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410" r:id="rId2"/>
    <p:sldId id="256" r:id="rId3"/>
    <p:sldId id="259" r:id="rId4"/>
    <p:sldId id="258" r:id="rId5"/>
    <p:sldId id="257" r:id="rId6"/>
    <p:sldId id="260" r:id="rId7"/>
    <p:sldId id="316" r:id="rId8"/>
    <p:sldId id="399" r:id="rId9"/>
    <p:sldId id="317" r:id="rId10"/>
    <p:sldId id="322" r:id="rId11"/>
    <p:sldId id="323" r:id="rId12"/>
    <p:sldId id="343" r:id="rId13"/>
    <p:sldId id="409" r:id="rId14"/>
    <p:sldId id="324" r:id="rId15"/>
    <p:sldId id="319" r:id="rId16"/>
    <p:sldId id="318" r:id="rId17"/>
    <p:sldId id="320" r:id="rId18"/>
    <p:sldId id="325" r:id="rId19"/>
    <p:sldId id="397" r:id="rId20"/>
    <p:sldId id="326" r:id="rId21"/>
    <p:sldId id="321" r:id="rId22"/>
    <p:sldId id="261" r:id="rId23"/>
    <p:sldId id="262" r:id="rId24"/>
    <p:sldId id="403" r:id="rId25"/>
    <p:sldId id="404" r:id="rId26"/>
    <p:sldId id="405" r:id="rId27"/>
    <p:sldId id="408" r:id="rId28"/>
    <p:sldId id="406" r:id="rId29"/>
    <p:sldId id="407" r:id="rId30"/>
    <p:sldId id="263" r:id="rId31"/>
    <p:sldId id="264" r:id="rId32"/>
    <p:sldId id="400" r:id="rId33"/>
    <p:sldId id="401" r:id="rId34"/>
    <p:sldId id="402" r:id="rId35"/>
    <p:sldId id="266" r:id="rId36"/>
    <p:sldId id="290" r:id="rId37"/>
    <p:sldId id="347" r:id="rId38"/>
    <p:sldId id="348" r:id="rId39"/>
    <p:sldId id="302" r:id="rId40"/>
    <p:sldId id="327" r:id="rId41"/>
    <p:sldId id="328" r:id="rId42"/>
    <p:sldId id="329" r:id="rId43"/>
    <p:sldId id="330" r:id="rId44"/>
    <p:sldId id="331" r:id="rId45"/>
    <p:sldId id="332" r:id="rId46"/>
    <p:sldId id="333" r:id="rId47"/>
    <p:sldId id="334" r:id="rId48"/>
    <p:sldId id="335" r:id="rId49"/>
    <p:sldId id="336" r:id="rId50"/>
    <p:sldId id="337" r:id="rId51"/>
    <p:sldId id="267" r:id="rId52"/>
    <p:sldId id="282" r:id="rId53"/>
    <p:sldId id="283" r:id="rId54"/>
    <p:sldId id="284" r:id="rId55"/>
    <p:sldId id="285" r:id="rId56"/>
    <p:sldId id="281" r:id="rId57"/>
    <p:sldId id="385" r:id="rId58"/>
    <p:sldId id="388" r:id="rId59"/>
    <p:sldId id="390" r:id="rId60"/>
    <p:sldId id="387" r:id="rId61"/>
    <p:sldId id="391" r:id="rId62"/>
    <p:sldId id="386" r:id="rId63"/>
    <p:sldId id="392" r:id="rId64"/>
    <p:sldId id="393" r:id="rId65"/>
    <p:sldId id="394" r:id="rId66"/>
    <p:sldId id="389" r:id="rId67"/>
    <p:sldId id="395" r:id="rId68"/>
    <p:sldId id="398" r:id="rId69"/>
    <p:sldId id="396" r:id="rId70"/>
    <p:sldId id="268" r:id="rId71"/>
    <p:sldId id="280" r:id="rId72"/>
    <p:sldId id="271" r:id="rId73"/>
    <p:sldId id="344" r:id="rId74"/>
    <p:sldId id="288" r:id="rId75"/>
    <p:sldId id="301" r:id="rId76"/>
    <p:sldId id="289" r:id="rId77"/>
    <p:sldId id="297" r:id="rId78"/>
    <p:sldId id="291" r:id="rId79"/>
    <p:sldId id="298" r:id="rId80"/>
    <p:sldId id="292" r:id="rId81"/>
    <p:sldId id="299" r:id="rId82"/>
    <p:sldId id="293" r:id="rId83"/>
    <p:sldId id="300" r:id="rId84"/>
    <p:sldId id="294" r:id="rId85"/>
    <p:sldId id="295" r:id="rId86"/>
    <p:sldId id="306" r:id="rId87"/>
    <p:sldId id="305" r:id="rId88"/>
    <p:sldId id="304" r:id="rId89"/>
    <p:sldId id="303" r:id="rId90"/>
    <p:sldId id="307" r:id="rId91"/>
    <p:sldId id="296" r:id="rId92"/>
    <p:sldId id="269" r:id="rId93"/>
    <p:sldId id="274" r:id="rId94"/>
    <p:sldId id="275" r:id="rId95"/>
    <p:sldId id="276" r:id="rId96"/>
    <p:sldId id="277" r:id="rId97"/>
    <p:sldId id="278" r:id="rId98"/>
    <p:sldId id="279" r:id="rId99"/>
    <p:sldId id="273" r:id="rId100"/>
    <p:sldId id="270" r:id="rId101"/>
    <p:sldId id="287" r:id="rId102"/>
    <p:sldId id="345" r:id="rId103"/>
    <p:sldId id="346" r:id="rId104"/>
    <p:sldId id="308" r:id="rId105"/>
    <p:sldId id="313" r:id="rId106"/>
    <p:sldId id="315" r:id="rId107"/>
    <p:sldId id="309" r:id="rId108"/>
    <p:sldId id="310" r:id="rId109"/>
    <p:sldId id="311" r:id="rId110"/>
    <p:sldId id="312" r:id="rId111"/>
    <p:sldId id="314" r:id="rId112"/>
    <p:sldId id="338" r:id="rId113"/>
    <p:sldId id="339" r:id="rId114"/>
    <p:sldId id="340" r:id="rId115"/>
    <p:sldId id="341" r:id="rId116"/>
    <p:sldId id="349" r:id="rId117"/>
    <p:sldId id="350" r:id="rId118"/>
    <p:sldId id="351" r:id="rId119"/>
    <p:sldId id="352" r:id="rId120"/>
    <p:sldId id="353" r:id="rId121"/>
    <p:sldId id="354" r:id="rId122"/>
    <p:sldId id="355" r:id="rId123"/>
    <p:sldId id="356" r:id="rId124"/>
    <p:sldId id="357" r:id="rId125"/>
    <p:sldId id="358" r:id="rId126"/>
    <p:sldId id="359" r:id="rId127"/>
    <p:sldId id="360" r:id="rId128"/>
    <p:sldId id="361" r:id="rId129"/>
    <p:sldId id="362" r:id="rId130"/>
    <p:sldId id="363" r:id="rId131"/>
    <p:sldId id="364" r:id="rId132"/>
    <p:sldId id="365" r:id="rId133"/>
    <p:sldId id="342" r:id="rId134"/>
    <p:sldId id="366" r:id="rId135"/>
    <p:sldId id="377" r:id="rId136"/>
    <p:sldId id="380" r:id="rId137"/>
    <p:sldId id="379" r:id="rId138"/>
    <p:sldId id="381" r:id="rId139"/>
    <p:sldId id="378" r:id="rId140"/>
    <p:sldId id="382" r:id="rId141"/>
    <p:sldId id="370" r:id="rId142"/>
    <p:sldId id="384" r:id="rId143"/>
    <p:sldId id="376" r:id="rId144"/>
    <p:sldId id="383" r:id="rId145"/>
    <p:sldId id="371" r:id="rId146"/>
    <p:sldId id="372" r:id="rId147"/>
    <p:sldId id="272" r:id="rId14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F7F7F"/>
    <a:srgbClr val="666633"/>
    <a:srgbClr val="996633"/>
    <a:srgbClr val="F9D3B9"/>
    <a:srgbClr val="969696"/>
    <a:srgbClr val="27F52C"/>
    <a:srgbClr val="CC3300"/>
    <a:srgbClr val="808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78" d="100"/>
          <a:sy n="78" d="100"/>
        </p:scale>
        <p:origin x="761" y="31"/>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presProps" Target="presProps.xml"/><Relationship Id="rId5" Type="http://schemas.openxmlformats.org/officeDocument/2006/relationships/slide" Target="slides/slide4.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viewProps" Target="viewProps.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theme" Target="theme/theme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7A34D2C8-20FD-4326-896F-F4F73CBB4F88}" type="datetimeFigureOut">
              <a:rPr lang="en-US" smtClean="0"/>
              <a:t>4/17/2025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EB4A93-09F2-4C1D-BA89-60D8C5580C36}" type="slidenum">
              <a:rPr lang="en-US" smtClean="0"/>
              <a:t>‹#›</a:t>
            </a:fld>
            <a:endParaRPr lang="en-US"/>
          </a:p>
        </p:txBody>
      </p:sp>
    </p:spTree>
    <p:extLst>
      <p:ext uri="{BB962C8B-B14F-4D97-AF65-F5344CB8AC3E}">
        <p14:creationId xmlns:p14="http://schemas.microsoft.com/office/powerpoint/2010/main" val="12488163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A34D2C8-20FD-4326-896F-F4F73CBB4F88}" type="datetimeFigureOut">
              <a:rPr lang="en-US" smtClean="0"/>
              <a:t>4/17/2025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EB4A93-09F2-4C1D-BA89-60D8C5580C36}" type="slidenum">
              <a:rPr lang="en-US" smtClean="0"/>
              <a:t>‹#›</a:t>
            </a:fld>
            <a:endParaRPr lang="en-US"/>
          </a:p>
        </p:txBody>
      </p:sp>
    </p:spTree>
    <p:extLst>
      <p:ext uri="{BB962C8B-B14F-4D97-AF65-F5344CB8AC3E}">
        <p14:creationId xmlns:p14="http://schemas.microsoft.com/office/powerpoint/2010/main" val="422423026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7A34D2C8-20FD-4326-896F-F4F73CBB4F88}" type="datetimeFigureOut">
              <a:rPr lang="en-US" smtClean="0"/>
              <a:t>4/17/2025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EB4A93-09F2-4C1D-BA89-60D8C5580C36}" type="slidenum">
              <a:rPr lang="en-US" smtClean="0"/>
              <a:t>‹#›</a:t>
            </a:fld>
            <a:endParaRPr lang="en-US"/>
          </a:p>
        </p:txBody>
      </p:sp>
    </p:spTree>
    <p:extLst>
      <p:ext uri="{BB962C8B-B14F-4D97-AF65-F5344CB8AC3E}">
        <p14:creationId xmlns:p14="http://schemas.microsoft.com/office/powerpoint/2010/main" val="66384284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A34D2C8-20FD-4326-896F-F4F73CBB4F88}" type="datetimeFigureOut">
              <a:rPr lang="en-US" smtClean="0"/>
              <a:t>4/17/2025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EB4A93-09F2-4C1D-BA89-60D8C5580C36}" type="slidenum">
              <a:rPr lang="en-US" smtClean="0"/>
              <a:t>‹#›</a:t>
            </a:fld>
            <a:endParaRPr lang="en-US"/>
          </a:p>
        </p:txBody>
      </p:sp>
    </p:spTree>
    <p:extLst>
      <p:ext uri="{BB962C8B-B14F-4D97-AF65-F5344CB8AC3E}">
        <p14:creationId xmlns:p14="http://schemas.microsoft.com/office/powerpoint/2010/main" val="42326112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A34D2C8-20FD-4326-896F-F4F73CBB4F88}" type="datetimeFigureOut">
              <a:rPr lang="en-US" smtClean="0"/>
              <a:t>4/17/2025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7EB4A93-09F2-4C1D-BA89-60D8C5580C36}" type="slidenum">
              <a:rPr lang="en-US" smtClean="0"/>
              <a:t>‹#›</a:t>
            </a:fld>
            <a:endParaRPr lang="en-US"/>
          </a:p>
        </p:txBody>
      </p:sp>
    </p:spTree>
    <p:extLst>
      <p:ext uri="{BB962C8B-B14F-4D97-AF65-F5344CB8AC3E}">
        <p14:creationId xmlns:p14="http://schemas.microsoft.com/office/powerpoint/2010/main" val="36430401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A34D2C8-20FD-4326-896F-F4F73CBB4F88}" type="datetimeFigureOut">
              <a:rPr lang="en-US" smtClean="0"/>
              <a:t>4/17/2025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7EB4A93-09F2-4C1D-BA89-60D8C5580C36}" type="slidenum">
              <a:rPr lang="en-US" smtClean="0"/>
              <a:t>‹#›</a:t>
            </a:fld>
            <a:endParaRPr lang="en-US"/>
          </a:p>
        </p:txBody>
      </p:sp>
    </p:spTree>
    <p:extLst>
      <p:ext uri="{BB962C8B-B14F-4D97-AF65-F5344CB8AC3E}">
        <p14:creationId xmlns:p14="http://schemas.microsoft.com/office/powerpoint/2010/main" val="13714332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A34D2C8-20FD-4326-896F-F4F73CBB4F88}" type="datetimeFigureOut">
              <a:rPr lang="en-US" smtClean="0"/>
              <a:t>4/17/2025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7EB4A93-09F2-4C1D-BA89-60D8C5580C36}" type="slidenum">
              <a:rPr lang="en-US" smtClean="0"/>
              <a:t>‹#›</a:t>
            </a:fld>
            <a:endParaRPr lang="en-US"/>
          </a:p>
        </p:txBody>
      </p:sp>
    </p:spTree>
    <p:extLst>
      <p:ext uri="{BB962C8B-B14F-4D97-AF65-F5344CB8AC3E}">
        <p14:creationId xmlns:p14="http://schemas.microsoft.com/office/powerpoint/2010/main" val="303985474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A34D2C8-20FD-4326-896F-F4F73CBB4F88}" type="datetimeFigureOut">
              <a:rPr lang="en-US" smtClean="0"/>
              <a:t>4/17/2025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EB4A93-09F2-4C1D-BA89-60D8C5580C36}" type="slidenum">
              <a:rPr lang="en-US" smtClean="0"/>
              <a:t>‹#›</a:t>
            </a:fld>
            <a:endParaRPr lang="en-US"/>
          </a:p>
        </p:txBody>
      </p:sp>
    </p:spTree>
    <p:extLst>
      <p:ext uri="{BB962C8B-B14F-4D97-AF65-F5344CB8AC3E}">
        <p14:creationId xmlns:p14="http://schemas.microsoft.com/office/powerpoint/2010/main" val="349711086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A34D2C8-20FD-4326-896F-F4F73CBB4F88}" type="datetimeFigureOut">
              <a:rPr lang="en-US" smtClean="0"/>
              <a:t>4/17/2025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EB4A93-09F2-4C1D-BA89-60D8C5580C36}" type="slidenum">
              <a:rPr lang="en-US" smtClean="0"/>
              <a:t>‹#›</a:t>
            </a:fld>
            <a:endParaRPr lang="en-US"/>
          </a:p>
        </p:txBody>
      </p:sp>
    </p:spTree>
    <p:extLst>
      <p:ext uri="{BB962C8B-B14F-4D97-AF65-F5344CB8AC3E}">
        <p14:creationId xmlns:p14="http://schemas.microsoft.com/office/powerpoint/2010/main" val="311070009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A34D2C8-20FD-4326-896F-F4F73CBB4F88}" type="datetimeFigureOut">
              <a:rPr lang="en-US" smtClean="0"/>
              <a:t>4/17/2025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EB4A93-09F2-4C1D-BA89-60D8C5580C36}" type="slidenum">
              <a:rPr lang="en-US" smtClean="0"/>
              <a:t>‹#›</a:t>
            </a:fld>
            <a:endParaRPr lang="en-US"/>
          </a:p>
        </p:txBody>
      </p:sp>
    </p:spTree>
    <p:extLst>
      <p:ext uri="{BB962C8B-B14F-4D97-AF65-F5344CB8AC3E}">
        <p14:creationId xmlns:p14="http://schemas.microsoft.com/office/powerpoint/2010/main" val="258215781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A34D2C8-20FD-4326-896F-F4F73CBB4F88}" type="datetimeFigureOut">
              <a:rPr lang="en-US" smtClean="0"/>
              <a:t>4/17/2025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EB4A93-09F2-4C1D-BA89-60D8C5580C36}" type="slidenum">
              <a:rPr lang="en-US" smtClean="0"/>
              <a:t>‹#›</a:t>
            </a:fld>
            <a:endParaRPr lang="en-US"/>
          </a:p>
        </p:txBody>
      </p:sp>
    </p:spTree>
    <p:extLst>
      <p:ext uri="{BB962C8B-B14F-4D97-AF65-F5344CB8AC3E}">
        <p14:creationId xmlns:p14="http://schemas.microsoft.com/office/powerpoint/2010/main" val="22357854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A34D2C8-20FD-4326-896F-F4F73CBB4F88}" type="datetimeFigureOut">
              <a:rPr lang="en-US" smtClean="0"/>
              <a:t>4/17/2025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7EB4A93-09F2-4C1D-BA89-60D8C5580C36}" type="slidenum">
              <a:rPr lang="en-US" smtClean="0"/>
              <a:t>‹#›</a:t>
            </a:fld>
            <a:endParaRPr lang="en-US"/>
          </a:p>
        </p:txBody>
      </p:sp>
    </p:spTree>
    <p:extLst>
      <p:ext uri="{BB962C8B-B14F-4D97-AF65-F5344CB8AC3E}">
        <p14:creationId xmlns:p14="http://schemas.microsoft.com/office/powerpoint/2010/main" val="82063980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sethcorry.com/contact/" TargetMode="External"/><Relationship Id="rId2" Type="http://schemas.openxmlformats.org/officeDocument/2006/relationships/slide" Target="slide2.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slide" Target="slide5.xml"/><Relationship Id="rId4" Type="http://schemas.openxmlformats.org/officeDocument/2006/relationships/slide" Target="slide3.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slide" Target="slide2.xml"/></Relationships>
</file>

<file path=ppt/slides/_rels/slide4.xml.rels><?xml version="1.0" encoding="UTF-8" standalone="yes"?>
<Relationships xmlns="http://schemas.openxmlformats.org/package/2006/relationships"><Relationship Id="rId3" Type="http://schemas.openxmlformats.org/officeDocument/2006/relationships/slide" Target="slide2.xml"/><Relationship Id="rId7" Type="http://schemas.openxmlformats.org/officeDocument/2006/relationships/image" Target="../media/image6.png"/><Relationship Id="rId2" Type="http://schemas.openxmlformats.org/officeDocument/2006/relationships/image" Target="../media/image4.jpeg"/><Relationship Id="rId1" Type="http://schemas.openxmlformats.org/officeDocument/2006/relationships/slideLayout" Target="../slideLayouts/slideLayout7.xml"/><Relationship Id="rId6" Type="http://schemas.openxmlformats.org/officeDocument/2006/relationships/slide" Target="slide6.xml"/><Relationship Id="rId5" Type="http://schemas.openxmlformats.org/officeDocument/2006/relationships/image" Target="../media/image5.jpe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slide" Target="slide6.xml"/><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slide" Target="slide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7.jpeg"/><Relationship Id="rId7" Type="http://schemas.openxmlformats.org/officeDocument/2006/relationships/image" Target="../media/image8.png"/><Relationship Id="rId2" Type="http://schemas.openxmlformats.org/officeDocument/2006/relationships/slide" Target="slide35.xml"/><Relationship Id="rId1" Type="http://schemas.openxmlformats.org/officeDocument/2006/relationships/slideLayout" Target="../slideLayouts/slideLayout7.xml"/><Relationship Id="rId6" Type="http://schemas.openxmlformats.org/officeDocument/2006/relationships/slide" Target="slide31.xml"/><Relationship Id="rId5" Type="http://schemas.openxmlformats.org/officeDocument/2006/relationships/slide" Target="slide23.xml"/><Relationship Id="rId4" Type="http://schemas.openxmlformats.org/officeDocument/2006/relationships/slide" Target="slide30.xml"/><Relationship Id="rId9" Type="http://schemas.openxmlformats.org/officeDocument/2006/relationships/image" Target="../media/image5.jpeg"/></Relationships>
</file>

<file path=ppt/slides/_rels/slide8.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7.jpeg"/><Relationship Id="rId7" Type="http://schemas.openxmlformats.org/officeDocument/2006/relationships/image" Target="../media/image8.png"/><Relationship Id="rId2" Type="http://schemas.openxmlformats.org/officeDocument/2006/relationships/slide" Target="slide35.xml"/><Relationship Id="rId1" Type="http://schemas.openxmlformats.org/officeDocument/2006/relationships/slideLayout" Target="../slideLayouts/slideLayout7.xml"/><Relationship Id="rId6" Type="http://schemas.openxmlformats.org/officeDocument/2006/relationships/slide" Target="slide31.xml"/><Relationship Id="rId5" Type="http://schemas.openxmlformats.org/officeDocument/2006/relationships/slide" Target="slide23.xml"/><Relationship Id="rId10" Type="http://schemas.openxmlformats.org/officeDocument/2006/relationships/slide" Target="slide9.xml"/><Relationship Id="rId4" Type="http://schemas.openxmlformats.org/officeDocument/2006/relationships/slide" Target="slide30.xml"/><Relationship Id="rId9" Type="http://schemas.openxmlformats.org/officeDocument/2006/relationships/image" Target="../media/image5.jpeg"/></Relationships>
</file>

<file path=ppt/slides/_rels/slide9.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0.png"/><Relationship Id="rId3" Type="http://schemas.openxmlformats.org/officeDocument/2006/relationships/image" Target="../media/image7.jpeg"/><Relationship Id="rId7" Type="http://schemas.openxmlformats.org/officeDocument/2006/relationships/image" Target="../media/image8.png"/><Relationship Id="rId12" Type="http://schemas.openxmlformats.org/officeDocument/2006/relationships/slide" Target="slide15.xml"/><Relationship Id="rId2" Type="http://schemas.openxmlformats.org/officeDocument/2006/relationships/slide" Target="slide35.xml"/><Relationship Id="rId1" Type="http://schemas.openxmlformats.org/officeDocument/2006/relationships/slideLayout" Target="../slideLayouts/slideLayout7.xml"/><Relationship Id="rId6" Type="http://schemas.openxmlformats.org/officeDocument/2006/relationships/slide" Target="slide31.xml"/><Relationship Id="rId11" Type="http://schemas.openxmlformats.org/officeDocument/2006/relationships/slide" Target="slide10.xml"/><Relationship Id="rId5" Type="http://schemas.openxmlformats.org/officeDocument/2006/relationships/slide" Target="slide23.xml"/><Relationship Id="rId10" Type="http://schemas.openxmlformats.org/officeDocument/2006/relationships/slide" Target="slide14.xml"/><Relationship Id="rId4" Type="http://schemas.openxmlformats.org/officeDocument/2006/relationships/slide" Target="slide30.xml"/><Relationship Id="rId9" Type="http://schemas.openxmlformats.org/officeDocument/2006/relationships/image" Target="../media/image5.jpeg"/></Relationships>
</file>

<file path=ppt/slides/_rels/slide10.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7.jpeg"/><Relationship Id="rId7" Type="http://schemas.openxmlformats.org/officeDocument/2006/relationships/image" Target="../media/image8.png"/><Relationship Id="rId2" Type="http://schemas.openxmlformats.org/officeDocument/2006/relationships/slide" Target="slide35.xml"/><Relationship Id="rId1" Type="http://schemas.openxmlformats.org/officeDocument/2006/relationships/slideLayout" Target="../slideLayouts/slideLayout7.xml"/><Relationship Id="rId6" Type="http://schemas.openxmlformats.org/officeDocument/2006/relationships/slide" Target="slide31.xml"/><Relationship Id="rId5" Type="http://schemas.openxmlformats.org/officeDocument/2006/relationships/slide" Target="slide23.xml"/><Relationship Id="rId10" Type="http://schemas.openxmlformats.org/officeDocument/2006/relationships/slide" Target="slide11.xml"/><Relationship Id="rId4" Type="http://schemas.openxmlformats.org/officeDocument/2006/relationships/slide" Target="slide30.xml"/><Relationship Id="rId9" Type="http://schemas.openxmlformats.org/officeDocument/2006/relationships/image" Target="../media/image5.jpeg"/></Relationships>
</file>

<file path=ppt/slides/_rels/slide11.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0.png"/><Relationship Id="rId3" Type="http://schemas.openxmlformats.org/officeDocument/2006/relationships/image" Target="../media/image7.jpeg"/><Relationship Id="rId7" Type="http://schemas.openxmlformats.org/officeDocument/2006/relationships/image" Target="../media/image8.png"/><Relationship Id="rId12" Type="http://schemas.openxmlformats.org/officeDocument/2006/relationships/slide" Target="slide12.xml"/><Relationship Id="rId2" Type="http://schemas.openxmlformats.org/officeDocument/2006/relationships/slide" Target="slide35.xml"/><Relationship Id="rId1" Type="http://schemas.openxmlformats.org/officeDocument/2006/relationships/slideLayout" Target="../slideLayouts/slideLayout7.xml"/><Relationship Id="rId6" Type="http://schemas.openxmlformats.org/officeDocument/2006/relationships/slide" Target="slide31.xml"/><Relationship Id="rId11" Type="http://schemas.openxmlformats.org/officeDocument/2006/relationships/slide" Target="slide15.xml"/><Relationship Id="rId5" Type="http://schemas.openxmlformats.org/officeDocument/2006/relationships/slide" Target="slide23.xml"/><Relationship Id="rId10" Type="http://schemas.openxmlformats.org/officeDocument/2006/relationships/slide" Target="slide14.xml"/><Relationship Id="rId4" Type="http://schemas.openxmlformats.org/officeDocument/2006/relationships/slide" Target="slide30.xml"/><Relationship Id="rId9" Type="http://schemas.openxmlformats.org/officeDocument/2006/relationships/image" Target="../media/image5.jpeg"/></Relationships>
</file>

<file path=ppt/slides/_rels/slide1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7.jpeg"/><Relationship Id="rId7" Type="http://schemas.openxmlformats.org/officeDocument/2006/relationships/image" Target="../media/image8.png"/><Relationship Id="rId2" Type="http://schemas.openxmlformats.org/officeDocument/2006/relationships/slide" Target="slide35.xml"/><Relationship Id="rId1" Type="http://schemas.openxmlformats.org/officeDocument/2006/relationships/slideLayout" Target="../slideLayouts/slideLayout7.xml"/><Relationship Id="rId6" Type="http://schemas.openxmlformats.org/officeDocument/2006/relationships/slide" Target="slide31.xml"/><Relationship Id="rId5" Type="http://schemas.openxmlformats.org/officeDocument/2006/relationships/slide" Target="slide23.xml"/><Relationship Id="rId10" Type="http://schemas.openxmlformats.org/officeDocument/2006/relationships/slide" Target="slide13.xml"/><Relationship Id="rId4" Type="http://schemas.openxmlformats.org/officeDocument/2006/relationships/slide" Target="slide30.xml"/><Relationship Id="rId9" Type="http://schemas.openxmlformats.org/officeDocument/2006/relationships/image" Target="../media/image5.jpeg"/></Relationships>
</file>

<file path=ppt/slides/_rels/slide1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7.jpeg"/><Relationship Id="rId7" Type="http://schemas.openxmlformats.org/officeDocument/2006/relationships/image" Target="../media/image8.png"/><Relationship Id="rId12" Type="http://schemas.openxmlformats.org/officeDocument/2006/relationships/image" Target="../media/image10.png"/><Relationship Id="rId2" Type="http://schemas.openxmlformats.org/officeDocument/2006/relationships/slide" Target="slide35.xml"/><Relationship Id="rId1" Type="http://schemas.openxmlformats.org/officeDocument/2006/relationships/slideLayout" Target="../slideLayouts/slideLayout7.xml"/><Relationship Id="rId6" Type="http://schemas.openxmlformats.org/officeDocument/2006/relationships/slide" Target="slide31.xml"/><Relationship Id="rId11" Type="http://schemas.openxmlformats.org/officeDocument/2006/relationships/slide" Target="slide15.xml"/><Relationship Id="rId5" Type="http://schemas.openxmlformats.org/officeDocument/2006/relationships/slide" Target="slide23.xml"/><Relationship Id="rId10" Type="http://schemas.openxmlformats.org/officeDocument/2006/relationships/slide" Target="slide14.xml"/><Relationship Id="rId4" Type="http://schemas.openxmlformats.org/officeDocument/2006/relationships/slide" Target="slide30.xml"/><Relationship Id="rId9" Type="http://schemas.openxmlformats.org/officeDocument/2006/relationships/image" Target="../media/image5.jpeg"/></Relationships>
</file>

<file path=ppt/slides/_rels/slide14.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7.jpeg"/><Relationship Id="rId7" Type="http://schemas.openxmlformats.org/officeDocument/2006/relationships/image" Target="../media/image8.png"/><Relationship Id="rId2" Type="http://schemas.openxmlformats.org/officeDocument/2006/relationships/slide" Target="slide35.xml"/><Relationship Id="rId1" Type="http://schemas.openxmlformats.org/officeDocument/2006/relationships/slideLayout" Target="../slideLayouts/slideLayout7.xml"/><Relationship Id="rId6" Type="http://schemas.openxmlformats.org/officeDocument/2006/relationships/slide" Target="slide31.xml"/><Relationship Id="rId5" Type="http://schemas.openxmlformats.org/officeDocument/2006/relationships/slide" Target="slide23.xml"/><Relationship Id="rId10" Type="http://schemas.openxmlformats.org/officeDocument/2006/relationships/slide" Target="slide17.xml"/><Relationship Id="rId4" Type="http://schemas.openxmlformats.org/officeDocument/2006/relationships/slide" Target="slide30.xml"/><Relationship Id="rId9" Type="http://schemas.openxmlformats.org/officeDocument/2006/relationships/image" Target="../media/image5.jpeg"/></Relationships>
</file>

<file path=ppt/slides/_rels/slide15.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7.jpeg"/><Relationship Id="rId7" Type="http://schemas.openxmlformats.org/officeDocument/2006/relationships/image" Target="../media/image8.png"/><Relationship Id="rId2" Type="http://schemas.openxmlformats.org/officeDocument/2006/relationships/slide" Target="slide35.xml"/><Relationship Id="rId1" Type="http://schemas.openxmlformats.org/officeDocument/2006/relationships/slideLayout" Target="../slideLayouts/slideLayout7.xml"/><Relationship Id="rId6" Type="http://schemas.openxmlformats.org/officeDocument/2006/relationships/slide" Target="slide31.xml"/><Relationship Id="rId5" Type="http://schemas.openxmlformats.org/officeDocument/2006/relationships/slide" Target="slide23.xml"/><Relationship Id="rId10" Type="http://schemas.openxmlformats.org/officeDocument/2006/relationships/slide" Target="slide16.xml"/><Relationship Id="rId4" Type="http://schemas.openxmlformats.org/officeDocument/2006/relationships/slide" Target="slide30.xml"/><Relationship Id="rId9" Type="http://schemas.openxmlformats.org/officeDocument/2006/relationships/image" Target="../media/image5.jpeg"/></Relationships>
</file>

<file path=ppt/slides/_rels/slide16.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7.jpeg"/><Relationship Id="rId7" Type="http://schemas.openxmlformats.org/officeDocument/2006/relationships/image" Target="../media/image8.png"/><Relationship Id="rId2" Type="http://schemas.openxmlformats.org/officeDocument/2006/relationships/slide" Target="slide35.xml"/><Relationship Id="rId1" Type="http://schemas.openxmlformats.org/officeDocument/2006/relationships/slideLayout" Target="../slideLayouts/slideLayout7.xml"/><Relationship Id="rId6" Type="http://schemas.openxmlformats.org/officeDocument/2006/relationships/slide" Target="slide31.xml"/><Relationship Id="rId5" Type="http://schemas.openxmlformats.org/officeDocument/2006/relationships/slide" Target="slide23.xml"/><Relationship Id="rId10" Type="http://schemas.openxmlformats.org/officeDocument/2006/relationships/slide" Target="slide17.xml"/><Relationship Id="rId4" Type="http://schemas.openxmlformats.org/officeDocument/2006/relationships/slide" Target="slide30.xml"/><Relationship Id="rId9" Type="http://schemas.openxmlformats.org/officeDocument/2006/relationships/image" Target="../media/image5.jpeg"/></Relationships>
</file>

<file path=ppt/slides/_rels/slide17.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slide" Target="slide19.xml"/><Relationship Id="rId3" Type="http://schemas.openxmlformats.org/officeDocument/2006/relationships/image" Target="../media/image7.jpeg"/><Relationship Id="rId7" Type="http://schemas.openxmlformats.org/officeDocument/2006/relationships/image" Target="../media/image8.png"/><Relationship Id="rId12" Type="http://schemas.openxmlformats.org/officeDocument/2006/relationships/slide" Target="slide21.xml"/><Relationship Id="rId2" Type="http://schemas.openxmlformats.org/officeDocument/2006/relationships/slide" Target="slide35.xml"/><Relationship Id="rId1" Type="http://schemas.openxmlformats.org/officeDocument/2006/relationships/slideLayout" Target="../slideLayouts/slideLayout7.xml"/><Relationship Id="rId6" Type="http://schemas.openxmlformats.org/officeDocument/2006/relationships/slide" Target="slide31.xml"/><Relationship Id="rId11" Type="http://schemas.openxmlformats.org/officeDocument/2006/relationships/slide" Target="slide20.xml"/><Relationship Id="rId5" Type="http://schemas.openxmlformats.org/officeDocument/2006/relationships/slide" Target="slide23.xml"/><Relationship Id="rId10" Type="http://schemas.openxmlformats.org/officeDocument/2006/relationships/slide" Target="slide18.xml"/><Relationship Id="rId4" Type="http://schemas.openxmlformats.org/officeDocument/2006/relationships/slide" Target="slide30.xml"/><Relationship Id="rId9" Type="http://schemas.openxmlformats.org/officeDocument/2006/relationships/image" Target="../media/image5.jpeg"/><Relationship Id="rId14" Type="http://schemas.openxmlformats.org/officeDocument/2006/relationships/image" Target="../media/image10.png"/></Relationships>
</file>

<file path=ppt/slides/_rels/slide18.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7.jpeg"/><Relationship Id="rId7" Type="http://schemas.openxmlformats.org/officeDocument/2006/relationships/image" Target="../media/image8.png"/><Relationship Id="rId2" Type="http://schemas.openxmlformats.org/officeDocument/2006/relationships/slide" Target="slide35.xml"/><Relationship Id="rId1" Type="http://schemas.openxmlformats.org/officeDocument/2006/relationships/slideLayout" Target="../slideLayouts/slideLayout7.xml"/><Relationship Id="rId6" Type="http://schemas.openxmlformats.org/officeDocument/2006/relationships/slide" Target="slide31.xml"/><Relationship Id="rId5" Type="http://schemas.openxmlformats.org/officeDocument/2006/relationships/slide" Target="slide23.xml"/><Relationship Id="rId10" Type="http://schemas.openxmlformats.org/officeDocument/2006/relationships/slide" Target="slide22.xml"/><Relationship Id="rId4" Type="http://schemas.openxmlformats.org/officeDocument/2006/relationships/slide" Target="slide30.xml"/><Relationship Id="rId9" Type="http://schemas.openxmlformats.org/officeDocument/2006/relationships/image" Target="../media/image5.jpeg"/></Relationships>
</file>

<file path=ppt/slides/_rels/slide19.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7.jpeg"/><Relationship Id="rId7" Type="http://schemas.openxmlformats.org/officeDocument/2006/relationships/image" Target="../media/image8.png"/><Relationship Id="rId2" Type="http://schemas.openxmlformats.org/officeDocument/2006/relationships/slide" Target="slide35.xml"/><Relationship Id="rId1" Type="http://schemas.openxmlformats.org/officeDocument/2006/relationships/slideLayout" Target="../slideLayouts/slideLayout7.xml"/><Relationship Id="rId6" Type="http://schemas.openxmlformats.org/officeDocument/2006/relationships/slide" Target="slide31.xml"/><Relationship Id="rId5" Type="http://schemas.openxmlformats.org/officeDocument/2006/relationships/slide" Target="slide23.xml"/><Relationship Id="rId10" Type="http://schemas.openxmlformats.org/officeDocument/2006/relationships/slide" Target="slide22.xml"/><Relationship Id="rId4" Type="http://schemas.openxmlformats.org/officeDocument/2006/relationships/slide" Target="slide30.xml"/><Relationship Id="rId9" Type="http://schemas.openxmlformats.org/officeDocument/2006/relationships/image" Target="../media/image5.jpeg"/></Relationships>
</file>

<file path=ppt/slides/_rels/slide20.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7.jpeg"/><Relationship Id="rId7" Type="http://schemas.openxmlformats.org/officeDocument/2006/relationships/image" Target="../media/image8.png"/><Relationship Id="rId2" Type="http://schemas.openxmlformats.org/officeDocument/2006/relationships/slide" Target="slide35.xml"/><Relationship Id="rId1" Type="http://schemas.openxmlformats.org/officeDocument/2006/relationships/slideLayout" Target="../slideLayouts/slideLayout7.xml"/><Relationship Id="rId6" Type="http://schemas.openxmlformats.org/officeDocument/2006/relationships/slide" Target="slide31.xml"/><Relationship Id="rId5" Type="http://schemas.openxmlformats.org/officeDocument/2006/relationships/slide" Target="slide23.xml"/><Relationship Id="rId10" Type="http://schemas.openxmlformats.org/officeDocument/2006/relationships/slide" Target="slide22.xml"/><Relationship Id="rId4" Type="http://schemas.openxmlformats.org/officeDocument/2006/relationships/slide" Target="slide30.xml"/><Relationship Id="rId9" Type="http://schemas.openxmlformats.org/officeDocument/2006/relationships/image" Target="../media/image5.jpeg"/></Relationships>
</file>

<file path=ppt/slides/_rels/slide21.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7.jpeg"/><Relationship Id="rId7" Type="http://schemas.openxmlformats.org/officeDocument/2006/relationships/image" Target="../media/image8.png"/><Relationship Id="rId2" Type="http://schemas.openxmlformats.org/officeDocument/2006/relationships/slide" Target="slide35.xml"/><Relationship Id="rId1" Type="http://schemas.openxmlformats.org/officeDocument/2006/relationships/slideLayout" Target="../slideLayouts/slideLayout7.xml"/><Relationship Id="rId6" Type="http://schemas.openxmlformats.org/officeDocument/2006/relationships/slide" Target="slide31.xml"/><Relationship Id="rId5" Type="http://schemas.openxmlformats.org/officeDocument/2006/relationships/slide" Target="slide23.xml"/><Relationship Id="rId10" Type="http://schemas.openxmlformats.org/officeDocument/2006/relationships/slide" Target="slide22.xml"/><Relationship Id="rId4" Type="http://schemas.openxmlformats.org/officeDocument/2006/relationships/slide" Target="slide30.xml"/><Relationship Id="rId9" Type="http://schemas.openxmlformats.org/officeDocument/2006/relationships/image" Target="../media/image5.jpeg"/></Relationships>
</file>

<file path=ppt/slides/_rels/slide22.xml.rels><?xml version="1.0" encoding="UTF-8" standalone="yes"?>
<Relationships xmlns="http://schemas.openxmlformats.org/package/2006/relationships"><Relationship Id="rId8" Type="http://schemas.openxmlformats.org/officeDocument/2006/relationships/slide" Target="slide23.xml"/><Relationship Id="rId3" Type="http://schemas.openxmlformats.org/officeDocument/2006/relationships/image" Target="../media/image7.jpeg"/><Relationship Id="rId7" Type="http://schemas.openxmlformats.org/officeDocument/2006/relationships/slide" Target="slide30.xml"/><Relationship Id="rId2" Type="http://schemas.openxmlformats.org/officeDocument/2006/relationships/slide" Target="slide35.xml"/><Relationship Id="rId1" Type="http://schemas.openxmlformats.org/officeDocument/2006/relationships/slideLayout" Target="../slideLayouts/slideLayout7.xml"/><Relationship Id="rId6" Type="http://schemas.openxmlformats.org/officeDocument/2006/relationships/image" Target="../media/image5.jpeg"/><Relationship Id="rId5" Type="http://schemas.openxmlformats.org/officeDocument/2006/relationships/image" Target="../media/image9.png"/><Relationship Id="rId4" Type="http://schemas.openxmlformats.org/officeDocument/2006/relationships/image" Target="../media/image8.png"/><Relationship Id="rId9" Type="http://schemas.openxmlformats.org/officeDocument/2006/relationships/slide" Target="slide31.xml"/></Relationships>
</file>

<file path=ppt/slides/_rels/slide23.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slide" Target="slide31.xml"/><Relationship Id="rId7" Type="http://schemas.openxmlformats.org/officeDocument/2006/relationships/image" Target="../media/image11.png"/><Relationship Id="rId2" Type="http://schemas.openxmlformats.org/officeDocument/2006/relationships/image" Target="../media/image5.jpeg"/><Relationship Id="rId1" Type="http://schemas.openxmlformats.org/officeDocument/2006/relationships/slideLayout" Target="../slideLayouts/slideLayout7.xml"/><Relationship Id="rId6" Type="http://schemas.openxmlformats.org/officeDocument/2006/relationships/slide" Target="slide100.xml"/><Relationship Id="rId5" Type="http://schemas.openxmlformats.org/officeDocument/2006/relationships/slide" Target="slide22.xml"/><Relationship Id="rId10" Type="http://schemas.openxmlformats.org/officeDocument/2006/relationships/image" Target="../media/image13.png"/><Relationship Id="rId4" Type="http://schemas.openxmlformats.org/officeDocument/2006/relationships/slide" Target="slide30.xml"/><Relationship Id="rId9" Type="http://schemas.openxmlformats.org/officeDocument/2006/relationships/slide" Target="slide24.xml"/></Relationships>
</file>

<file path=ppt/slides/_rels/slide24.xml.rels><?xml version="1.0" encoding="UTF-8" standalone="yes"?>
<Relationships xmlns="http://schemas.openxmlformats.org/package/2006/relationships"><Relationship Id="rId3" Type="http://schemas.openxmlformats.org/officeDocument/2006/relationships/slide" Target="slide100.xml"/><Relationship Id="rId7" Type="http://schemas.openxmlformats.org/officeDocument/2006/relationships/image" Target="../media/image14.png"/><Relationship Id="rId2" Type="http://schemas.openxmlformats.org/officeDocument/2006/relationships/slide" Target="slide26.xml"/><Relationship Id="rId1" Type="http://schemas.openxmlformats.org/officeDocument/2006/relationships/slideLayout" Target="../slideLayouts/slideLayout7.xml"/><Relationship Id="rId6" Type="http://schemas.openxmlformats.org/officeDocument/2006/relationships/slide" Target="slide23.xml"/><Relationship Id="rId5" Type="http://schemas.openxmlformats.org/officeDocument/2006/relationships/slide" Target="slide25.xml"/><Relationship Id="rId4" Type="http://schemas.openxmlformats.org/officeDocument/2006/relationships/image" Target="../media/image11.png"/></Relationships>
</file>

<file path=ppt/slides/_rels/slide2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 Target="slide100.xml"/><Relationship Id="rId1" Type="http://schemas.openxmlformats.org/officeDocument/2006/relationships/slideLayout" Target="../slideLayouts/slideLayout7.xml"/><Relationship Id="rId6" Type="http://schemas.openxmlformats.org/officeDocument/2006/relationships/slide" Target="slide26.xml"/><Relationship Id="rId5" Type="http://schemas.openxmlformats.org/officeDocument/2006/relationships/image" Target="../media/image14.png"/><Relationship Id="rId4" Type="http://schemas.openxmlformats.org/officeDocument/2006/relationships/slide" Target="slide23.xml"/></Relationships>
</file>

<file path=ppt/slides/_rels/slide26.xml.rels><?xml version="1.0" encoding="UTF-8" standalone="yes"?>
<Relationships xmlns="http://schemas.openxmlformats.org/package/2006/relationships"><Relationship Id="rId3" Type="http://schemas.openxmlformats.org/officeDocument/2006/relationships/slide" Target="slide28.xml"/><Relationship Id="rId2" Type="http://schemas.openxmlformats.org/officeDocument/2006/relationships/slide" Target="slide27.xml"/><Relationship Id="rId1" Type="http://schemas.openxmlformats.org/officeDocument/2006/relationships/slideLayout" Target="../slideLayouts/slideLayout7.xml"/><Relationship Id="rId5" Type="http://schemas.openxmlformats.org/officeDocument/2006/relationships/image" Target="../media/image14.png"/><Relationship Id="rId4" Type="http://schemas.openxmlformats.org/officeDocument/2006/relationships/slide" Target="slide25.xml"/></Relationships>
</file>

<file path=ppt/slides/_rels/slide27.xml.rels><?xml version="1.0" encoding="UTF-8" standalone="yes"?>
<Relationships xmlns="http://schemas.openxmlformats.org/package/2006/relationships"><Relationship Id="rId3" Type="http://schemas.openxmlformats.org/officeDocument/2006/relationships/slide" Target="slide28.xml"/><Relationship Id="rId2" Type="http://schemas.openxmlformats.org/officeDocument/2006/relationships/slide" Target="slide27.xml"/><Relationship Id="rId1" Type="http://schemas.openxmlformats.org/officeDocument/2006/relationships/slideLayout" Target="../slideLayouts/slideLayout7.xml"/><Relationship Id="rId6" Type="http://schemas.openxmlformats.org/officeDocument/2006/relationships/slide" Target="slide26.xml"/><Relationship Id="rId5" Type="http://schemas.openxmlformats.org/officeDocument/2006/relationships/image" Target="../media/image14.png"/><Relationship Id="rId4" Type="http://schemas.openxmlformats.org/officeDocument/2006/relationships/slide" Target="slide25.xml"/></Relationships>
</file>

<file path=ppt/slides/_rels/slide2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 Target="slide25.xml"/><Relationship Id="rId1" Type="http://schemas.openxmlformats.org/officeDocument/2006/relationships/slideLayout" Target="../slideLayouts/slideLayout7.xml"/><Relationship Id="rId4" Type="http://schemas.openxmlformats.org/officeDocument/2006/relationships/slide" Target="slide29.xml"/></Relationships>
</file>

<file path=ppt/slides/_rels/slide2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 Target="slide25.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slide" Target="slide22.xml"/><Relationship Id="rId7" Type="http://schemas.openxmlformats.org/officeDocument/2006/relationships/image" Target="../media/image15.png"/><Relationship Id="rId2" Type="http://schemas.openxmlformats.org/officeDocument/2006/relationships/image" Target="../media/image5.jpeg"/><Relationship Id="rId1" Type="http://schemas.openxmlformats.org/officeDocument/2006/relationships/slideLayout" Target="../slideLayouts/slideLayout7.xml"/><Relationship Id="rId6" Type="http://schemas.openxmlformats.org/officeDocument/2006/relationships/slide" Target="slide51.xml"/><Relationship Id="rId5" Type="http://schemas.openxmlformats.org/officeDocument/2006/relationships/slide" Target="slide23.xml"/><Relationship Id="rId4" Type="http://schemas.openxmlformats.org/officeDocument/2006/relationships/slide" Target="slide31.xml"/></Relationships>
</file>

<file path=ppt/slides/_rels/slide31.xml.rels><?xml version="1.0" encoding="UTF-8" standalone="yes"?>
<Relationships xmlns="http://schemas.openxmlformats.org/package/2006/relationships"><Relationship Id="rId8" Type="http://schemas.openxmlformats.org/officeDocument/2006/relationships/slide" Target="slide70.xml"/><Relationship Id="rId13" Type="http://schemas.openxmlformats.org/officeDocument/2006/relationships/image" Target="../media/image19.png"/><Relationship Id="rId3" Type="http://schemas.openxmlformats.org/officeDocument/2006/relationships/slide" Target="slide23.xml"/><Relationship Id="rId7" Type="http://schemas.openxmlformats.org/officeDocument/2006/relationships/image" Target="../media/image16.png"/><Relationship Id="rId12" Type="http://schemas.openxmlformats.org/officeDocument/2006/relationships/slide" Target="slide32.xml"/><Relationship Id="rId2" Type="http://schemas.openxmlformats.org/officeDocument/2006/relationships/image" Target="../media/image5.jpeg"/><Relationship Id="rId1" Type="http://schemas.openxmlformats.org/officeDocument/2006/relationships/slideLayout" Target="../slideLayouts/slideLayout7.xml"/><Relationship Id="rId6" Type="http://schemas.openxmlformats.org/officeDocument/2006/relationships/slide" Target="slide92.xml"/><Relationship Id="rId11" Type="http://schemas.openxmlformats.org/officeDocument/2006/relationships/image" Target="../media/image18.png"/><Relationship Id="rId5" Type="http://schemas.openxmlformats.org/officeDocument/2006/relationships/slide" Target="slide30.xml"/><Relationship Id="rId10" Type="http://schemas.openxmlformats.org/officeDocument/2006/relationships/slide" Target="slide39.xml"/><Relationship Id="rId4" Type="http://schemas.openxmlformats.org/officeDocument/2006/relationships/slide" Target="slide22.xml"/><Relationship Id="rId9" Type="http://schemas.openxmlformats.org/officeDocument/2006/relationships/image" Target="../media/image17.png"/></Relationships>
</file>

<file path=ppt/slides/_rels/slide32.xml.rels><?xml version="1.0" encoding="UTF-8" standalone="yes"?>
<Relationships xmlns="http://schemas.openxmlformats.org/package/2006/relationships"><Relationship Id="rId3" Type="http://schemas.openxmlformats.org/officeDocument/2006/relationships/slide" Target="slide33.xml"/><Relationship Id="rId2" Type="http://schemas.openxmlformats.org/officeDocument/2006/relationships/slide" Target="slide31.xml"/><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33.xml.rels><?xml version="1.0" encoding="UTF-8" standalone="yes"?>
<Relationships xmlns="http://schemas.openxmlformats.org/package/2006/relationships"><Relationship Id="rId8" Type="http://schemas.openxmlformats.org/officeDocument/2006/relationships/slide" Target="slide54.xml"/><Relationship Id="rId13" Type="http://schemas.openxmlformats.org/officeDocument/2006/relationships/image" Target="../media/image14.png"/><Relationship Id="rId3" Type="http://schemas.openxmlformats.org/officeDocument/2006/relationships/image" Target="../media/image11.png"/><Relationship Id="rId7" Type="http://schemas.openxmlformats.org/officeDocument/2006/relationships/image" Target="../media/image8.png"/><Relationship Id="rId12" Type="http://schemas.openxmlformats.org/officeDocument/2006/relationships/slide" Target="slide32.xml"/><Relationship Id="rId2" Type="http://schemas.openxmlformats.org/officeDocument/2006/relationships/image" Target="../media/image5.jpeg"/><Relationship Id="rId1" Type="http://schemas.openxmlformats.org/officeDocument/2006/relationships/slideLayout" Target="../slideLayouts/slideLayout7.xml"/><Relationship Id="rId6" Type="http://schemas.openxmlformats.org/officeDocument/2006/relationships/image" Target="../media/image7.jpeg"/><Relationship Id="rId11" Type="http://schemas.openxmlformats.org/officeDocument/2006/relationships/image" Target="../media/image21.png"/><Relationship Id="rId5" Type="http://schemas.openxmlformats.org/officeDocument/2006/relationships/slide" Target="slide35.xml"/><Relationship Id="rId10" Type="http://schemas.openxmlformats.org/officeDocument/2006/relationships/image" Target="../media/image20.png"/><Relationship Id="rId4" Type="http://schemas.openxmlformats.org/officeDocument/2006/relationships/image" Target="../media/image12.png"/><Relationship Id="rId9" Type="http://schemas.openxmlformats.org/officeDocument/2006/relationships/slide" Target="slide55.xml"/><Relationship Id="rId14" Type="http://schemas.openxmlformats.org/officeDocument/2006/relationships/slide" Target="slide34.xml"/></Relationships>
</file>

<file path=ppt/slides/_rels/slide34.xml.rels><?xml version="1.0" encoding="UTF-8" standalone="yes"?>
<Relationships xmlns="http://schemas.openxmlformats.org/package/2006/relationships"><Relationship Id="rId8" Type="http://schemas.openxmlformats.org/officeDocument/2006/relationships/slide" Target="slide54.xml"/><Relationship Id="rId13" Type="http://schemas.openxmlformats.org/officeDocument/2006/relationships/image" Target="../media/image14.png"/><Relationship Id="rId3" Type="http://schemas.openxmlformats.org/officeDocument/2006/relationships/image" Target="../media/image11.png"/><Relationship Id="rId7" Type="http://schemas.openxmlformats.org/officeDocument/2006/relationships/image" Target="../media/image8.png"/><Relationship Id="rId12" Type="http://schemas.openxmlformats.org/officeDocument/2006/relationships/slide" Target="slide32.xml"/><Relationship Id="rId2" Type="http://schemas.openxmlformats.org/officeDocument/2006/relationships/image" Target="../media/image5.jpeg"/><Relationship Id="rId1" Type="http://schemas.openxmlformats.org/officeDocument/2006/relationships/slideLayout" Target="../slideLayouts/slideLayout7.xml"/><Relationship Id="rId6" Type="http://schemas.openxmlformats.org/officeDocument/2006/relationships/image" Target="../media/image7.jpeg"/><Relationship Id="rId11" Type="http://schemas.openxmlformats.org/officeDocument/2006/relationships/image" Target="../media/image21.png"/><Relationship Id="rId5" Type="http://schemas.openxmlformats.org/officeDocument/2006/relationships/slide" Target="slide35.xml"/><Relationship Id="rId10" Type="http://schemas.openxmlformats.org/officeDocument/2006/relationships/image" Target="../media/image20.png"/><Relationship Id="rId4" Type="http://schemas.openxmlformats.org/officeDocument/2006/relationships/image" Target="../media/image12.png"/><Relationship Id="rId9" Type="http://schemas.openxmlformats.org/officeDocument/2006/relationships/slide" Target="slide55.xml"/></Relationships>
</file>

<file path=ppt/slides/_rels/slide35.xml.rels><?xml version="1.0" encoding="UTF-8" standalone="yes"?>
<Relationships xmlns="http://schemas.openxmlformats.org/package/2006/relationships"><Relationship Id="rId8" Type="http://schemas.openxmlformats.org/officeDocument/2006/relationships/slide" Target="slide104.xml"/><Relationship Id="rId3" Type="http://schemas.openxmlformats.org/officeDocument/2006/relationships/slide" Target="slide36.xml"/><Relationship Id="rId7" Type="http://schemas.openxmlformats.org/officeDocument/2006/relationships/image" Target="../media/image3.png"/><Relationship Id="rId2" Type="http://schemas.openxmlformats.org/officeDocument/2006/relationships/image" Target="../media/image22.png"/><Relationship Id="rId1" Type="http://schemas.openxmlformats.org/officeDocument/2006/relationships/slideLayout" Target="../slideLayouts/slideLayout7.xml"/><Relationship Id="rId6" Type="http://schemas.openxmlformats.org/officeDocument/2006/relationships/slide" Target="slide22.xml"/><Relationship Id="rId5" Type="http://schemas.openxmlformats.org/officeDocument/2006/relationships/image" Target="../media/image7.jpeg"/><Relationship Id="rId4" Type="http://schemas.openxmlformats.org/officeDocument/2006/relationships/image" Target="../media/image8.png"/><Relationship Id="rId9" Type="http://schemas.openxmlformats.org/officeDocument/2006/relationships/image" Target="../media/image23.png"/></Relationships>
</file>

<file path=ppt/slides/_rels/slide36.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8.png"/><Relationship Id="rId7" Type="http://schemas.openxmlformats.org/officeDocument/2006/relationships/slide" Target="slide104.xml"/><Relationship Id="rId2" Type="http://schemas.openxmlformats.org/officeDocument/2006/relationships/image" Target="../media/image22.png"/><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slide" Target="slide22.xml"/><Relationship Id="rId10" Type="http://schemas.openxmlformats.org/officeDocument/2006/relationships/slide" Target="slide37.xml"/><Relationship Id="rId4" Type="http://schemas.openxmlformats.org/officeDocument/2006/relationships/image" Target="../media/image7.jpeg"/><Relationship Id="rId9" Type="http://schemas.openxmlformats.org/officeDocument/2006/relationships/slide" Target="slide35.xml"/></Relationships>
</file>

<file path=ppt/slides/_rels/slide37.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7.jpeg"/><Relationship Id="rId7" Type="http://schemas.openxmlformats.org/officeDocument/2006/relationships/slide" Target="slide36.xml"/><Relationship Id="rId2" Type="http://schemas.openxmlformats.org/officeDocument/2006/relationships/image" Target="../media/image22.png"/><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23.png"/><Relationship Id="rId4" Type="http://schemas.openxmlformats.org/officeDocument/2006/relationships/slide" Target="slide104.xml"/><Relationship Id="rId9" Type="http://schemas.openxmlformats.org/officeDocument/2006/relationships/slide" Target="slide38.xml"/></Relationships>
</file>

<file path=ppt/slides/_rels/slide38.xml.rels><?xml version="1.0" encoding="UTF-8" standalone="yes"?>
<Relationships xmlns="http://schemas.openxmlformats.org/package/2006/relationships"><Relationship Id="rId8" Type="http://schemas.openxmlformats.org/officeDocument/2006/relationships/image" Target="../media/image24.jpeg"/><Relationship Id="rId3" Type="http://schemas.openxmlformats.org/officeDocument/2006/relationships/image" Target="../media/image7.jpeg"/><Relationship Id="rId7" Type="http://schemas.openxmlformats.org/officeDocument/2006/relationships/slide" Target="slide37.xml"/><Relationship Id="rId2" Type="http://schemas.openxmlformats.org/officeDocument/2006/relationships/image" Target="../media/image22.png"/><Relationship Id="rId1" Type="http://schemas.openxmlformats.org/officeDocument/2006/relationships/slideLayout" Target="../slideLayouts/slideLayout7.xml"/><Relationship Id="rId6" Type="http://schemas.openxmlformats.org/officeDocument/2006/relationships/image" Target="../media/image8.png"/><Relationship Id="rId11" Type="http://schemas.openxmlformats.org/officeDocument/2006/relationships/image" Target="../media/image25.png"/><Relationship Id="rId5" Type="http://schemas.openxmlformats.org/officeDocument/2006/relationships/image" Target="../media/image23.png"/><Relationship Id="rId10" Type="http://schemas.openxmlformats.org/officeDocument/2006/relationships/image" Target="../media/image3.png"/><Relationship Id="rId4" Type="http://schemas.openxmlformats.org/officeDocument/2006/relationships/slide" Target="slide104.xml"/><Relationship Id="rId9" Type="http://schemas.openxmlformats.org/officeDocument/2006/relationships/slide" Target="slide36.xml"/></Relationships>
</file>

<file path=ppt/slides/_rels/slide39.xml.rels><?xml version="1.0" encoding="UTF-8" standalone="yes"?>
<Relationships xmlns="http://schemas.openxmlformats.org/package/2006/relationships"><Relationship Id="rId3" Type="http://schemas.openxmlformats.org/officeDocument/2006/relationships/slide" Target="slide31.xml"/><Relationship Id="rId2" Type="http://schemas.openxmlformats.org/officeDocument/2006/relationships/image" Target="../media/image26.png"/><Relationship Id="rId1" Type="http://schemas.openxmlformats.org/officeDocument/2006/relationships/slideLayout" Target="../slideLayouts/slideLayout7.xml"/><Relationship Id="rId6" Type="http://schemas.openxmlformats.org/officeDocument/2006/relationships/slide" Target="slide40.xml"/><Relationship Id="rId5" Type="http://schemas.openxmlformats.org/officeDocument/2006/relationships/image" Target="../media/image28.jpg"/><Relationship Id="rId4" Type="http://schemas.openxmlformats.org/officeDocument/2006/relationships/image" Target="../media/image27.png"/></Relationships>
</file>

<file path=ppt/slides/_rels/slide40.xml.rels><?xml version="1.0" encoding="UTF-8" standalone="yes"?>
<Relationships xmlns="http://schemas.openxmlformats.org/package/2006/relationships"><Relationship Id="rId3" Type="http://schemas.openxmlformats.org/officeDocument/2006/relationships/slide" Target="slide31.xml"/><Relationship Id="rId7" Type="http://schemas.openxmlformats.org/officeDocument/2006/relationships/slide" Target="slide41.xml"/><Relationship Id="rId2" Type="http://schemas.openxmlformats.org/officeDocument/2006/relationships/image" Target="../media/image26.png"/><Relationship Id="rId1" Type="http://schemas.openxmlformats.org/officeDocument/2006/relationships/slideLayout" Target="../slideLayouts/slideLayout7.xml"/><Relationship Id="rId6" Type="http://schemas.openxmlformats.org/officeDocument/2006/relationships/slide" Target="slide39.xml"/><Relationship Id="rId5" Type="http://schemas.openxmlformats.org/officeDocument/2006/relationships/image" Target="../media/image29.jpg"/><Relationship Id="rId4" Type="http://schemas.openxmlformats.org/officeDocument/2006/relationships/image" Target="../media/image27.png"/></Relationships>
</file>

<file path=ppt/slides/_rels/slide41.xml.rels><?xml version="1.0" encoding="UTF-8" standalone="yes"?>
<Relationships xmlns="http://schemas.openxmlformats.org/package/2006/relationships"><Relationship Id="rId3" Type="http://schemas.openxmlformats.org/officeDocument/2006/relationships/slide" Target="slide31.xml"/><Relationship Id="rId7" Type="http://schemas.openxmlformats.org/officeDocument/2006/relationships/slide" Target="slide42.xml"/><Relationship Id="rId2" Type="http://schemas.openxmlformats.org/officeDocument/2006/relationships/image" Target="../media/image26.png"/><Relationship Id="rId1" Type="http://schemas.openxmlformats.org/officeDocument/2006/relationships/slideLayout" Target="../slideLayouts/slideLayout7.xml"/><Relationship Id="rId6" Type="http://schemas.openxmlformats.org/officeDocument/2006/relationships/slide" Target="slide40.xml"/><Relationship Id="rId5" Type="http://schemas.openxmlformats.org/officeDocument/2006/relationships/image" Target="../media/image30.jpeg"/><Relationship Id="rId4" Type="http://schemas.openxmlformats.org/officeDocument/2006/relationships/image" Target="../media/image27.png"/></Relationships>
</file>

<file path=ppt/slides/_rels/slide42.xml.rels><?xml version="1.0" encoding="UTF-8" standalone="yes"?>
<Relationships xmlns="http://schemas.openxmlformats.org/package/2006/relationships"><Relationship Id="rId3" Type="http://schemas.openxmlformats.org/officeDocument/2006/relationships/slide" Target="slide31.xml"/><Relationship Id="rId7" Type="http://schemas.openxmlformats.org/officeDocument/2006/relationships/slide" Target="slide43.xml"/><Relationship Id="rId2" Type="http://schemas.openxmlformats.org/officeDocument/2006/relationships/image" Target="../media/image26.png"/><Relationship Id="rId1" Type="http://schemas.openxmlformats.org/officeDocument/2006/relationships/slideLayout" Target="../slideLayouts/slideLayout7.xml"/><Relationship Id="rId6" Type="http://schemas.openxmlformats.org/officeDocument/2006/relationships/slide" Target="slide41.xml"/><Relationship Id="rId5" Type="http://schemas.openxmlformats.org/officeDocument/2006/relationships/image" Target="../media/image31.jpg"/><Relationship Id="rId4" Type="http://schemas.openxmlformats.org/officeDocument/2006/relationships/image" Target="../media/image27.png"/></Relationships>
</file>

<file path=ppt/slides/_rels/slide43.xml.rels><?xml version="1.0" encoding="UTF-8" standalone="yes"?>
<Relationships xmlns="http://schemas.openxmlformats.org/package/2006/relationships"><Relationship Id="rId3" Type="http://schemas.openxmlformats.org/officeDocument/2006/relationships/slide" Target="slide31.xml"/><Relationship Id="rId7" Type="http://schemas.openxmlformats.org/officeDocument/2006/relationships/slide" Target="slide44.xml"/><Relationship Id="rId2" Type="http://schemas.openxmlformats.org/officeDocument/2006/relationships/image" Target="../media/image26.png"/><Relationship Id="rId1" Type="http://schemas.openxmlformats.org/officeDocument/2006/relationships/slideLayout" Target="../slideLayouts/slideLayout7.xml"/><Relationship Id="rId6" Type="http://schemas.openxmlformats.org/officeDocument/2006/relationships/slide" Target="slide42.xml"/><Relationship Id="rId5" Type="http://schemas.openxmlformats.org/officeDocument/2006/relationships/image" Target="../media/image32.jpg"/><Relationship Id="rId4" Type="http://schemas.openxmlformats.org/officeDocument/2006/relationships/image" Target="../media/image27.png"/></Relationships>
</file>

<file path=ppt/slides/_rels/slide44.xml.rels><?xml version="1.0" encoding="UTF-8" standalone="yes"?>
<Relationships xmlns="http://schemas.openxmlformats.org/package/2006/relationships"><Relationship Id="rId3" Type="http://schemas.openxmlformats.org/officeDocument/2006/relationships/slide" Target="slide31.xml"/><Relationship Id="rId7" Type="http://schemas.openxmlformats.org/officeDocument/2006/relationships/slide" Target="slide45.xml"/><Relationship Id="rId2" Type="http://schemas.openxmlformats.org/officeDocument/2006/relationships/image" Target="../media/image26.png"/><Relationship Id="rId1" Type="http://schemas.openxmlformats.org/officeDocument/2006/relationships/slideLayout" Target="../slideLayouts/slideLayout7.xml"/><Relationship Id="rId6" Type="http://schemas.openxmlformats.org/officeDocument/2006/relationships/slide" Target="slide43.xml"/><Relationship Id="rId5" Type="http://schemas.openxmlformats.org/officeDocument/2006/relationships/image" Target="../media/image33.jpg"/><Relationship Id="rId4" Type="http://schemas.openxmlformats.org/officeDocument/2006/relationships/image" Target="../media/image27.png"/></Relationships>
</file>

<file path=ppt/slides/_rels/slide45.xml.rels><?xml version="1.0" encoding="UTF-8" standalone="yes"?>
<Relationships xmlns="http://schemas.openxmlformats.org/package/2006/relationships"><Relationship Id="rId8" Type="http://schemas.openxmlformats.org/officeDocument/2006/relationships/slide" Target="slide46.xml"/><Relationship Id="rId3" Type="http://schemas.openxmlformats.org/officeDocument/2006/relationships/slide" Target="slide31.xml"/><Relationship Id="rId7" Type="http://schemas.openxmlformats.org/officeDocument/2006/relationships/slide" Target="slide44.xml"/><Relationship Id="rId2" Type="http://schemas.openxmlformats.org/officeDocument/2006/relationships/image" Target="../media/image26.png"/><Relationship Id="rId1" Type="http://schemas.openxmlformats.org/officeDocument/2006/relationships/slideLayout" Target="../slideLayouts/slideLayout7.xml"/><Relationship Id="rId6" Type="http://schemas.openxmlformats.org/officeDocument/2006/relationships/image" Target="../media/image34.jpg"/><Relationship Id="rId5" Type="http://schemas.openxmlformats.org/officeDocument/2006/relationships/image" Target="../media/image28.jpg"/><Relationship Id="rId4" Type="http://schemas.openxmlformats.org/officeDocument/2006/relationships/image" Target="../media/image27.png"/><Relationship Id="rId9" Type="http://schemas.openxmlformats.org/officeDocument/2006/relationships/image" Target="../media/image35.png"/></Relationships>
</file>

<file path=ppt/slides/_rels/slide46.xml.rels><?xml version="1.0" encoding="UTF-8" standalone="yes"?>
<Relationships xmlns="http://schemas.openxmlformats.org/package/2006/relationships"><Relationship Id="rId3" Type="http://schemas.openxmlformats.org/officeDocument/2006/relationships/slide" Target="slide31.xml"/><Relationship Id="rId7" Type="http://schemas.openxmlformats.org/officeDocument/2006/relationships/slide" Target="slide47.xml"/><Relationship Id="rId2" Type="http://schemas.openxmlformats.org/officeDocument/2006/relationships/image" Target="../media/image26.png"/><Relationship Id="rId1" Type="http://schemas.openxmlformats.org/officeDocument/2006/relationships/slideLayout" Target="../slideLayouts/slideLayout7.xml"/><Relationship Id="rId6" Type="http://schemas.openxmlformats.org/officeDocument/2006/relationships/slide" Target="slide45.xml"/><Relationship Id="rId5" Type="http://schemas.openxmlformats.org/officeDocument/2006/relationships/image" Target="../media/image36.jpg"/><Relationship Id="rId4" Type="http://schemas.openxmlformats.org/officeDocument/2006/relationships/image" Target="../media/image27.png"/></Relationships>
</file>

<file path=ppt/slides/_rels/slide47.xml.rels><?xml version="1.0" encoding="UTF-8" standalone="yes"?>
<Relationships xmlns="http://schemas.openxmlformats.org/package/2006/relationships"><Relationship Id="rId3" Type="http://schemas.openxmlformats.org/officeDocument/2006/relationships/slide" Target="slide31.xml"/><Relationship Id="rId7" Type="http://schemas.openxmlformats.org/officeDocument/2006/relationships/slide" Target="slide48.xml"/><Relationship Id="rId2" Type="http://schemas.openxmlformats.org/officeDocument/2006/relationships/image" Target="../media/image26.png"/><Relationship Id="rId1" Type="http://schemas.openxmlformats.org/officeDocument/2006/relationships/slideLayout" Target="../slideLayouts/slideLayout7.xml"/><Relationship Id="rId6" Type="http://schemas.openxmlformats.org/officeDocument/2006/relationships/slide" Target="slide46.xml"/><Relationship Id="rId5" Type="http://schemas.openxmlformats.org/officeDocument/2006/relationships/image" Target="../media/image37.png"/><Relationship Id="rId4" Type="http://schemas.openxmlformats.org/officeDocument/2006/relationships/image" Target="../media/image27.png"/></Relationships>
</file>

<file path=ppt/slides/_rels/slide48.xml.rels><?xml version="1.0" encoding="UTF-8" standalone="yes"?>
<Relationships xmlns="http://schemas.openxmlformats.org/package/2006/relationships"><Relationship Id="rId3" Type="http://schemas.openxmlformats.org/officeDocument/2006/relationships/slide" Target="slide31.xml"/><Relationship Id="rId7" Type="http://schemas.openxmlformats.org/officeDocument/2006/relationships/slide" Target="slide49.xml"/><Relationship Id="rId2" Type="http://schemas.openxmlformats.org/officeDocument/2006/relationships/image" Target="../media/image26.png"/><Relationship Id="rId1" Type="http://schemas.openxmlformats.org/officeDocument/2006/relationships/slideLayout" Target="../slideLayouts/slideLayout7.xml"/><Relationship Id="rId6" Type="http://schemas.openxmlformats.org/officeDocument/2006/relationships/slide" Target="slide47.xml"/><Relationship Id="rId5" Type="http://schemas.openxmlformats.org/officeDocument/2006/relationships/image" Target="../media/image38.jpg"/><Relationship Id="rId4" Type="http://schemas.openxmlformats.org/officeDocument/2006/relationships/image" Target="../media/image27.png"/></Relationships>
</file>

<file path=ppt/slides/_rels/slide49.xml.rels><?xml version="1.0" encoding="UTF-8" standalone="yes"?>
<Relationships xmlns="http://schemas.openxmlformats.org/package/2006/relationships"><Relationship Id="rId3" Type="http://schemas.openxmlformats.org/officeDocument/2006/relationships/slide" Target="slide31.xml"/><Relationship Id="rId7" Type="http://schemas.openxmlformats.org/officeDocument/2006/relationships/slide" Target="slide50.xml"/><Relationship Id="rId2" Type="http://schemas.openxmlformats.org/officeDocument/2006/relationships/image" Target="../media/image26.png"/><Relationship Id="rId1" Type="http://schemas.openxmlformats.org/officeDocument/2006/relationships/slideLayout" Target="../slideLayouts/slideLayout7.xml"/><Relationship Id="rId6" Type="http://schemas.openxmlformats.org/officeDocument/2006/relationships/slide" Target="slide48.xml"/><Relationship Id="rId5" Type="http://schemas.openxmlformats.org/officeDocument/2006/relationships/image" Target="../media/image39.jpg"/><Relationship Id="rId4" Type="http://schemas.openxmlformats.org/officeDocument/2006/relationships/image" Target="../media/image27.png"/></Relationships>
</file>

<file path=ppt/slides/_rels/slide50.xml.rels><?xml version="1.0" encoding="UTF-8" standalone="yes"?>
<Relationships xmlns="http://schemas.openxmlformats.org/package/2006/relationships"><Relationship Id="rId3" Type="http://schemas.openxmlformats.org/officeDocument/2006/relationships/slide" Target="slide31.xml"/><Relationship Id="rId7" Type="http://schemas.microsoft.com/office/2007/relationships/hdphoto" Target="../media/hdphoto1.wdp"/><Relationship Id="rId2" Type="http://schemas.openxmlformats.org/officeDocument/2006/relationships/image" Target="../media/image26.png"/><Relationship Id="rId1" Type="http://schemas.openxmlformats.org/officeDocument/2006/relationships/slideLayout" Target="../slideLayouts/slideLayout7.xml"/><Relationship Id="rId6" Type="http://schemas.openxmlformats.org/officeDocument/2006/relationships/image" Target="../media/image40.png"/><Relationship Id="rId5" Type="http://schemas.openxmlformats.org/officeDocument/2006/relationships/slide" Target="slide49.xml"/><Relationship Id="rId4" Type="http://schemas.openxmlformats.org/officeDocument/2006/relationships/image" Target="../media/image27.png"/></Relationships>
</file>

<file path=ppt/slides/_rels/slide51.xml.rels><?xml version="1.0" encoding="UTF-8" standalone="yes"?>
<Relationships xmlns="http://schemas.openxmlformats.org/package/2006/relationships"><Relationship Id="rId8" Type="http://schemas.openxmlformats.org/officeDocument/2006/relationships/slide" Target="slide53.xml"/><Relationship Id="rId3" Type="http://schemas.openxmlformats.org/officeDocument/2006/relationships/slide" Target="slide30.xml"/><Relationship Id="rId7" Type="http://schemas.openxmlformats.org/officeDocument/2006/relationships/slide" Target="slide52.xml"/><Relationship Id="rId12" Type="http://schemas.openxmlformats.org/officeDocument/2006/relationships/image" Target="../media/image20.png"/><Relationship Id="rId2" Type="http://schemas.openxmlformats.org/officeDocument/2006/relationships/slide" Target="slide57.xml"/><Relationship Id="rId1" Type="http://schemas.openxmlformats.org/officeDocument/2006/relationships/slideLayout" Target="../slideLayouts/slideLayout7.xml"/><Relationship Id="rId6" Type="http://schemas.openxmlformats.org/officeDocument/2006/relationships/image" Target="../media/image41.png"/><Relationship Id="rId11" Type="http://schemas.openxmlformats.org/officeDocument/2006/relationships/image" Target="../media/image21.png"/><Relationship Id="rId5" Type="http://schemas.openxmlformats.org/officeDocument/2006/relationships/slide" Target="slide56.xml"/><Relationship Id="rId10" Type="http://schemas.openxmlformats.org/officeDocument/2006/relationships/slide" Target="slide55.xml"/><Relationship Id="rId4" Type="http://schemas.openxmlformats.org/officeDocument/2006/relationships/image" Target="../media/image14.png"/><Relationship Id="rId9" Type="http://schemas.openxmlformats.org/officeDocument/2006/relationships/slide" Target="slide54.xml"/></Relationships>
</file>

<file path=ppt/slides/_rels/slide52.xml.rels><?xml version="1.0" encoding="UTF-8" standalone="yes"?>
<Relationships xmlns="http://schemas.openxmlformats.org/package/2006/relationships"><Relationship Id="rId8" Type="http://schemas.openxmlformats.org/officeDocument/2006/relationships/slide" Target="slide55.xml"/><Relationship Id="rId3" Type="http://schemas.openxmlformats.org/officeDocument/2006/relationships/image" Target="../media/image14.png"/><Relationship Id="rId7" Type="http://schemas.openxmlformats.org/officeDocument/2006/relationships/slide" Target="slide54.xml"/><Relationship Id="rId2" Type="http://schemas.openxmlformats.org/officeDocument/2006/relationships/slide" Target="slide30.xml"/><Relationship Id="rId1" Type="http://schemas.openxmlformats.org/officeDocument/2006/relationships/slideLayout" Target="../slideLayouts/slideLayout7.xml"/><Relationship Id="rId6" Type="http://schemas.openxmlformats.org/officeDocument/2006/relationships/slide" Target="slide53.xml"/><Relationship Id="rId11" Type="http://schemas.openxmlformats.org/officeDocument/2006/relationships/image" Target="../media/image21.png"/><Relationship Id="rId5" Type="http://schemas.openxmlformats.org/officeDocument/2006/relationships/slide" Target="slide52.xml"/><Relationship Id="rId10" Type="http://schemas.openxmlformats.org/officeDocument/2006/relationships/image" Target="../media/image20.png"/><Relationship Id="rId4" Type="http://schemas.openxmlformats.org/officeDocument/2006/relationships/slide" Target="slide56.xml"/><Relationship Id="rId9" Type="http://schemas.openxmlformats.org/officeDocument/2006/relationships/image" Target="../media/image41.png"/></Relationships>
</file>

<file path=ppt/slides/_rels/slide53.xml.rels><?xml version="1.0" encoding="UTF-8" standalone="yes"?>
<Relationships xmlns="http://schemas.openxmlformats.org/package/2006/relationships"><Relationship Id="rId8" Type="http://schemas.openxmlformats.org/officeDocument/2006/relationships/slide" Target="slide55.xml"/><Relationship Id="rId3" Type="http://schemas.openxmlformats.org/officeDocument/2006/relationships/image" Target="../media/image14.png"/><Relationship Id="rId7" Type="http://schemas.openxmlformats.org/officeDocument/2006/relationships/slide" Target="slide54.xml"/><Relationship Id="rId2" Type="http://schemas.openxmlformats.org/officeDocument/2006/relationships/slide" Target="slide30.xml"/><Relationship Id="rId1" Type="http://schemas.openxmlformats.org/officeDocument/2006/relationships/slideLayout" Target="../slideLayouts/slideLayout7.xml"/><Relationship Id="rId6" Type="http://schemas.openxmlformats.org/officeDocument/2006/relationships/slide" Target="slide53.xml"/><Relationship Id="rId11" Type="http://schemas.openxmlformats.org/officeDocument/2006/relationships/image" Target="../media/image21.png"/><Relationship Id="rId5" Type="http://schemas.openxmlformats.org/officeDocument/2006/relationships/slide" Target="slide52.xml"/><Relationship Id="rId10" Type="http://schemas.openxmlformats.org/officeDocument/2006/relationships/image" Target="../media/image20.png"/><Relationship Id="rId4" Type="http://schemas.openxmlformats.org/officeDocument/2006/relationships/slide" Target="slide56.xml"/><Relationship Id="rId9" Type="http://schemas.openxmlformats.org/officeDocument/2006/relationships/image" Target="../media/image41.png"/></Relationships>
</file>

<file path=ppt/slides/_rels/slide54.xml.rels><?xml version="1.0" encoding="UTF-8" standalone="yes"?>
<Relationships xmlns="http://schemas.openxmlformats.org/package/2006/relationships"><Relationship Id="rId8" Type="http://schemas.openxmlformats.org/officeDocument/2006/relationships/slide" Target="slide55.xml"/><Relationship Id="rId3" Type="http://schemas.openxmlformats.org/officeDocument/2006/relationships/image" Target="../media/image14.png"/><Relationship Id="rId7" Type="http://schemas.openxmlformats.org/officeDocument/2006/relationships/slide" Target="slide54.xml"/><Relationship Id="rId2" Type="http://schemas.openxmlformats.org/officeDocument/2006/relationships/slide" Target="slide30.xml"/><Relationship Id="rId1" Type="http://schemas.openxmlformats.org/officeDocument/2006/relationships/slideLayout" Target="../slideLayouts/slideLayout7.xml"/><Relationship Id="rId6" Type="http://schemas.openxmlformats.org/officeDocument/2006/relationships/slide" Target="slide53.xml"/><Relationship Id="rId11" Type="http://schemas.openxmlformats.org/officeDocument/2006/relationships/image" Target="../media/image21.png"/><Relationship Id="rId5" Type="http://schemas.openxmlformats.org/officeDocument/2006/relationships/slide" Target="slide52.xml"/><Relationship Id="rId10" Type="http://schemas.openxmlformats.org/officeDocument/2006/relationships/image" Target="../media/image20.png"/><Relationship Id="rId4" Type="http://schemas.openxmlformats.org/officeDocument/2006/relationships/slide" Target="slide56.xml"/><Relationship Id="rId9" Type="http://schemas.openxmlformats.org/officeDocument/2006/relationships/image" Target="../media/image41.png"/></Relationships>
</file>

<file path=ppt/slides/_rels/slide55.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14.png"/><Relationship Id="rId7" Type="http://schemas.openxmlformats.org/officeDocument/2006/relationships/slide" Target="slide54.xml"/><Relationship Id="rId2" Type="http://schemas.openxmlformats.org/officeDocument/2006/relationships/slide" Target="slide30.xml"/><Relationship Id="rId1" Type="http://schemas.openxmlformats.org/officeDocument/2006/relationships/slideLayout" Target="../slideLayouts/slideLayout7.xml"/><Relationship Id="rId6" Type="http://schemas.openxmlformats.org/officeDocument/2006/relationships/slide" Target="slide53.xml"/><Relationship Id="rId5" Type="http://schemas.openxmlformats.org/officeDocument/2006/relationships/slide" Target="slide52.xml"/><Relationship Id="rId10" Type="http://schemas.openxmlformats.org/officeDocument/2006/relationships/image" Target="../media/image21.png"/><Relationship Id="rId4" Type="http://schemas.openxmlformats.org/officeDocument/2006/relationships/slide" Target="slide56.xml"/><Relationship Id="rId9" Type="http://schemas.openxmlformats.org/officeDocument/2006/relationships/image" Target="../media/image20.png"/></Relationships>
</file>

<file path=ppt/slides/_rels/slide56.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4.png"/><Relationship Id="rId7" Type="http://schemas.openxmlformats.org/officeDocument/2006/relationships/image" Target="../media/image20.png"/><Relationship Id="rId2" Type="http://schemas.openxmlformats.org/officeDocument/2006/relationships/slide" Target="slide30.xml"/><Relationship Id="rId1" Type="http://schemas.openxmlformats.org/officeDocument/2006/relationships/slideLayout" Target="../slideLayouts/slideLayout7.xml"/><Relationship Id="rId6" Type="http://schemas.openxmlformats.org/officeDocument/2006/relationships/image" Target="../media/image41.png"/><Relationship Id="rId5" Type="http://schemas.openxmlformats.org/officeDocument/2006/relationships/slide" Target="slide55.xml"/><Relationship Id="rId4" Type="http://schemas.openxmlformats.org/officeDocument/2006/relationships/slide" Target="slide54.xml"/></Relationships>
</file>

<file path=ppt/slides/_rels/slide5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 Target="slide51.xml"/><Relationship Id="rId1" Type="http://schemas.openxmlformats.org/officeDocument/2006/relationships/slideLayout" Target="../slideLayouts/slideLayout7.xml"/><Relationship Id="rId5" Type="http://schemas.openxmlformats.org/officeDocument/2006/relationships/slide" Target="slide59.xml"/><Relationship Id="rId4" Type="http://schemas.openxmlformats.org/officeDocument/2006/relationships/slide" Target="slide58.xml"/></Relationships>
</file>

<file path=ppt/slides/_rels/slide5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 Target="slide51.xml"/><Relationship Id="rId1" Type="http://schemas.openxmlformats.org/officeDocument/2006/relationships/slideLayout" Target="../slideLayouts/slideLayout7.xml"/><Relationship Id="rId6" Type="http://schemas.openxmlformats.org/officeDocument/2006/relationships/slide" Target="slide66.xml"/><Relationship Id="rId5" Type="http://schemas.openxmlformats.org/officeDocument/2006/relationships/slide" Target="slide57.xml"/><Relationship Id="rId4" Type="http://schemas.openxmlformats.org/officeDocument/2006/relationships/slide" Target="slide60.xml"/></Relationships>
</file>

<file path=ppt/slides/_rels/slide59.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slide" Target="slide66.xml"/><Relationship Id="rId2" Type="http://schemas.openxmlformats.org/officeDocument/2006/relationships/slide" Target="slide51.xml"/><Relationship Id="rId1" Type="http://schemas.openxmlformats.org/officeDocument/2006/relationships/slideLayout" Target="../slideLayouts/slideLayout7.xml"/><Relationship Id="rId6" Type="http://schemas.openxmlformats.org/officeDocument/2006/relationships/slide" Target="slide57.xml"/><Relationship Id="rId5" Type="http://schemas.openxmlformats.org/officeDocument/2006/relationships/slide" Target="slide61.xml"/><Relationship Id="rId4" Type="http://schemas.openxmlformats.org/officeDocument/2006/relationships/slide" Target="slide60.xml"/></Relationships>
</file>

<file path=ppt/slides/_rels/slide6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 Target="slide51.xml"/><Relationship Id="rId1" Type="http://schemas.openxmlformats.org/officeDocument/2006/relationships/slideLayout" Target="../slideLayouts/slideLayout7.xml"/><Relationship Id="rId6" Type="http://schemas.openxmlformats.org/officeDocument/2006/relationships/slide" Target="slide66.xml"/><Relationship Id="rId5" Type="http://schemas.openxmlformats.org/officeDocument/2006/relationships/slide" Target="slide57.xml"/><Relationship Id="rId4" Type="http://schemas.openxmlformats.org/officeDocument/2006/relationships/slide" Target="slide62.xml"/></Relationships>
</file>

<file path=ppt/slides/_rels/slide61.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slide" Target="slide66.xml"/><Relationship Id="rId2" Type="http://schemas.openxmlformats.org/officeDocument/2006/relationships/slide" Target="slide51.xml"/><Relationship Id="rId1" Type="http://schemas.openxmlformats.org/officeDocument/2006/relationships/slideLayout" Target="../slideLayouts/slideLayout7.xml"/><Relationship Id="rId6" Type="http://schemas.openxmlformats.org/officeDocument/2006/relationships/slide" Target="slide57.xml"/><Relationship Id="rId5" Type="http://schemas.openxmlformats.org/officeDocument/2006/relationships/slide" Target="slide63.xml"/><Relationship Id="rId4" Type="http://schemas.openxmlformats.org/officeDocument/2006/relationships/slide" Target="slide62.xml"/></Relationships>
</file>

<file path=ppt/slides/_rels/slide6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 Target="slide51.xml"/><Relationship Id="rId1" Type="http://schemas.openxmlformats.org/officeDocument/2006/relationships/slideLayout" Target="../slideLayouts/slideLayout7.xml"/><Relationship Id="rId5" Type="http://schemas.openxmlformats.org/officeDocument/2006/relationships/slide" Target="slide66.xml"/><Relationship Id="rId4" Type="http://schemas.openxmlformats.org/officeDocument/2006/relationships/slide" Target="slide57.xml"/></Relationships>
</file>

<file path=ppt/slides/_rels/slide6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 Target="slide51.xml"/><Relationship Id="rId1" Type="http://schemas.openxmlformats.org/officeDocument/2006/relationships/slideLayout" Target="../slideLayouts/slideLayout7.xml"/><Relationship Id="rId5" Type="http://schemas.openxmlformats.org/officeDocument/2006/relationships/slide" Target="slide64.xml"/><Relationship Id="rId4" Type="http://schemas.openxmlformats.org/officeDocument/2006/relationships/slide" Target="slide57.xml"/></Relationships>
</file>

<file path=ppt/slides/_rels/slide64.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slide" Target="slide65.xml"/><Relationship Id="rId2" Type="http://schemas.openxmlformats.org/officeDocument/2006/relationships/slide" Target="slide51.xml"/><Relationship Id="rId1" Type="http://schemas.openxmlformats.org/officeDocument/2006/relationships/slideLayout" Target="../slideLayouts/slideLayout7.xml"/><Relationship Id="rId6" Type="http://schemas.openxmlformats.org/officeDocument/2006/relationships/slide" Target="slide67.xml"/><Relationship Id="rId5" Type="http://schemas.openxmlformats.org/officeDocument/2006/relationships/slide" Target="slide66.xml"/><Relationship Id="rId4" Type="http://schemas.openxmlformats.org/officeDocument/2006/relationships/slide" Target="slide57.xml"/></Relationships>
</file>

<file path=ppt/slides/_rels/slide6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 Target="slide51.xml"/><Relationship Id="rId1" Type="http://schemas.openxmlformats.org/officeDocument/2006/relationships/slideLayout" Target="../slideLayouts/slideLayout7.xml"/><Relationship Id="rId6" Type="http://schemas.openxmlformats.org/officeDocument/2006/relationships/slide" Target="slide67.xml"/><Relationship Id="rId5" Type="http://schemas.openxmlformats.org/officeDocument/2006/relationships/slide" Target="slide66.xml"/><Relationship Id="rId4" Type="http://schemas.openxmlformats.org/officeDocument/2006/relationships/slide" Target="slide57.xml"/></Relationships>
</file>

<file path=ppt/slides/_rels/slide6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 Target="slide51.xml"/><Relationship Id="rId1" Type="http://schemas.openxmlformats.org/officeDocument/2006/relationships/slideLayout" Target="../slideLayouts/slideLayout7.xml"/><Relationship Id="rId4" Type="http://schemas.openxmlformats.org/officeDocument/2006/relationships/slide" Target="slide57.xml"/></Relationships>
</file>

<file path=ppt/slides/_rels/slide6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 Target="slide51.xml"/><Relationship Id="rId1" Type="http://schemas.openxmlformats.org/officeDocument/2006/relationships/slideLayout" Target="../slideLayouts/slideLayout7.xml"/><Relationship Id="rId5" Type="http://schemas.openxmlformats.org/officeDocument/2006/relationships/slide" Target="slide68.xml"/><Relationship Id="rId4" Type="http://schemas.openxmlformats.org/officeDocument/2006/relationships/slide" Target="slide69.xml"/></Relationships>
</file>

<file path=ppt/slides/_rels/slide6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 Target="slide51.xml"/><Relationship Id="rId1" Type="http://schemas.openxmlformats.org/officeDocument/2006/relationships/slideLayout" Target="../slideLayouts/slideLayout7.xml"/><Relationship Id="rId5" Type="http://schemas.openxmlformats.org/officeDocument/2006/relationships/slide" Target="slide67.xml"/><Relationship Id="rId4" Type="http://schemas.openxmlformats.org/officeDocument/2006/relationships/slide" Target="slide69.xml"/></Relationships>
</file>

<file path=ppt/slides/_rels/slide69.xml.rels><?xml version="1.0" encoding="UTF-8" standalone="yes"?>
<Relationships xmlns="http://schemas.openxmlformats.org/package/2006/relationships"><Relationship Id="rId3" Type="http://schemas.openxmlformats.org/officeDocument/2006/relationships/slide" Target="slide67.xml"/><Relationship Id="rId2" Type="http://schemas.openxmlformats.org/officeDocument/2006/relationships/slide" Target="slide68.xml"/><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70.xml.rels><?xml version="1.0" encoding="UTF-8" standalone="yes"?>
<Relationships xmlns="http://schemas.openxmlformats.org/package/2006/relationships"><Relationship Id="rId8" Type="http://schemas.openxmlformats.org/officeDocument/2006/relationships/slide" Target="slide76.xml"/><Relationship Id="rId3" Type="http://schemas.openxmlformats.org/officeDocument/2006/relationships/slide" Target="slide74.xml"/><Relationship Id="rId7" Type="http://schemas.openxmlformats.org/officeDocument/2006/relationships/image" Target="../media/image41.png"/><Relationship Id="rId2" Type="http://schemas.openxmlformats.org/officeDocument/2006/relationships/slide" Target="slide72.xml"/><Relationship Id="rId1" Type="http://schemas.openxmlformats.org/officeDocument/2006/relationships/slideLayout" Target="../slideLayouts/slideLayout7.xml"/><Relationship Id="rId6" Type="http://schemas.openxmlformats.org/officeDocument/2006/relationships/slide" Target="slide71.xml"/><Relationship Id="rId5" Type="http://schemas.openxmlformats.org/officeDocument/2006/relationships/image" Target="../media/image14.png"/><Relationship Id="rId4" Type="http://schemas.openxmlformats.org/officeDocument/2006/relationships/slide" Target="slide31.xml"/><Relationship Id="rId9" Type="http://schemas.openxmlformats.org/officeDocument/2006/relationships/image" Target="../media/image42.png"/></Relationships>
</file>

<file path=ppt/slides/_rels/slide71.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slide" Target="slide74.xml"/><Relationship Id="rId7" Type="http://schemas.openxmlformats.org/officeDocument/2006/relationships/slide" Target="slide76.xml"/><Relationship Id="rId2" Type="http://schemas.openxmlformats.org/officeDocument/2006/relationships/slide" Target="slide72.xml"/><Relationship Id="rId1" Type="http://schemas.openxmlformats.org/officeDocument/2006/relationships/slideLayout" Target="../slideLayouts/slideLayout7.xml"/><Relationship Id="rId6" Type="http://schemas.openxmlformats.org/officeDocument/2006/relationships/image" Target="../media/image41.png"/><Relationship Id="rId5" Type="http://schemas.openxmlformats.org/officeDocument/2006/relationships/image" Target="../media/image14.png"/><Relationship Id="rId4" Type="http://schemas.openxmlformats.org/officeDocument/2006/relationships/slide" Target="slide31.xml"/></Relationships>
</file>

<file path=ppt/slides/_rels/slide7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 Target="slide71.xml"/><Relationship Id="rId1" Type="http://schemas.openxmlformats.org/officeDocument/2006/relationships/slideLayout" Target="../slideLayouts/slideLayout7.xml"/><Relationship Id="rId5" Type="http://schemas.openxmlformats.org/officeDocument/2006/relationships/image" Target="../media/image44.png"/><Relationship Id="rId4" Type="http://schemas.openxmlformats.org/officeDocument/2006/relationships/slide" Target="slide73.xml"/></Relationships>
</file>

<file path=ppt/slides/_rels/slide7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 Target="slide71.xml"/><Relationship Id="rId1" Type="http://schemas.openxmlformats.org/officeDocument/2006/relationships/slideLayout" Target="../slideLayouts/slideLayout7.xml"/><Relationship Id="rId4" Type="http://schemas.openxmlformats.org/officeDocument/2006/relationships/image" Target="../media/image44.png"/></Relationships>
</file>

<file path=ppt/slides/_rels/slide7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 Target="slide71.xml"/><Relationship Id="rId1" Type="http://schemas.openxmlformats.org/officeDocument/2006/relationships/slideLayout" Target="../slideLayouts/slideLayout7.xml"/><Relationship Id="rId5" Type="http://schemas.openxmlformats.org/officeDocument/2006/relationships/image" Target="../media/image45.png"/><Relationship Id="rId4" Type="http://schemas.openxmlformats.org/officeDocument/2006/relationships/slide" Target="slide116.xml"/></Relationships>
</file>

<file path=ppt/slides/_rels/slide75.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slide" Target="slide77.xml"/><Relationship Id="rId2" Type="http://schemas.openxmlformats.org/officeDocument/2006/relationships/slide" Target="slide71.xml"/><Relationship Id="rId1" Type="http://schemas.openxmlformats.org/officeDocument/2006/relationships/slideLayout" Target="../slideLayouts/slideLayout7.xml"/><Relationship Id="rId6" Type="http://schemas.openxmlformats.org/officeDocument/2006/relationships/slide" Target="slide78.xml"/><Relationship Id="rId5" Type="http://schemas.openxmlformats.org/officeDocument/2006/relationships/slide" Target="slide76.xml"/><Relationship Id="rId4" Type="http://schemas.openxmlformats.org/officeDocument/2006/relationships/image" Target="../media/image7.jpeg"/></Relationships>
</file>

<file path=ppt/slides/_rels/slide76.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slide" Target="slide77.xml"/><Relationship Id="rId2" Type="http://schemas.openxmlformats.org/officeDocument/2006/relationships/slide" Target="slide71.xml"/><Relationship Id="rId1" Type="http://schemas.openxmlformats.org/officeDocument/2006/relationships/slideLayout" Target="../slideLayouts/slideLayout7.xml"/><Relationship Id="rId6" Type="http://schemas.openxmlformats.org/officeDocument/2006/relationships/slide" Target="slide78.xml"/><Relationship Id="rId5" Type="http://schemas.openxmlformats.org/officeDocument/2006/relationships/slide" Target="slide76.xml"/><Relationship Id="rId4" Type="http://schemas.openxmlformats.org/officeDocument/2006/relationships/image" Target="../media/image7.jpeg"/></Relationships>
</file>

<file path=ppt/slides/_rels/slide7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 Target="slide71.xml"/><Relationship Id="rId1" Type="http://schemas.openxmlformats.org/officeDocument/2006/relationships/slideLayout" Target="../slideLayouts/slideLayout7.xml"/><Relationship Id="rId6" Type="http://schemas.openxmlformats.org/officeDocument/2006/relationships/slide" Target="slide76.xml"/><Relationship Id="rId5" Type="http://schemas.openxmlformats.org/officeDocument/2006/relationships/slide" Target="slide77.xml"/><Relationship Id="rId4" Type="http://schemas.openxmlformats.org/officeDocument/2006/relationships/image" Target="../media/image7.jpeg"/></Relationships>
</file>

<file path=ppt/slides/_rels/slide78.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slide" Target="slide79.xml"/><Relationship Id="rId2" Type="http://schemas.openxmlformats.org/officeDocument/2006/relationships/slide" Target="slide71.xml"/><Relationship Id="rId1" Type="http://schemas.openxmlformats.org/officeDocument/2006/relationships/slideLayout" Target="../slideLayouts/slideLayout7.xml"/><Relationship Id="rId6" Type="http://schemas.openxmlformats.org/officeDocument/2006/relationships/slide" Target="slide80.xml"/><Relationship Id="rId5" Type="http://schemas.openxmlformats.org/officeDocument/2006/relationships/slide" Target="slide78.xml"/><Relationship Id="rId4" Type="http://schemas.openxmlformats.org/officeDocument/2006/relationships/image" Target="../media/image7.jpeg"/></Relationships>
</file>

<file path=ppt/slides/_rels/slide7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 Target="slide71.xml"/><Relationship Id="rId1" Type="http://schemas.openxmlformats.org/officeDocument/2006/relationships/slideLayout" Target="../slideLayouts/slideLayout7.xml"/><Relationship Id="rId5" Type="http://schemas.openxmlformats.org/officeDocument/2006/relationships/slide" Target="slide76.xml"/><Relationship Id="rId4" Type="http://schemas.openxmlformats.org/officeDocument/2006/relationships/image" Target="../media/image7.jpeg"/></Relationships>
</file>

<file path=ppt/slides/_rels/slide80.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slide" Target="slide81.xml"/><Relationship Id="rId2" Type="http://schemas.openxmlformats.org/officeDocument/2006/relationships/slide" Target="slide71.xml"/><Relationship Id="rId1" Type="http://schemas.openxmlformats.org/officeDocument/2006/relationships/slideLayout" Target="../slideLayouts/slideLayout7.xml"/><Relationship Id="rId6" Type="http://schemas.openxmlformats.org/officeDocument/2006/relationships/slide" Target="slide82.xml"/><Relationship Id="rId5" Type="http://schemas.openxmlformats.org/officeDocument/2006/relationships/slide" Target="slide80.xml"/><Relationship Id="rId4" Type="http://schemas.openxmlformats.org/officeDocument/2006/relationships/image" Target="../media/image7.jpeg"/></Relationships>
</file>

<file path=ppt/slides/_rels/slide8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 Target="slide71.xml"/><Relationship Id="rId1" Type="http://schemas.openxmlformats.org/officeDocument/2006/relationships/slideLayout" Target="../slideLayouts/slideLayout7.xml"/><Relationship Id="rId5" Type="http://schemas.openxmlformats.org/officeDocument/2006/relationships/slide" Target="slide76.xml"/><Relationship Id="rId4" Type="http://schemas.openxmlformats.org/officeDocument/2006/relationships/image" Target="../media/image7.jpeg"/></Relationships>
</file>

<file path=ppt/slides/_rels/slide82.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slide" Target="slide83.xml"/><Relationship Id="rId2" Type="http://schemas.openxmlformats.org/officeDocument/2006/relationships/slide" Target="slide71.xml"/><Relationship Id="rId1" Type="http://schemas.openxmlformats.org/officeDocument/2006/relationships/slideLayout" Target="../slideLayouts/slideLayout7.xml"/><Relationship Id="rId6" Type="http://schemas.openxmlformats.org/officeDocument/2006/relationships/slide" Target="slide82.xml"/><Relationship Id="rId5" Type="http://schemas.openxmlformats.org/officeDocument/2006/relationships/slide" Target="slide84.xml"/><Relationship Id="rId4" Type="http://schemas.openxmlformats.org/officeDocument/2006/relationships/image" Target="../media/image7.jpeg"/></Relationships>
</file>

<file path=ppt/slides/_rels/slide8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 Target="slide71.xml"/><Relationship Id="rId1" Type="http://schemas.openxmlformats.org/officeDocument/2006/relationships/slideLayout" Target="../slideLayouts/slideLayout7.xml"/><Relationship Id="rId5" Type="http://schemas.openxmlformats.org/officeDocument/2006/relationships/slide" Target="slide76.xml"/><Relationship Id="rId4" Type="http://schemas.openxmlformats.org/officeDocument/2006/relationships/image" Target="../media/image7.jpeg"/></Relationships>
</file>

<file path=ppt/slides/_rels/slide8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 Target="slide71.xml"/><Relationship Id="rId1" Type="http://schemas.openxmlformats.org/officeDocument/2006/relationships/slideLayout" Target="../slideLayouts/slideLayout7.xml"/><Relationship Id="rId6" Type="http://schemas.openxmlformats.org/officeDocument/2006/relationships/slide" Target="slide85.xml"/><Relationship Id="rId5" Type="http://schemas.openxmlformats.org/officeDocument/2006/relationships/slide" Target="slide84.xml"/><Relationship Id="rId4" Type="http://schemas.openxmlformats.org/officeDocument/2006/relationships/image" Target="../media/image7.jpeg"/></Relationships>
</file>

<file path=ppt/slides/_rels/slide85.xml.rels><?xml version="1.0" encoding="UTF-8" standalone="yes"?>
<Relationships xmlns="http://schemas.openxmlformats.org/package/2006/relationships"><Relationship Id="rId8" Type="http://schemas.openxmlformats.org/officeDocument/2006/relationships/slide" Target="slide90.xml"/><Relationship Id="rId3" Type="http://schemas.openxmlformats.org/officeDocument/2006/relationships/image" Target="../media/image14.png"/><Relationship Id="rId7" Type="http://schemas.openxmlformats.org/officeDocument/2006/relationships/slide" Target="slide87.xml"/><Relationship Id="rId2" Type="http://schemas.openxmlformats.org/officeDocument/2006/relationships/slide" Target="slide71.xml"/><Relationship Id="rId1" Type="http://schemas.openxmlformats.org/officeDocument/2006/relationships/slideLayout" Target="../slideLayouts/slideLayout7.xml"/><Relationship Id="rId6" Type="http://schemas.openxmlformats.org/officeDocument/2006/relationships/slide" Target="slide89.xml"/><Relationship Id="rId5" Type="http://schemas.openxmlformats.org/officeDocument/2006/relationships/slide" Target="slide88.xml"/><Relationship Id="rId4" Type="http://schemas.openxmlformats.org/officeDocument/2006/relationships/slide" Target="slide86.xml"/><Relationship Id="rId9" Type="http://schemas.openxmlformats.org/officeDocument/2006/relationships/image" Target="../media/image46.png"/></Relationships>
</file>

<file path=ppt/slides/_rels/slide86.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14.png"/><Relationship Id="rId7" Type="http://schemas.openxmlformats.org/officeDocument/2006/relationships/slide" Target="slide90.xml"/><Relationship Id="rId2" Type="http://schemas.openxmlformats.org/officeDocument/2006/relationships/slide" Target="slide71.xml"/><Relationship Id="rId1" Type="http://schemas.openxmlformats.org/officeDocument/2006/relationships/slideLayout" Target="../slideLayouts/slideLayout7.xml"/><Relationship Id="rId6" Type="http://schemas.openxmlformats.org/officeDocument/2006/relationships/slide" Target="slide87.xml"/><Relationship Id="rId5" Type="http://schemas.openxmlformats.org/officeDocument/2006/relationships/slide" Target="slide89.xml"/><Relationship Id="rId4" Type="http://schemas.openxmlformats.org/officeDocument/2006/relationships/slide" Target="slide88.xml"/></Relationships>
</file>

<file path=ppt/slides/_rels/slide87.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14.png"/><Relationship Id="rId7" Type="http://schemas.openxmlformats.org/officeDocument/2006/relationships/slide" Target="slide90.xml"/><Relationship Id="rId2" Type="http://schemas.openxmlformats.org/officeDocument/2006/relationships/slide" Target="slide71.xml"/><Relationship Id="rId1" Type="http://schemas.openxmlformats.org/officeDocument/2006/relationships/slideLayout" Target="../slideLayouts/slideLayout7.xml"/><Relationship Id="rId6" Type="http://schemas.openxmlformats.org/officeDocument/2006/relationships/slide" Target="slide89.xml"/><Relationship Id="rId5" Type="http://schemas.openxmlformats.org/officeDocument/2006/relationships/slide" Target="slide88.xml"/><Relationship Id="rId4" Type="http://schemas.openxmlformats.org/officeDocument/2006/relationships/slide" Target="slide86.xml"/></Relationships>
</file>

<file path=ppt/slides/_rels/slide88.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14.png"/><Relationship Id="rId7" Type="http://schemas.openxmlformats.org/officeDocument/2006/relationships/slide" Target="slide90.xml"/><Relationship Id="rId2" Type="http://schemas.openxmlformats.org/officeDocument/2006/relationships/slide" Target="slide71.xml"/><Relationship Id="rId1" Type="http://schemas.openxmlformats.org/officeDocument/2006/relationships/slideLayout" Target="../slideLayouts/slideLayout7.xml"/><Relationship Id="rId6" Type="http://schemas.openxmlformats.org/officeDocument/2006/relationships/slide" Target="slide87.xml"/><Relationship Id="rId5" Type="http://schemas.openxmlformats.org/officeDocument/2006/relationships/slide" Target="slide89.xml"/><Relationship Id="rId4" Type="http://schemas.openxmlformats.org/officeDocument/2006/relationships/slide" Target="slide86.xml"/></Relationships>
</file>

<file path=ppt/slides/_rels/slide89.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14.png"/><Relationship Id="rId7" Type="http://schemas.openxmlformats.org/officeDocument/2006/relationships/slide" Target="slide90.xml"/><Relationship Id="rId2" Type="http://schemas.openxmlformats.org/officeDocument/2006/relationships/slide" Target="slide71.xml"/><Relationship Id="rId1" Type="http://schemas.openxmlformats.org/officeDocument/2006/relationships/slideLayout" Target="../slideLayouts/slideLayout7.xml"/><Relationship Id="rId6" Type="http://schemas.openxmlformats.org/officeDocument/2006/relationships/slide" Target="slide87.xml"/><Relationship Id="rId5" Type="http://schemas.openxmlformats.org/officeDocument/2006/relationships/slide" Target="slide88.xml"/><Relationship Id="rId4" Type="http://schemas.openxmlformats.org/officeDocument/2006/relationships/slide" Target="slide86.xml"/></Relationships>
</file>

<file path=ppt/slides/_rels/slide90.xml.rels><?xml version="1.0" encoding="UTF-8" standalone="yes"?>
<Relationships xmlns="http://schemas.openxmlformats.org/package/2006/relationships"><Relationship Id="rId8" Type="http://schemas.openxmlformats.org/officeDocument/2006/relationships/slide" Target="slide90.xml"/><Relationship Id="rId3" Type="http://schemas.openxmlformats.org/officeDocument/2006/relationships/image" Target="../media/image14.png"/><Relationship Id="rId7" Type="http://schemas.openxmlformats.org/officeDocument/2006/relationships/slide" Target="slide87.xml"/><Relationship Id="rId2" Type="http://schemas.openxmlformats.org/officeDocument/2006/relationships/slide" Target="slide71.xml"/><Relationship Id="rId1" Type="http://schemas.openxmlformats.org/officeDocument/2006/relationships/slideLayout" Target="../slideLayouts/slideLayout7.xml"/><Relationship Id="rId6" Type="http://schemas.openxmlformats.org/officeDocument/2006/relationships/slide" Target="slide89.xml"/><Relationship Id="rId5" Type="http://schemas.openxmlformats.org/officeDocument/2006/relationships/slide" Target="slide88.xml"/><Relationship Id="rId4" Type="http://schemas.openxmlformats.org/officeDocument/2006/relationships/slide" Target="slide86.xml"/><Relationship Id="rId9" Type="http://schemas.openxmlformats.org/officeDocument/2006/relationships/image" Target="../media/image46.png"/></Relationships>
</file>

<file path=ppt/slides/_rels/slide9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 Target="slide71.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5.jpeg"/><Relationship Id="rId7" Type="http://schemas.openxmlformats.org/officeDocument/2006/relationships/image" Target="../media/image47.png"/><Relationship Id="rId2" Type="http://schemas.openxmlformats.org/officeDocument/2006/relationships/slide" Target="slide93.xml"/><Relationship Id="rId1" Type="http://schemas.openxmlformats.org/officeDocument/2006/relationships/slideLayout" Target="../slideLayouts/slideLayout7.xml"/><Relationship Id="rId6" Type="http://schemas.openxmlformats.org/officeDocument/2006/relationships/slide" Target="slide99.xml"/><Relationship Id="rId5" Type="http://schemas.openxmlformats.org/officeDocument/2006/relationships/image" Target="../media/image14.png"/><Relationship Id="rId4" Type="http://schemas.openxmlformats.org/officeDocument/2006/relationships/slide" Target="slide31.xml"/><Relationship Id="rId9" Type="http://schemas.openxmlformats.org/officeDocument/2006/relationships/image" Target="../media/image48.png"/></Relationships>
</file>

<file path=ppt/slides/_rels/slide93.xml.rels><?xml version="1.0" encoding="UTF-8" standalone="yes"?>
<Relationships xmlns="http://schemas.openxmlformats.org/package/2006/relationships"><Relationship Id="rId8" Type="http://schemas.openxmlformats.org/officeDocument/2006/relationships/slide" Target="slide92.xml"/><Relationship Id="rId3" Type="http://schemas.openxmlformats.org/officeDocument/2006/relationships/image" Target="../media/image5.jpeg"/><Relationship Id="rId7" Type="http://schemas.openxmlformats.org/officeDocument/2006/relationships/image" Target="../media/image47.png"/><Relationship Id="rId2" Type="http://schemas.openxmlformats.org/officeDocument/2006/relationships/slide" Target="slide94.xml"/><Relationship Id="rId1" Type="http://schemas.openxmlformats.org/officeDocument/2006/relationships/slideLayout" Target="../slideLayouts/slideLayout7.xml"/><Relationship Id="rId6" Type="http://schemas.openxmlformats.org/officeDocument/2006/relationships/slide" Target="slide99.xml"/><Relationship Id="rId5" Type="http://schemas.openxmlformats.org/officeDocument/2006/relationships/image" Target="../media/image14.png"/><Relationship Id="rId10" Type="http://schemas.openxmlformats.org/officeDocument/2006/relationships/image" Target="../media/image48.png"/><Relationship Id="rId4" Type="http://schemas.openxmlformats.org/officeDocument/2006/relationships/slide" Target="slide31.xml"/><Relationship Id="rId9" Type="http://schemas.openxmlformats.org/officeDocument/2006/relationships/image" Target="../media/image41.png"/></Relationships>
</file>

<file path=ppt/slides/_rels/slide94.xml.rels><?xml version="1.0" encoding="UTF-8" standalone="yes"?>
<Relationships xmlns="http://schemas.openxmlformats.org/package/2006/relationships"><Relationship Id="rId8" Type="http://schemas.openxmlformats.org/officeDocument/2006/relationships/slide" Target="slide92.xml"/><Relationship Id="rId3" Type="http://schemas.openxmlformats.org/officeDocument/2006/relationships/image" Target="../media/image5.jpeg"/><Relationship Id="rId7" Type="http://schemas.openxmlformats.org/officeDocument/2006/relationships/image" Target="../media/image47.png"/><Relationship Id="rId2" Type="http://schemas.openxmlformats.org/officeDocument/2006/relationships/slide" Target="slide95.xml"/><Relationship Id="rId1" Type="http://schemas.openxmlformats.org/officeDocument/2006/relationships/slideLayout" Target="../slideLayouts/slideLayout7.xml"/><Relationship Id="rId6" Type="http://schemas.openxmlformats.org/officeDocument/2006/relationships/slide" Target="slide99.xml"/><Relationship Id="rId5" Type="http://schemas.openxmlformats.org/officeDocument/2006/relationships/image" Target="../media/image14.png"/><Relationship Id="rId10" Type="http://schemas.openxmlformats.org/officeDocument/2006/relationships/image" Target="../media/image48.png"/><Relationship Id="rId4" Type="http://schemas.openxmlformats.org/officeDocument/2006/relationships/slide" Target="slide31.xml"/><Relationship Id="rId9" Type="http://schemas.openxmlformats.org/officeDocument/2006/relationships/image" Target="../media/image41.png"/></Relationships>
</file>

<file path=ppt/slides/_rels/slide95.xml.rels><?xml version="1.0" encoding="UTF-8" standalone="yes"?>
<Relationships xmlns="http://schemas.openxmlformats.org/package/2006/relationships"><Relationship Id="rId8" Type="http://schemas.openxmlformats.org/officeDocument/2006/relationships/slide" Target="slide92.xml"/><Relationship Id="rId3" Type="http://schemas.openxmlformats.org/officeDocument/2006/relationships/image" Target="../media/image5.jpeg"/><Relationship Id="rId7" Type="http://schemas.openxmlformats.org/officeDocument/2006/relationships/image" Target="../media/image47.png"/><Relationship Id="rId2" Type="http://schemas.openxmlformats.org/officeDocument/2006/relationships/slide" Target="slide96.xml"/><Relationship Id="rId1" Type="http://schemas.openxmlformats.org/officeDocument/2006/relationships/slideLayout" Target="../slideLayouts/slideLayout7.xml"/><Relationship Id="rId6" Type="http://schemas.openxmlformats.org/officeDocument/2006/relationships/slide" Target="slide99.xml"/><Relationship Id="rId5" Type="http://schemas.openxmlformats.org/officeDocument/2006/relationships/image" Target="../media/image14.png"/><Relationship Id="rId10" Type="http://schemas.openxmlformats.org/officeDocument/2006/relationships/image" Target="../media/image48.png"/><Relationship Id="rId4" Type="http://schemas.openxmlformats.org/officeDocument/2006/relationships/slide" Target="slide31.xml"/><Relationship Id="rId9" Type="http://schemas.openxmlformats.org/officeDocument/2006/relationships/image" Target="../media/image41.png"/></Relationships>
</file>

<file path=ppt/slides/_rels/slide96.xml.rels><?xml version="1.0" encoding="UTF-8" standalone="yes"?>
<Relationships xmlns="http://schemas.openxmlformats.org/package/2006/relationships"><Relationship Id="rId8" Type="http://schemas.openxmlformats.org/officeDocument/2006/relationships/slide" Target="slide92.xml"/><Relationship Id="rId3" Type="http://schemas.openxmlformats.org/officeDocument/2006/relationships/image" Target="../media/image5.jpeg"/><Relationship Id="rId7" Type="http://schemas.openxmlformats.org/officeDocument/2006/relationships/image" Target="../media/image47.png"/><Relationship Id="rId2" Type="http://schemas.openxmlformats.org/officeDocument/2006/relationships/slide" Target="slide97.xml"/><Relationship Id="rId1" Type="http://schemas.openxmlformats.org/officeDocument/2006/relationships/slideLayout" Target="../slideLayouts/slideLayout7.xml"/><Relationship Id="rId6" Type="http://schemas.openxmlformats.org/officeDocument/2006/relationships/slide" Target="slide99.xml"/><Relationship Id="rId5" Type="http://schemas.openxmlformats.org/officeDocument/2006/relationships/image" Target="../media/image14.png"/><Relationship Id="rId10" Type="http://schemas.openxmlformats.org/officeDocument/2006/relationships/image" Target="../media/image48.png"/><Relationship Id="rId4" Type="http://schemas.openxmlformats.org/officeDocument/2006/relationships/slide" Target="slide31.xml"/><Relationship Id="rId9" Type="http://schemas.openxmlformats.org/officeDocument/2006/relationships/image" Target="../media/image41.png"/></Relationships>
</file>

<file path=ppt/slides/_rels/slide97.xml.rels><?xml version="1.0" encoding="UTF-8" standalone="yes"?>
<Relationships xmlns="http://schemas.openxmlformats.org/package/2006/relationships"><Relationship Id="rId8" Type="http://schemas.openxmlformats.org/officeDocument/2006/relationships/slide" Target="slide92.xml"/><Relationship Id="rId3" Type="http://schemas.openxmlformats.org/officeDocument/2006/relationships/image" Target="../media/image5.jpeg"/><Relationship Id="rId7" Type="http://schemas.openxmlformats.org/officeDocument/2006/relationships/image" Target="../media/image47.png"/><Relationship Id="rId2" Type="http://schemas.openxmlformats.org/officeDocument/2006/relationships/slide" Target="slide98.xml"/><Relationship Id="rId1" Type="http://schemas.openxmlformats.org/officeDocument/2006/relationships/slideLayout" Target="../slideLayouts/slideLayout7.xml"/><Relationship Id="rId6" Type="http://schemas.openxmlformats.org/officeDocument/2006/relationships/slide" Target="slide99.xml"/><Relationship Id="rId5" Type="http://schemas.openxmlformats.org/officeDocument/2006/relationships/image" Target="../media/image14.png"/><Relationship Id="rId10" Type="http://schemas.openxmlformats.org/officeDocument/2006/relationships/image" Target="../media/image48.png"/><Relationship Id="rId4" Type="http://schemas.openxmlformats.org/officeDocument/2006/relationships/slide" Target="slide31.xml"/><Relationship Id="rId9" Type="http://schemas.openxmlformats.org/officeDocument/2006/relationships/image" Target="../media/image41.png"/></Relationships>
</file>

<file path=ppt/slides/_rels/slide98.xml.rels><?xml version="1.0" encoding="UTF-8" standalone="yes"?>
<Relationships xmlns="http://schemas.openxmlformats.org/package/2006/relationships"><Relationship Id="rId8" Type="http://schemas.openxmlformats.org/officeDocument/2006/relationships/slide" Target="slide92.xml"/><Relationship Id="rId3" Type="http://schemas.openxmlformats.org/officeDocument/2006/relationships/image" Target="../media/image5.jpeg"/><Relationship Id="rId7" Type="http://schemas.openxmlformats.org/officeDocument/2006/relationships/image" Target="../media/image47.png"/><Relationship Id="rId2" Type="http://schemas.openxmlformats.org/officeDocument/2006/relationships/slide" Target="slide98.xml"/><Relationship Id="rId1" Type="http://schemas.openxmlformats.org/officeDocument/2006/relationships/slideLayout" Target="../slideLayouts/slideLayout7.xml"/><Relationship Id="rId6" Type="http://schemas.openxmlformats.org/officeDocument/2006/relationships/slide" Target="slide99.xml"/><Relationship Id="rId5" Type="http://schemas.openxmlformats.org/officeDocument/2006/relationships/image" Target="../media/image14.png"/><Relationship Id="rId10" Type="http://schemas.openxmlformats.org/officeDocument/2006/relationships/image" Target="../media/image48.png"/><Relationship Id="rId4" Type="http://schemas.openxmlformats.org/officeDocument/2006/relationships/slide" Target="slide31.xml"/><Relationship Id="rId9" Type="http://schemas.openxmlformats.org/officeDocument/2006/relationships/image" Target="../media/image41.png"/></Relationships>
</file>

<file path=ppt/slides/_rels/slide99.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5.jpeg"/><Relationship Id="rId7" Type="http://schemas.openxmlformats.org/officeDocument/2006/relationships/slide" Target="slide92.xml"/><Relationship Id="rId2" Type="http://schemas.openxmlformats.org/officeDocument/2006/relationships/slide" Target="slide93.xml"/><Relationship Id="rId1" Type="http://schemas.openxmlformats.org/officeDocument/2006/relationships/slideLayout" Target="../slideLayouts/slideLayout7.xml"/><Relationship Id="rId6" Type="http://schemas.openxmlformats.org/officeDocument/2006/relationships/image" Target="../media/image47.png"/><Relationship Id="rId5" Type="http://schemas.openxmlformats.org/officeDocument/2006/relationships/image" Target="../media/image14.png"/><Relationship Id="rId4" Type="http://schemas.openxmlformats.org/officeDocument/2006/relationships/slide" Target="slide31.xml"/><Relationship Id="rId9" Type="http://schemas.openxmlformats.org/officeDocument/2006/relationships/image" Target="../media/image48.png"/></Relationships>
</file>

<file path=ppt/slides/_rels/slide100.xml.rels><?xml version="1.0" encoding="UTF-8" standalone="yes"?>
<Relationships xmlns="http://schemas.openxmlformats.org/package/2006/relationships"><Relationship Id="rId8" Type="http://schemas.openxmlformats.org/officeDocument/2006/relationships/slide" Target="slide102.xml"/><Relationship Id="rId3" Type="http://schemas.openxmlformats.org/officeDocument/2006/relationships/image" Target="../media/image41.png"/><Relationship Id="rId7" Type="http://schemas.openxmlformats.org/officeDocument/2006/relationships/image" Target="../media/image14.png"/><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slide" Target="slide23.xml"/><Relationship Id="rId5" Type="http://schemas.openxmlformats.org/officeDocument/2006/relationships/image" Target="../media/image49.png"/><Relationship Id="rId4" Type="http://schemas.openxmlformats.org/officeDocument/2006/relationships/slide" Target="slide101.xml"/></Relationships>
</file>

<file path=ppt/slides/_rels/slide101.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4.png"/><Relationship Id="rId2" Type="http://schemas.openxmlformats.org/officeDocument/2006/relationships/slide" Target="slide100.xml"/><Relationship Id="rId1" Type="http://schemas.openxmlformats.org/officeDocument/2006/relationships/slideLayout" Target="../slideLayouts/slideLayout7.xml"/><Relationship Id="rId6" Type="http://schemas.openxmlformats.org/officeDocument/2006/relationships/slide" Target="slide23.xml"/><Relationship Id="rId5" Type="http://schemas.openxmlformats.org/officeDocument/2006/relationships/image" Target="../media/image49.png"/><Relationship Id="rId4" Type="http://schemas.openxmlformats.org/officeDocument/2006/relationships/image" Target="../media/image41.png"/></Relationships>
</file>

<file path=ppt/slides/_rels/slide102.xml.rels><?xml version="1.0" encoding="UTF-8" standalone="yes"?>
<Relationships xmlns="http://schemas.openxmlformats.org/package/2006/relationships"><Relationship Id="rId8" Type="http://schemas.openxmlformats.org/officeDocument/2006/relationships/slide" Target="slide103.xml"/><Relationship Id="rId3" Type="http://schemas.openxmlformats.org/officeDocument/2006/relationships/image" Target="../media/image49.png"/><Relationship Id="rId7" Type="http://schemas.openxmlformats.org/officeDocument/2006/relationships/slide" Target="slide101.xml"/><Relationship Id="rId2" Type="http://schemas.openxmlformats.org/officeDocument/2006/relationships/image" Target="../media/image41.png"/><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14.png"/><Relationship Id="rId4" Type="http://schemas.openxmlformats.org/officeDocument/2006/relationships/slide" Target="slide23.xml"/></Relationships>
</file>

<file path=ppt/slides/_rels/slide103.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49.png"/><Relationship Id="rId7" Type="http://schemas.openxmlformats.org/officeDocument/2006/relationships/slide" Target="slide102.xml"/><Relationship Id="rId2" Type="http://schemas.openxmlformats.org/officeDocument/2006/relationships/image" Target="../media/image41.png"/><Relationship Id="rId1" Type="http://schemas.openxmlformats.org/officeDocument/2006/relationships/slideLayout" Target="../slideLayouts/slideLayout7.xml"/><Relationship Id="rId6" Type="http://schemas.openxmlformats.org/officeDocument/2006/relationships/slide" Target="slide101.xml"/><Relationship Id="rId5" Type="http://schemas.openxmlformats.org/officeDocument/2006/relationships/image" Target="../media/image14.png"/><Relationship Id="rId4" Type="http://schemas.openxmlformats.org/officeDocument/2006/relationships/slide" Target="slide23.xml"/><Relationship Id="rId9" Type="http://schemas.openxmlformats.org/officeDocument/2006/relationships/image" Target="../media/image50.jpeg"/></Relationships>
</file>

<file path=ppt/slides/_rels/slide104.xml.rels><?xml version="1.0" encoding="UTF-8" standalone="yes"?>
<Relationships xmlns="http://schemas.openxmlformats.org/package/2006/relationships"><Relationship Id="rId8" Type="http://schemas.openxmlformats.org/officeDocument/2006/relationships/slide" Target="slide104.xml"/><Relationship Id="rId3" Type="http://schemas.openxmlformats.org/officeDocument/2006/relationships/slide" Target="slide107.xml"/><Relationship Id="rId7" Type="http://schemas.openxmlformats.org/officeDocument/2006/relationships/image" Target="../media/image51.png"/><Relationship Id="rId2" Type="http://schemas.openxmlformats.org/officeDocument/2006/relationships/image" Target="../media/image7.jpeg"/><Relationship Id="rId1" Type="http://schemas.openxmlformats.org/officeDocument/2006/relationships/slideLayout" Target="../slideLayouts/slideLayout7.xml"/><Relationship Id="rId6" Type="http://schemas.openxmlformats.org/officeDocument/2006/relationships/image" Target="../media/image3.png"/><Relationship Id="rId11" Type="http://schemas.openxmlformats.org/officeDocument/2006/relationships/slide" Target="slide105.xml"/><Relationship Id="rId5" Type="http://schemas.openxmlformats.org/officeDocument/2006/relationships/slide" Target="slide35.xml"/><Relationship Id="rId10" Type="http://schemas.openxmlformats.org/officeDocument/2006/relationships/image" Target="../media/image52.png"/><Relationship Id="rId4" Type="http://schemas.openxmlformats.org/officeDocument/2006/relationships/slide" Target="slide112.xml"/><Relationship Id="rId9" Type="http://schemas.openxmlformats.org/officeDocument/2006/relationships/slide" Target="slide106.xml"/></Relationships>
</file>

<file path=ppt/slides/_rels/slide105.xml.rels><?xml version="1.0" encoding="UTF-8" standalone="yes"?>
<Relationships xmlns="http://schemas.openxmlformats.org/package/2006/relationships"><Relationship Id="rId8" Type="http://schemas.openxmlformats.org/officeDocument/2006/relationships/slide" Target="slide104.xml"/><Relationship Id="rId3" Type="http://schemas.openxmlformats.org/officeDocument/2006/relationships/slide" Target="slide107.xml"/><Relationship Id="rId7" Type="http://schemas.openxmlformats.org/officeDocument/2006/relationships/image" Target="../media/image51.png"/><Relationship Id="rId2" Type="http://schemas.openxmlformats.org/officeDocument/2006/relationships/image" Target="../media/image7.jpeg"/><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slide" Target="slide35.xml"/><Relationship Id="rId10" Type="http://schemas.openxmlformats.org/officeDocument/2006/relationships/image" Target="../media/image52.png"/><Relationship Id="rId4" Type="http://schemas.openxmlformats.org/officeDocument/2006/relationships/slide" Target="slide112.xml"/><Relationship Id="rId9" Type="http://schemas.openxmlformats.org/officeDocument/2006/relationships/slide" Target="slide106.xml"/></Relationships>
</file>

<file path=ppt/slides/_rels/slide106.xml.rels><?xml version="1.0" encoding="UTF-8" standalone="yes"?>
<Relationships xmlns="http://schemas.openxmlformats.org/package/2006/relationships"><Relationship Id="rId8" Type="http://schemas.openxmlformats.org/officeDocument/2006/relationships/slide" Target="slide104.xml"/><Relationship Id="rId3" Type="http://schemas.openxmlformats.org/officeDocument/2006/relationships/slide" Target="slide107.xml"/><Relationship Id="rId7" Type="http://schemas.openxmlformats.org/officeDocument/2006/relationships/image" Target="../media/image51.png"/><Relationship Id="rId2" Type="http://schemas.openxmlformats.org/officeDocument/2006/relationships/image" Target="../media/image7.jpeg"/><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slide" Target="slide35.xml"/><Relationship Id="rId10" Type="http://schemas.openxmlformats.org/officeDocument/2006/relationships/slide" Target="slide105.xml"/><Relationship Id="rId4" Type="http://schemas.openxmlformats.org/officeDocument/2006/relationships/slide" Target="slide112.xml"/><Relationship Id="rId9" Type="http://schemas.openxmlformats.org/officeDocument/2006/relationships/image" Target="../media/image52.png"/></Relationships>
</file>

<file path=ppt/slides/_rels/slide107.xml.rels><?xml version="1.0" encoding="UTF-8" standalone="yes"?>
<Relationships xmlns="http://schemas.openxmlformats.org/package/2006/relationships"><Relationship Id="rId8" Type="http://schemas.openxmlformats.org/officeDocument/2006/relationships/slide" Target="slide106.xml"/><Relationship Id="rId3" Type="http://schemas.openxmlformats.org/officeDocument/2006/relationships/slide" Target="slide108.xml"/><Relationship Id="rId7" Type="http://schemas.openxmlformats.org/officeDocument/2006/relationships/slide" Target="slide104.xml"/><Relationship Id="rId2" Type="http://schemas.openxmlformats.org/officeDocument/2006/relationships/image" Target="../media/image7.jpeg"/><Relationship Id="rId1" Type="http://schemas.openxmlformats.org/officeDocument/2006/relationships/slideLayout" Target="../slideLayouts/slideLayout7.xml"/><Relationship Id="rId6" Type="http://schemas.openxmlformats.org/officeDocument/2006/relationships/image" Target="../media/image51.png"/><Relationship Id="rId5" Type="http://schemas.openxmlformats.org/officeDocument/2006/relationships/image" Target="../media/image3.png"/><Relationship Id="rId4" Type="http://schemas.openxmlformats.org/officeDocument/2006/relationships/slide" Target="slide35.xml"/><Relationship Id="rId9" Type="http://schemas.openxmlformats.org/officeDocument/2006/relationships/image" Target="../media/image52.png"/></Relationships>
</file>

<file path=ppt/slides/_rels/slide108.xml.rels><?xml version="1.0" encoding="UTF-8" standalone="yes"?>
<Relationships xmlns="http://schemas.openxmlformats.org/package/2006/relationships"><Relationship Id="rId8" Type="http://schemas.openxmlformats.org/officeDocument/2006/relationships/slide" Target="slide106.xml"/><Relationship Id="rId3" Type="http://schemas.openxmlformats.org/officeDocument/2006/relationships/slide" Target="slide109.xml"/><Relationship Id="rId7" Type="http://schemas.openxmlformats.org/officeDocument/2006/relationships/slide" Target="slide104.xml"/><Relationship Id="rId2" Type="http://schemas.openxmlformats.org/officeDocument/2006/relationships/image" Target="../media/image7.jpeg"/><Relationship Id="rId1" Type="http://schemas.openxmlformats.org/officeDocument/2006/relationships/slideLayout" Target="../slideLayouts/slideLayout7.xml"/><Relationship Id="rId6" Type="http://schemas.openxmlformats.org/officeDocument/2006/relationships/image" Target="../media/image51.png"/><Relationship Id="rId5" Type="http://schemas.openxmlformats.org/officeDocument/2006/relationships/image" Target="../media/image3.png"/><Relationship Id="rId4" Type="http://schemas.openxmlformats.org/officeDocument/2006/relationships/slide" Target="slide35.xml"/><Relationship Id="rId9" Type="http://schemas.openxmlformats.org/officeDocument/2006/relationships/image" Target="../media/image52.png"/></Relationships>
</file>

<file path=ppt/slides/_rels/slide109.xml.rels><?xml version="1.0" encoding="UTF-8" standalone="yes"?>
<Relationships xmlns="http://schemas.openxmlformats.org/package/2006/relationships"><Relationship Id="rId8" Type="http://schemas.openxmlformats.org/officeDocument/2006/relationships/slide" Target="slide106.xml"/><Relationship Id="rId3" Type="http://schemas.openxmlformats.org/officeDocument/2006/relationships/slide" Target="slide110.xml"/><Relationship Id="rId7" Type="http://schemas.openxmlformats.org/officeDocument/2006/relationships/slide" Target="slide104.xml"/><Relationship Id="rId2" Type="http://schemas.openxmlformats.org/officeDocument/2006/relationships/image" Target="../media/image7.jpeg"/><Relationship Id="rId1" Type="http://schemas.openxmlformats.org/officeDocument/2006/relationships/slideLayout" Target="../slideLayouts/slideLayout7.xml"/><Relationship Id="rId6" Type="http://schemas.openxmlformats.org/officeDocument/2006/relationships/image" Target="../media/image51.png"/><Relationship Id="rId5" Type="http://schemas.openxmlformats.org/officeDocument/2006/relationships/image" Target="../media/image3.png"/><Relationship Id="rId4" Type="http://schemas.openxmlformats.org/officeDocument/2006/relationships/slide" Target="slide35.xml"/><Relationship Id="rId9" Type="http://schemas.openxmlformats.org/officeDocument/2006/relationships/image" Target="../media/image52.png"/></Relationships>
</file>

<file path=ppt/slides/_rels/slide110.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slide" Target="slide35.xml"/><Relationship Id="rId7" Type="http://schemas.openxmlformats.org/officeDocument/2006/relationships/slide" Target="slide106.xml"/><Relationship Id="rId2" Type="http://schemas.openxmlformats.org/officeDocument/2006/relationships/image" Target="../media/image7.jpeg"/><Relationship Id="rId1" Type="http://schemas.openxmlformats.org/officeDocument/2006/relationships/slideLayout" Target="../slideLayouts/slideLayout7.xml"/><Relationship Id="rId6" Type="http://schemas.openxmlformats.org/officeDocument/2006/relationships/slide" Target="slide104.xml"/><Relationship Id="rId5" Type="http://schemas.openxmlformats.org/officeDocument/2006/relationships/image" Target="../media/image51.png"/><Relationship Id="rId4" Type="http://schemas.openxmlformats.org/officeDocument/2006/relationships/image" Target="../media/image3.png"/><Relationship Id="rId9" Type="http://schemas.openxmlformats.org/officeDocument/2006/relationships/slide" Target="slide111.xml"/></Relationships>
</file>

<file path=ppt/slides/_rels/slide111.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slide" Target="slide35.xml"/><Relationship Id="rId7" Type="http://schemas.openxmlformats.org/officeDocument/2006/relationships/slide" Target="slide106.xml"/><Relationship Id="rId2" Type="http://schemas.openxmlformats.org/officeDocument/2006/relationships/image" Target="../media/image7.jpeg"/><Relationship Id="rId1" Type="http://schemas.openxmlformats.org/officeDocument/2006/relationships/slideLayout" Target="../slideLayouts/slideLayout7.xml"/><Relationship Id="rId6" Type="http://schemas.openxmlformats.org/officeDocument/2006/relationships/slide" Target="slide104.xml"/><Relationship Id="rId5" Type="http://schemas.openxmlformats.org/officeDocument/2006/relationships/image" Target="../media/image51.png"/><Relationship Id="rId4" Type="http://schemas.openxmlformats.org/officeDocument/2006/relationships/image" Target="../media/image3.png"/></Relationships>
</file>

<file path=ppt/slides/_rels/slide112.xml.rels><?xml version="1.0" encoding="UTF-8" standalone="yes"?>
<Relationships xmlns="http://schemas.openxmlformats.org/package/2006/relationships"><Relationship Id="rId8" Type="http://schemas.openxmlformats.org/officeDocument/2006/relationships/slide" Target="slide104.xml"/><Relationship Id="rId3" Type="http://schemas.openxmlformats.org/officeDocument/2006/relationships/slide" Target="slide113.xml"/><Relationship Id="rId7" Type="http://schemas.openxmlformats.org/officeDocument/2006/relationships/image" Target="../media/image51.png"/><Relationship Id="rId2" Type="http://schemas.openxmlformats.org/officeDocument/2006/relationships/image" Target="../media/image7.jpeg"/><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slide" Target="slide35.xml"/><Relationship Id="rId10" Type="http://schemas.openxmlformats.org/officeDocument/2006/relationships/image" Target="../media/image52.png"/><Relationship Id="rId4" Type="http://schemas.openxmlformats.org/officeDocument/2006/relationships/slide" Target="slide108.xml"/><Relationship Id="rId9" Type="http://schemas.openxmlformats.org/officeDocument/2006/relationships/slide" Target="slide106.xml"/></Relationships>
</file>

<file path=ppt/slides/_rels/slide113.xml.rels><?xml version="1.0" encoding="UTF-8" standalone="yes"?>
<Relationships xmlns="http://schemas.openxmlformats.org/package/2006/relationships"><Relationship Id="rId8" Type="http://schemas.openxmlformats.org/officeDocument/2006/relationships/slide" Target="slide104.xml"/><Relationship Id="rId3" Type="http://schemas.openxmlformats.org/officeDocument/2006/relationships/slide" Target="slide109.xml"/><Relationship Id="rId7" Type="http://schemas.openxmlformats.org/officeDocument/2006/relationships/image" Target="../media/image51.png"/><Relationship Id="rId2" Type="http://schemas.openxmlformats.org/officeDocument/2006/relationships/image" Target="../media/image7.jpeg"/><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slide" Target="slide35.xml"/><Relationship Id="rId10" Type="http://schemas.openxmlformats.org/officeDocument/2006/relationships/image" Target="../media/image52.png"/><Relationship Id="rId4" Type="http://schemas.openxmlformats.org/officeDocument/2006/relationships/slide" Target="slide114.xml"/><Relationship Id="rId9" Type="http://schemas.openxmlformats.org/officeDocument/2006/relationships/slide" Target="slide106.xml"/></Relationships>
</file>

<file path=ppt/slides/_rels/slide114.xml.rels><?xml version="1.0" encoding="UTF-8" standalone="yes"?>
<Relationships xmlns="http://schemas.openxmlformats.org/package/2006/relationships"><Relationship Id="rId8" Type="http://schemas.openxmlformats.org/officeDocument/2006/relationships/slide" Target="slide104.xml"/><Relationship Id="rId3" Type="http://schemas.openxmlformats.org/officeDocument/2006/relationships/slide" Target="slide110.xml"/><Relationship Id="rId7" Type="http://schemas.openxmlformats.org/officeDocument/2006/relationships/image" Target="../media/image51.png"/><Relationship Id="rId2" Type="http://schemas.openxmlformats.org/officeDocument/2006/relationships/image" Target="../media/image7.jpeg"/><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slide" Target="slide35.xml"/><Relationship Id="rId10" Type="http://schemas.openxmlformats.org/officeDocument/2006/relationships/image" Target="../media/image52.png"/><Relationship Id="rId4" Type="http://schemas.openxmlformats.org/officeDocument/2006/relationships/slide" Target="slide115.xml"/><Relationship Id="rId9" Type="http://schemas.openxmlformats.org/officeDocument/2006/relationships/slide" Target="slide106.xml"/></Relationships>
</file>

<file path=ppt/slides/_rels/slide115.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slide" Target="slide35.xml"/><Relationship Id="rId7" Type="http://schemas.openxmlformats.org/officeDocument/2006/relationships/slide" Target="slide133.xml"/><Relationship Id="rId2" Type="http://schemas.openxmlformats.org/officeDocument/2006/relationships/image" Target="../media/image7.jpeg"/><Relationship Id="rId1" Type="http://schemas.openxmlformats.org/officeDocument/2006/relationships/slideLayout" Target="../slideLayouts/slideLayout7.xml"/><Relationship Id="rId6" Type="http://schemas.openxmlformats.org/officeDocument/2006/relationships/slide" Target="slide104.xml"/><Relationship Id="rId5" Type="http://schemas.openxmlformats.org/officeDocument/2006/relationships/image" Target="../media/image51.png"/><Relationship Id="rId4" Type="http://schemas.openxmlformats.org/officeDocument/2006/relationships/image" Target="../media/image3.png"/><Relationship Id="rId9" Type="http://schemas.openxmlformats.org/officeDocument/2006/relationships/slide" Target="slide111.xml"/></Relationships>
</file>

<file path=ppt/slides/_rels/slide116.xml.rels><?xml version="1.0" encoding="UTF-8" standalone="yes"?>
<Relationships xmlns="http://schemas.openxmlformats.org/package/2006/relationships"><Relationship Id="rId3" Type="http://schemas.openxmlformats.org/officeDocument/2006/relationships/slide" Target="slide74.xml"/><Relationship Id="rId2" Type="http://schemas.openxmlformats.org/officeDocument/2006/relationships/slide" Target="slide117.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1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 Target="slide74.xml"/><Relationship Id="rId1" Type="http://schemas.openxmlformats.org/officeDocument/2006/relationships/slideLayout" Target="../slideLayouts/slideLayout1.xml"/><Relationship Id="rId4" Type="http://schemas.openxmlformats.org/officeDocument/2006/relationships/image" Target="../media/image53.png"/></Relationships>
</file>

<file path=ppt/slides/_rels/slide118.xml.rels><?xml version="1.0" encoding="UTF-8" standalone="yes"?>
<Relationships xmlns="http://schemas.openxmlformats.org/package/2006/relationships"><Relationship Id="rId3" Type="http://schemas.openxmlformats.org/officeDocument/2006/relationships/slide" Target="slide119.xml"/><Relationship Id="rId2" Type="http://schemas.openxmlformats.org/officeDocument/2006/relationships/slide" Target="slide125.xml"/><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slide" Target="slide74.xml"/><Relationship Id="rId4" Type="http://schemas.openxmlformats.org/officeDocument/2006/relationships/slide" Target="slide118.xml"/></Relationships>
</file>

<file path=ppt/slides/_rels/slide119.xml.rels><?xml version="1.0" encoding="UTF-8" standalone="yes"?>
<Relationships xmlns="http://schemas.openxmlformats.org/package/2006/relationships"><Relationship Id="rId3" Type="http://schemas.openxmlformats.org/officeDocument/2006/relationships/slide" Target="slide118.xml"/><Relationship Id="rId2" Type="http://schemas.openxmlformats.org/officeDocument/2006/relationships/slide" Target="slide120.xml"/><Relationship Id="rId1" Type="http://schemas.openxmlformats.org/officeDocument/2006/relationships/slideLayout" Target="../slideLayouts/slideLayout7.xml"/><Relationship Id="rId5" Type="http://schemas.openxmlformats.org/officeDocument/2006/relationships/image" Target="../media/image14.png"/><Relationship Id="rId4" Type="http://schemas.openxmlformats.org/officeDocument/2006/relationships/slide" Target="slide74.xml"/></Relationships>
</file>

<file path=ppt/slides/_rels/slide120.xml.rels><?xml version="1.0" encoding="UTF-8" standalone="yes"?>
<Relationships xmlns="http://schemas.openxmlformats.org/package/2006/relationships"><Relationship Id="rId3" Type="http://schemas.openxmlformats.org/officeDocument/2006/relationships/slide" Target="slide118.xml"/><Relationship Id="rId2" Type="http://schemas.openxmlformats.org/officeDocument/2006/relationships/slide" Target="slide121.xml"/><Relationship Id="rId1" Type="http://schemas.openxmlformats.org/officeDocument/2006/relationships/slideLayout" Target="../slideLayouts/slideLayout7.xml"/><Relationship Id="rId5" Type="http://schemas.openxmlformats.org/officeDocument/2006/relationships/image" Target="../media/image14.png"/><Relationship Id="rId4" Type="http://schemas.openxmlformats.org/officeDocument/2006/relationships/slide" Target="slide74.xml"/></Relationships>
</file>

<file path=ppt/slides/_rels/slide121.xml.rels><?xml version="1.0" encoding="UTF-8" standalone="yes"?>
<Relationships xmlns="http://schemas.openxmlformats.org/package/2006/relationships"><Relationship Id="rId3" Type="http://schemas.openxmlformats.org/officeDocument/2006/relationships/slide" Target="slide118.xml"/><Relationship Id="rId2" Type="http://schemas.openxmlformats.org/officeDocument/2006/relationships/slide" Target="slide122.xml"/><Relationship Id="rId1" Type="http://schemas.openxmlformats.org/officeDocument/2006/relationships/slideLayout" Target="../slideLayouts/slideLayout7.xml"/><Relationship Id="rId5" Type="http://schemas.openxmlformats.org/officeDocument/2006/relationships/image" Target="../media/image14.png"/><Relationship Id="rId4" Type="http://schemas.openxmlformats.org/officeDocument/2006/relationships/slide" Target="slide74.xml"/></Relationships>
</file>

<file path=ppt/slides/_rels/slide122.xml.rels><?xml version="1.0" encoding="UTF-8" standalone="yes"?>
<Relationships xmlns="http://schemas.openxmlformats.org/package/2006/relationships"><Relationship Id="rId3" Type="http://schemas.openxmlformats.org/officeDocument/2006/relationships/slide" Target="slide118.xml"/><Relationship Id="rId2" Type="http://schemas.openxmlformats.org/officeDocument/2006/relationships/slide" Target="slide123.xml"/><Relationship Id="rId1" Type="http://schemas.openxmlformats.org/officeDocument/2006/relationships/slideLayout" Target="../slideLayouts/slideLayout7.xml"/><Relationship Id="rId5" Type="http://schemas.openxmlformats.org/officeDocument/2006/relationships/image" Target="../media/image14.png"/><Relationship Id="rId4" Type="http://schemas.openxmlformats.org/officeDocument/2006/relationships/slide" Target="slide74.xml"/></Relationships>
</file>

<file path=ppt/slides/_rels/slide123.xml.rels><?xml version="1.0" encoding="UTF-8" standalone="yes"?>
<Relationships xmlns="http://schemas.openxmlformats.org/package/2006/relationships"><Relationship Id="rId3" Type="http://schemas.openxmlformats.org/officeDocument/2006/relationships/slide" Target="slide123.xml"/><Relationship Id="rId2" Type="http://schemas.openxmlformats.org/officeDocument/2006/relationships/slide" Target="slide124.xml"/><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slide" Target="slide74.xml"/><Relationship Id="rId4" Type="http://schemas.openxmlformats.org/officeDocument/2006/relationships/slide" Target="slide118.xml"/></Relationships>
</file>

<file path=ppt/slides/_rels/slide124.xml.rels><?xml version="1.0" encoding="UTF-8" standalone="yes"?>
<Relationships xmlns="http://schemas.openxmlformats.org/package/2006/relationships"><Relationship Id="rId3" Type="http://schemas.openxmlformats.org/officeDocument/2006/relationships/slide" Target="slide74.xml"/><Relationship Id="rId2" Type="http://schemas.openxmlformats.org/officeDocument/2006/relationships/slide" Target="slide118.xml"/><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125.xml.rels><?xml version="1.0" encoding="UTF-8" standalone="yes"?>
<Relationships xmlns="http://schemas.openxmlformats.org/package/2006/relationships"><Relationship Id="rId3" Type="http://schemas.openxmlformats.org/officeDocument/2006/relationships/slide" Target="slide126.xml"/><Relationship Id="rId2" Type="http://schemas.openxmlformats.org/officeDocument/2006/relationships/slide" Target="slide120.xml"/><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slide" Target="slide74.xml"/><Relationship Id="rId4" Type="http://schemas.openxmlformats.org/officeDocument/2006/relationships/slide" Target="slide118.xml"/></Relationships>
</file>

<file path=ppt/slides/_rels/slide126.xml.rels><?xml version="1.0" encoding="UTF-8" standalone="yes"?>
<Relationships xmlns="http://schemas.openxmlformats.org/package/2006/relationships"><Relationship Id="rId3" Type="http://schemas.openxmlformats.org/officeDocument/2006/relationships/slide" Target="slide127.xml"/><Relationship Id="rId2" Type="http://schemas.openxmlformats.org/officeDocument/2006/relationships/slide" Target="slide121.xml"/><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slide" Target="slide74.xml"/><Relationship Id="rId4" Type="http://schemas.openxmlformats.org/officeDocument/2006/relationships/slide" Target="slide118.xml"/></Relationships>
</file>

<file path=ppt/slides/_rels/slide127.xml.rels><?xml version="1.0" encoding="UTF-8" standalone="yes"?>
<Relationships xmlns="http://schemas.openxmlformats.org/package/2006/relationships"><Relationship Id="rId3" Type="http://schemas.openxmlformats.org/officeDocument/2006/relationships/slide" Target="slide128.xml"/><Relationship Id="rId2" Type="http://schemas.openxmlformats.org/officeDocument/2006/relationships/slide" Target="slide122.xml"/><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slide" Target="slide74.xml"/><Relationship Id="rId4" Type="http://schemas.openxmlformats.org/officeDocument/2006/relationships/slide" Target="slide118.xml"/></Relationships>
</file>

<file path=ppt/slides/_rels/slide128.xml.rels><?xml version="1.0" encoding="UTF-8" standalone="yes"?>
<Relationships xmlns="http://schemas.openxmlformats.org/package/2006/relationships"><Relationship Id="rId3" Type="http://schemas.openxmlformats.org/officeDocument/2006/relationships/slide" Target="slide129.xml"/><Relationship Id="rId2" Type="http://schemas.openxmlformats.org/officeDocument/2006/relationships/slide" Target="slide123.xml"/><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slide" Target="slide74.xml"/><Relationship Id="rId4" Type="http://schemas.openxmlformats.org/officeDocument/2006/relationships/slide" Target="slide118.xml"/></Relationships>
</file>

<file path=ppt/slides/_rels/slide129.xml.rels><?xml version="1.0" encoding="UTF-8" standalone="yes"?>
<Relationships xmlns="http://schemas.openxmlformats.org/package/2006/relationships"><Relationship Id="rId3" Type="http://schemas.openxmlformats.org/officeDocument/2006/relationships/slide" Target="slide123.xml"/><Relationship Id="rId2" Type="http://schemas.openxmlformats.org/officeDocument/2006/relationships/slide" Target="slide130.xml"/><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slide" Target="slide74.xml"/><Relationship Id="rId4" Type="http://schemas.openxmlformats.org/officeDocument/2006/relationships/slide" Target="slide118.xml"/></Relationships>
</file>

<file path=ppt/slides/_rels/slide130.xml.rels><?xml version="1.0" encoding="UTF-8" standalone="yes"?>
<Relationships xmlns="http://schemas.openxmlformats.org/package/2006/relationships"><Relationship Id="rId3" Type="http://schemas.openxmlformats.org/officeDocument/2006/relationships/slide" Target="slide74.xml"/><Relationship Id="rId2" Type="http://schemas.openxmlformats.org/officeDocument/2006/relationships/slide" Target="slide117.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13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 Target="slide74.xml"/><Relationship Id="rId1" Type="http://schemas.openxmlformats.org/officeDocument/2006/relationships/slideLayout" Target="../slideLayouts/slideLayout1.xml"/><Relationship Id="rId4" Type="http://schemas.openxmlformats.org/officeDocument/2006/relationships/slide" Target="slide132.xml"/></Relationships>
</file>

<file path=ppt/slides/_rels/slide13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 Target="slide131.xml"/><Relationship Id="rId1" Type="http://schemas.openxmlformats.org/officeDocument/2006/relationships/slideLayout" Target="../slideLayouts/slideLayout1.xml"/></Relationships>
</file>

<file path=ppt/slides/_rels/slide133.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image" Target="../media/image8.png"/><Relationship Id="rId7" Type="http://schemas.openxmlformats.org/officeDocument/2006/relationships/slide" Target="slide134.xml"/><Relationship Id="rId2" Type="http://schemas.openxmlformats.org/officeDocument/2006/relationships/audio" Target="../media/audio1.wav"/><Relationship Id="rId1" Type="http://schemas.openxmlformats.org/officeDocument/2006/relationships/slideLayout" Target="../slideLayouts/slideLayout7.xml"/><Relationship Id="rId6" Type="http://schemas.openxmlformats.org/officeDocument/2006/relationships/image" Target="../media/image5.jpeg"/><Relationship Id="rId5" Type="http://schemas.openxmlformats.org/officeDocument/2006/relationships/image" Target="../media/image3.png"/><Relationship Id="rId4" Type="http://schemas.openxmlformats.org/officeDocument/2006/relationships/slide" Target="slide2.xml"/><Relationship Id="rId9" Type="http://schemas.openxmlformats.org/officeDocument/2006/relationships/audio" Target="../media/audio1.wav"/></Relationships>
</file>

<file path=ppt/slides/_rels/slide134.xml.rels><?xml version="1.0" encoding="UTF-8" standalone="yes"?>
<Relationships xmlns="http://schemas.openxmlformats.org/package/2006/relationships"><Relationship Id="rId3" Type="http://schemas.openxmlformats.org/officeDocument/2006/relationships/slide" Target="slide22.xml"/><Relationship Id="rId2" Type="http://schemas.openxmlformats.org/officeDocument/2006/relationships/image" Target="../media/image5.jpeg"/><Relationship Id="rId1" Type="http://schemas.openxmlformats.org/officeDocument/2006/relationships/slideLayout" Target="../slideLayouts/slideLayout7.xml"/><Relationship Id="rId5" Type="http://schemas.openxmlformats.org/officeDocument/2006/relationships/slide" Target="slide135.xml"/><Relationship Id="rId4" Type="http://schemas.openxmlformats.org/officeDocument/2006/relationships/slide" Target="slide136.xml"/></Relationships>
</file>

<file path=ppt/slides/_rels/slide135.xml.rels><?xml version="1.0" encoding="UTF-8" standalone="yes"?>
<Relationships xmlns="http://schemas.openxmlformats.org/package/2006/relationships"><Relationship Id="rId3" Type="http://schemas.openxmlformats.org/officeDocument/2006/relationships/slide" Target="slide137.xml"/><Relationship Id="rId2" Type="http://schemas.openxmlformats.org/officeDocument/2006/relationships/image" Target="../media/image5.jpeg"/><Relationship Id="rId1" Type="http://schemas.openxmlformats.org/officeDocument/2006/relationships/slideLayout" Target="../slideLayouts/slideLayout7.xml"/><Relationship Id="rId5" Type="http://schemas.openxmlformats.org/officeDocument/2006/relationships/slide" Target="slide134.xml"/><Relationship Id="rId4" Type="http://schemas.openxmlformats.org/officeDocument/2006/relationships/slide" Target="slide138.xml"/></Relationships>
</file>

<file path=ppt/slides/_rels/slide136.xml.rels><?xml version="1.0" encoding="UTF-8" standalone="yes"?>
<Relationships xmlns="http://schemas.openxmlformats.org/package/2006/relationships"><Relationship Id="rId3" Type="http://schemas.openxmlformats.org/officeDocument/2006/relationships/slide" Target="slide138.xml"/><Relationship Id="rId2" Type="http://schemas.openxmlformats.org/officeDocument/2006/relationships/image" Target="../media/image5.jpeg"/><Relationship Id="rId1" Type="http://schemas.openxmlformats.org/officeDocument/2006/relationships/slideLayout" Target="../slideLayouts/slideLayout7.xml"/><Relationship Id="rId4" Type="http://schemas.openxmlformats.org/officeDocument/2006/relationships/slide" Target="slide134.xml"/></Relationships>
</file>

<file path=ppt/slides/_rels/slide137.xml.rels><?xml version="1.0" encoding="UTF-8" standalone="yes"?>
<Relationships xmlns="http://schemas.openxmlformats.org/package/2006/relationships"><Relationship Id="rId3" Type="http://schemas.openxmlformats.org/officeDocument/2006/relationships/slide" Target="slide140.xml"/><Relationship Id="rId2" Type="http://schemas.openxmlformats.org/officeDocument/2006/relationships/image" Target="../media/image5.jpeg"/><Relationship Id="rId1" Type="http://schemas.openxmlformats.org/officeDocument/2006/relationships/slideLayout" Target="../slideLayouts/slideLayout7.xml"/><Relationship Id="rId5" Type="http://schemas.openxmlformats.org/officeDocument/2006/relationships/slide" Target="slide134.xml"/><Relationship Id="rId4" Type="http://schemas.openxmlformats.org/officeDocument/2006/relationships/slide" Target="slide139.xml"/></Relationships>
</file>

<file path=ppt/slides/_rels/slide138.xml.rels><?xml version="1.0" encoding="UTF-8" standalone="yes"?>
<Relationships xmlns="http://schemas.openxmlformats.org/package/2006/relationships"><Relationship Id="rId3" Type="http://schemas.openxmlformats.org/officeDocument/2006/relationships/slide" Target="slide140.xml"/><Relationship Id="rId2" Type="http://schemas.openxmlformats.org/officeDocument/2006/relationships/image" Target="../media/image5.jpeg"/><Relationship Id="rId1" Type="http://schemas.openxmlformats.org/officeDocument/2006/relationships/slideLayout" Target="../slideLayouts/slideLayout7.xml"/><Relationship Id="rId4" Type="http://schemas.openxmlformats.org/officeDocument/2006/relationships/slide" Target="slide134.xml"/></Relationships>
</file>

<file path=ppt/slides/_rels/slide139.xml.rels><?xml version="1.0" encoding="UTF-8" standalone="yes"?>
<Relationships xmlns="http://schemas.openxmlformats.org/package/2006/relationships"><Relationship Id="rId3" Type="http://schemas.openxmlformats.org/officeDocument/2006/relationships/slide" Target="slide143.xml"/><Relationship Id="rId2" Type="http://schemas.openxmlformats.org/officeDocument/2006/relationships/image" Target="../media/image5.jpeg"/><Relationship Id="rId1" Type="http://schemas.openxmlformats.org/officeDocument/2006/relationships/slideLayout" Target="../slideLayouts/slideLayout7.xml"/><Relationship Id="rId5" Type="http://schemas.openxmlformats.org/officeDocument/2006/relationships/slide" Target="slide134.xml"/><Relationship Id="rId4" Type="http://schemas.openxmlformats.org/officeDocument/2006/relationships/slide" Target="slide141.xml"/></Relationships>
</file>

<file path=ppt/slides/_rels/slide140.xml.rels><?xml version="1.0" encoding="UTF-8" standalone="yes"?>
<Relationships xmlns="http://schemas.openxmlformats.org/package/2006/relationships"><Relationship Id="rId3" Type="http://schemas.openxmlformats.org/officeDocument/2006/relationships/slide" Target="slide143.xml"/><Relationship Id="rId2" Type="http://schemas.openxmlformats.org/officeDocument/2006/relationships/image" Target="../media/image5.jpeg"/><Relationship Id="rId1" Type="http://schemas.openxmlformats.org/officeDocument/2006/relationships/slideLayout" Target="../slideLayouts/slideLayout7.xml"/><Relationship Id="rId4" Type="http://schemas.openxmlformats.org/officeDocument/2006/relationships/slide" Target="slide134.xml"/></Relationships>
</file>

<file path=ppt/slides/_rels/slide141.xml.rels><?xml version="1.0" encoding="UTF-8" standalone="yes"?>
<Relationships xmlns="http://schemas.openxmlformats.org/package/2006/relationships"><Relationship Id="rId3" Type="http://schemas.openxmlformats.org/officeDocument/2006/relationships/slide" Target="slide145.xml"/><Relationship Id="rId2" Type="http://schemas.openxmlformats.org/officeDocument/2006/relationships/image" Target="../media/image5.jpeg"/><Relationship Id="rId1" Type="http://schemas.openxmlformats.org/officeDocument/2006/relationships/slideLayout" Target="../slideLayouts/slideLayout7.xml"/><Relationship Id="rId5" Type="http://schemas.openxmlformats.org/officeDocument/2006/relationships/slide" Target="slide142.xml"/><Relationship Id="rId4" Type="http://schemas.openxmlformats.org/officeDocument/2006/relationships/slide" Target="slide134.xml"/></Relationships>
</file>

<file path=ppt/slides/_rels/slide142.xml.rels><?xml version="1.0" encoding="UTF-8" standalone="yes"?>
<Relationships xmlns="http://schemas.openxmlformats.org/package/2006/relationships"><Relationship Id="rId3" Type="http://schemas.openxmlformats.org/officeDocument/2006/relationships/slide" Target="slide145.xml"/><Relationship Id="rId2" Type="http://schemas.openxmlformats.org/officeDocument/2006/relationships/image" Target="../media/image5.jpeg"/><Relationship Id="rId1" Type="http://schemas.openxmlformats.org/officeDocument/2006/relationships/slideLayout" Target="../slideLayouts/slideLayout7.xml"/><Relationship Id="rId4" Type="http://schemas.openxmlformats.org/officeDocument/2006/relationships/slide" Target="slide134.xml"/></Relationships>
</file>

<file path=ppt/slides/_rels/slide143.xml.rels><?xml version="1.0" encoding="UTF-8" standalone="yes"?>
<Relationships xmlns="http://schemas.openxmlformats.org/package/2006/relationships"><Relationship Id="rId3" Type="http://schemas.openxmlformats.org/officeDocument/2006/relationships/slide" Target="slide134.xml"/><Relationship Id="rId2" Type="http://schemas.openxmlformats.org/officeDocument/2006/relationships/image" Target="../media/image5.jpeg"/><Relationship Id="rId1" Type="http://schemas.openxmlformats.org/officeDocument/2006/relationships/slideLayout" Target="../slideLayouts/slideLayout7.xml"/><Relationship Id="rId5" Type="http://schemas.openxmlformats.org/officeDocument/2006/relationships/slide" Target="slide146.xml"/><Relationship Id="rId4" Type="http://schemas.openxmlformats.org/officeDocument/2006/relationships/slide" Target="slide144.xml"/></Relationships>
</file>

<file path=ppt/slides/_rels/slide144.xml.rels><?xml version="1.0" encoding="UTF-8" standalone="yes"?>
<Relationships xmlns="http://schemas.openxmlformats.org/package/2006/relationships"><Relationship Id="rId3" Type="http://schemas.openxmlformats.org/officeDocument/2006/relationships/slide" Target="slide134.xml"/><Relationship Id="rId2" Type="http://schemas.openxmlformats.org/officeDocument/2006/relationships/image" Target="../media/image5.jpeg"/><Relationship Id="rId1" Type="http://schemas.openxmlformats.org/officeDocument/2006/relationships/slideLayout" Target="../slideLayouts/slideLayout7.xml"/><Relationship Id="rId4" Type="http://schemas.openxmlformats.org/officeDocument/2006/relationships/slide" Target="slide146.xml"/></Relationships>
</file>

<file path=ppt/slides/_rels/slide145.xml.rels><?xml version="1.0" encoding="UTF-8" standalone="yes"?>
<Relationships xmlns="http://schemas.openxmlformats.org/package/2006/relationships"><Relationship Id="rId3" Type="http://schemas.openxmlformats.org/officeDocument/2006/relationships/hyperlink" Target="https://sethcorry.com/contact/" TargetMode="External"/><Relationship Id="rId2" Type="http://schemas.openxmlformats.org/officeDocument/2006/relationships/slide" Target="slide2.xml"/><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3" Type="http://schemas.openxmlformats.org/officeDocument/2006/relationships/hyperlink" Target="https://sethcorry.com/contact/" TargetMode="External"/><Relationship Id="rId2" Type="http://schemas.openxmlformats.org/officeDocument/2006/relationships/slide" Target="slide2.xml"/><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slide" Target="slide30.xml"/><Relationship Id="rId3" Type="http://schemas.openxmlformats.org/officeDocument/2006/relationships/image" Target="../media/image41.png"/><Relationship Id="rId7" Type="http://schemas.openxmlformats.org/officeDocument/2006/relationships/image" Target="../media/image57.jpg"/><Relationship Id="rId12" Type="http://schemas.openxmlformats.org/officeDocument/2006/relationships/image" Target="../media/image10.png"/><Relationship Id="rId2" Type="http://schemas.openxmlformats.org/officeDocument/2006/relationships/image" Target="../media/image5.jpeg"/><Relationship Id="rId1" Type="http://schemas.openxmlformats.org/officeDocument/2006/relationships/slideLayout" Target="../slideLayouts/slideLayout7.xml"/><Relationship Id="rId6" Type="http://schemas.openxmlformats.org/officeDocument/2006/relationships/image" Target="../media/image56.png"/><Relationship Id="rId11" Type="http://schemas.openxmlformats.org/officeDocument/2006/relationships/image" Target="../media/image60.png"/><Relationship Id="rId5" Type="http://schemas.openxmlformats.org/officeDocument/2006/relationships/image" Target="../media/image55.png"/><Relationship Id="rId15" Type="http://schemas.openxmlformats.org/officeDocument/2006/relationships/slide" Target="slide31.xml"/><Relationship Id="rId10" Type="http://schemas.openxmlformats.org/officeDocument/2006/relationships/image" Target="../media/image59.png"/><Relationship Id="rId4" Type="http://schemas.openxmlformats.org/officeDocument/2006/relationships/image" Target="../media/image28.jpg"/><Relationship Id="rId9" Type="http://schemas.openxmlformats.org/officeDocument/2006/relationships/image" Target="../media/image58.png"/><Relationship Id="rId14" Type="http://schemas.openxmlformats.org/officeDocument/2006/relationships/slide" Target="slide2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EFF1B6E-5AF0-013D-A644-37D23B123FBA}"/>
              </a:ext>
            </a:extLst>
          </p:cNvPr>
          <p:cNvSpPr txBox="1"/>
          <p:nvPr/>
        </p:nvSpPr>
        <p:spPr>
          <a:xfrm>
            <a:off x="230474" y="271631"/>
            <a:ext cx="11646566" cy="1908215"/>
          </a:xfrm>
          <a:prstGeom prst="rect">
            <a:avLst/>
          </a:prstGeom>
          <a:noFill/>
        </p:spPr>
        <p:txBody>
          <a:bodyPr wrap="square" rtlCol="0">
            <a:spAutoFit/>
          </a:bodyPr>
          <a:lstStyle/>
          <a:p>
            <a:r>
              <a:rPr lang="en-US" sz="3200" dirty="0"/>
              <a:t>Hi! This is a game of sorts made by Seth Corry. </a:t>
            </a:r>
          </a:p>
          <a:p>
            <a:endParaRPr lang="en-US" sz="3200" dirty="0"/>
          </a:p>
          <a:p>
            <a:r>
              <a:rPr lang="en-US" dirty="0"/>
              <a:t>If you want to play, its simple, just go into presentation mode and then click the button below, that will take you to the “Title Page.” From there its as simple as clicking wherever you want, (some buttons aren't obvious, hence the ‘game’ part of this whole thing).</a:t>
            </a:r>
          </a:p>
        </p:txBody>
      </p:sp>
      <p:sp>
        <p:nvSpPr>
          <p:cNvPr id="3" name="Rectangle 2">
            <a:hlinkClick r:id="rId2" action="ppaction://hlinksldjump"/>
            <a:extLst>
              <a:ext uri="{FF2B5EF4-FFF2-40B4-BE49-F238E27FC236}">
                <a16:creationId xmlns:a16="http://schemas.microsoft.com/office/drawing/2014/main" id="{8CA66311-2EED-DAD7-D410-58854CEBDB59}"/>
              </a:ext>
            </a:extLst>
          </p:cNvPr>
          <p:cNvSpPr/>
          <p:nvPr/>
        </p:nvSpPr>
        <p:spPr>
          <a:xfrm>
            <a:off x="1905000" y="3581400"/>
            <a:ext cx="8382000" cy="12700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Hi! I’m a button, click on me in presentation mode and I’ll feel like my life has meaning (and take you to the start of the game).</a:t>
            </a:r>
          </a:p>
        </p:txBody>
      </p:sp>
      <p:sp>
        <p:nvSpPr>
          <p:cNvPr id="4" name="Rectangle 3">
            <a:hlinkClick r:id="rId3"/>
            <a:extLst>
              <a:ext uri="{FF2B5EF4-FFF2-40B4-BE49-F238E27FC236}">
                <a16:creationId xmlns:a16="http://schemas.microsoft.com/office/drawing/2014/main" id="{791315A6-E3C2-206A-F253-7A297293EC12}"/>
              </a:ext>
            </a:extLst>
          </p:cNvPr>
          <p:cNvSpPr/>
          <p:nvPr/>
        </p:nvSpPr>
        <p:spPr>
          <a:xfrm>
            <a:off x="2065020" y="5974080"/>
            <a:ext cx="8061960" cy="4318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Click here to go back to Seth’s Website and tell him how much you liked the game!</a:t>
            </a:r>
          </a:p>
        </p:txBody>
      </p:sp>
    </p:spTree>
    <p:extLst>
      <p:ext uri="{BB962C8B-B14F-4D97-AF65-F5344CB8AC3E}">
        <p14:creationId xmlns:p14="http://schemas.microsoft.com/office/powerpoint/2010/main" val="181379983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a:srcRect b="15958"/>
          <a:stretch/>
        </p:blipFill>
        <p:spPr>
          <a:xfrm>
            <a:off x="0" y="-1"/>
            <a:ext cx="12192000" cy="6858001"/>
          </a:xfrm>
          <a:prstGeom prst="rect">
            <a:avLst/>
          </a:prstGeom>
        </p:spPr>
      </p:pic>
      <p:sp>
        <p:nvSpPr>
          <p:cNvPr id="8" name="Rectangle: Beveled 7">
            <a:hlinkClick r:id="rId3" action="ppaction://hlinksldjump"/>
          </p:cNvPr>
          <p:cNvSpPr/>
          <p:nvPr/>
        </p:nvSpPr>
        <p:spPr>
          <a:xfrm>
            <a:off x="1989590" y="5872294"/>
            <a:ext cx="1361198" cy="505520"/>
          </a:xfrm>
          <a:prstGeom prst="bevel">
            <a:avLst>
              <a:gd name="adj" fmla="val 11695"/>
            </a:avLst>
          </a:prstGeom>
          <a:gradFill flip="none" rotWithShape="1">
            <a:gsLst>
              <a:gs pos="0">
                <a:schemeClr val="tx1">
                  <a:lumMod val="75000"/>
                  <a:lumOff val="25000"/>
                  <a:shade val="30000"/>
                  <a:satMod val="115000"/>
                </a:schemeClr>
              </a:gs>
              <a:gs pos="50000">
                <a:schemeClr val="tx1">
                  <a:lumMod val="75000"/>
                  <a:lumOff val="25000"/>
                  <a:shade val="67500"/>
                  <a:satMod val="115000"/>
                </a:schemeClr>
              </a:gs>
              <a:gs pos="100000">
                <a:schemeClr val="tx1">
                  <a:lumMod val="75000"/>
                  <a:lumOff val="25000"/>
                  <a:shade val="100000"/>
                  <a:satMod val="115000"/>
                </a:schemeClr>
              </a:gs>
            </a:gsLst>
            <a:lin ang="1620000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Beveled 8">
            <a:hlinkClick r:id="rId4" action="ppaction://hlinksldjump"/>
          </p:cNvPr>
          <p:cNvSpPr/>
          <p:nvPr/>
        </p:nvSpPr>
        <p:spPr>
          <a:xfrm>
            <a:off x="3492618" y="5872294"/>
            <a:ext cx="1361198" cy="505520"/>
          </a:xfrm>
          <a:prstGeom prst="bevel">
            <a:avLst>
              <a:gd name="adj" fmla="val 11695"/>
            </a:avLst>
          </a:prstGeom>
          <a:gradFill flip="none" rotWithShape="1">
            <a:gsLst>
              <a:gs pos="0">
                <a:schemeClr val="tx1">
                  <a:lumMod val="75000"/>
                  <a:lumOff val="25000"/>
                  <a:shade val="30000"/>
                  <a:satMod val="115000"/>
                </a:schemeClr>
              </a:gs>
              <a:gs pos="50000">
                <a:schemeClr val="tx1">
                  <a:lumMod val="75000"/>
                  <a:lumOff val="25000"/>
                  <a:shade val="67500"/>
                  <a:satMod val="115000"/>
                </a:schemeClr>
              </a:gs>
              <a:gs pos="100000">
                <a:schemeClr val="tx1">
                  <a:lumMod val="75000"/>
                  <a:lumOff val="25000"/>
                  <a:shade val="100000"/>
                  <a:satMod val="115000"/>
                </a:schemeClr>
              </a:gs>
            </a:gsLst>
            <a:lin ang="1620000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3" name="Group 22"/>
          <p:cNvGrpSpPr/>
          <p:nvPr/>
        </p:nvGrpSpPr>
        <p:grpSpPr>
          <a:xfrm>
            <a:off x="486562" y="5872294"/>
            <a:ext cx="1361198" cy="505520"/>
            <a:chOff x="486562" y="5872294"/>
            <a:chExt cx="1361198" cy="505520"/>
          </a:xfrm>
        </p:grpSpPr>
        <p:sp>
          <p:nvSpPr>
            <p:cNvPr id="7" name="Rectangle: Beveled 6">
              <a:hlinkClick r:id="rId5" action="ppaction://hlinksldjump"/>
            </p:cNvPr>
            <p:cNvSpPr/>
            <p:nvPr/>
          </p:nvSpPr>
          <p:spPr>
            <a:xfrm>
              <a:off x="486562" y="5872294"/>
              <a:ext cx="1361198" cy="505520"/>
            </a:xfrm>
            <a:prstGeom prst="bevel">
              <a:avLst>
                <a:gd name="adj" fmla="val 11695"/>
              </a:avLst>
            </a:prstGeom>
            <a:gradFill flip="none" rotWithShape="1">
              <a:gsLst>
                <a:gs pos="0">
                  <a:schemeClr val="tx1">
                    <a:lumMod val="75000"/>
                    <a:lumOff val="25000"/>
                    <a:shade val="30000"/>
                    <a:satMod val="115000"/>
                  </a:schemeClr>
                </a:gs>
                <a:gs pos="50000">
                  <a:schemeClr val="tx1">
                    <a:lumMod val="75000"/>
                    <a:lumOff val="25000"/>
                    <a:shade val="67500"/>
                    <a:satMod val="115000"/>
                  </a:schemeClr>
                </a:gs>
                <a:gs pos="100000">
                  <a:schemeClr val="tx1">
                    <a:lumMod val="75000"/>
                    <a:lumOff val="25000"/>
                    <a:shade val="100000"/>
                    <a:satMod val="115000"/>
                  </a:schemeClr>
                </a:gs>
              </a:gsLst>
              <a:lin ang="1620000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hlinkClick r:id="rId5" action="ppaction://hlinksldjump"/>
            </p:cNvPr>
            <p:cNvSpPr txBox="1"/>
            <p:nvPr/>
          </p:nvSpPr>
          <p:spPr>
            <a:xfrm>
              <a:off x="852459" y="5940388"/>
              <a:ext cx="611642" cy="369332"/>
            </a:xfrm>
            <a:prstGeom prst="rect">
              <a:avLst/>
            </a:prstGeom>
            <a:noFill/>
          </p:spPr>
          <p:txBody>
            <a:bodyPr wrap="none" rtlCol="0">
              <a:spAutoFit/>
            </a:bodyPr>
            <a:lstStyle/>
            <a:p>
              <a:r>
                <a:rPr lang="en-US" i="1" dirty="0">
                  <a:solidFill>
                    <a:srgbClr val="C00000"/>
                  </a:solidFill>
                  <a:effectLst>
                    <a:outerShdw blurRad="38100" dist="38100" dir="2700000" algn="tl">
                      <a:srgbClr val="000000">
                        <a:alpha val="43137"/>
                      </a:srgbClr>
                    </a:outerShdw>
                  </a:effectLst>
                  <a:latin typeface="Bernard MT Condensed" panose="02050806060905020404" pitchFamily="18" charset="0"/>
                </a:rPr>
                <a:t>PLAY</a:t>
              </a:r>
            </a:p>
          </p:txBody>
        </p:sp>
      </p:grpSp>
      <p:sp>
        <p:nvSpPr>
          <p:cNvPr id="12" name="TextBox 11">
            <a:hlinkClick r:id="rId3" action="ppaction://hlinksldjump"/>
          </p:cNvPr>
          <p:cNvSpPr txBox="1"/>
          <p:nvPr/>
        </p:nvSpPr>
        <p:spPr>
          <a:xfrm>
            <a:off x="2129997" y="5960329"/>
            <a:ext cx="1048685" cy="338554"/>
          </a:xfrm>
          <a:prstGeom prst="rect">
            <a:avLst/>
          </a:prstGeom>
          <a:noFill/>
        </p:spPr>
        <p:txBody>
          <a:bodyPr wrap="none" rtlCol="0">
            <a:spAutoFit/>
          </a:bodyPr>
          <a:lstStyle/>
          <a:p>
            <a:r>
              <a:rPr lang="en-US" sz="1600" i="1" dirty="0">
                <a:solidFill>
                  <a:srgbClr val="C00000"/>
                </a:solidFill>
                <a:effectLst>
                  <a:outerShdw blurRad="38100" dist="38100" dir="2700000" algn="tl">
                    <a:srgbClr val="000000">
                      <a:alpha val="43137"/>
                    </a:srgbClr>
                  </a:outerShdw>
                </a:effectLst>
                <a:latin typeface="Bernard MT Condensed" panose="02050806060905020404" pitchFamily="18" charset="0"/>
              </a:rPr>
              <a:t>PICK ROOM</a:t>
            </a:r>
          </a:p>
        </p:txBody>
      </p:sp>
      <p:sp>
        <p:nvSpPr>
          <p:cNvPr id="13" name="TextBox 12">
            <a:hlinkClick r:id="rId4" action="ppaction://hlinksldjump"/>
          </p:cNvPr>
          <p:cNvSpPr txBox="1"/>
          <p:nvPr/>
        </p:nvSpPr>
        <p:spPr>
          <a:xfrm>
            <a:off x="3507009" y="5949877"/>
            <a:ext cx="1238352" cy="338554"/>
          </a:xfrm>
          <a:prstGeom prst="rect">
            <a:avLst/>
          </a:prstGeom>
          <a:noFill/>
        </p:spPr>
        <p:txBody>
          <a:bodyPr wrap="none" rtlCol="0">
            <a:spAutoFit/>
          </a:bodyPr>
          <a:lstStyle/>
          <a:p>
            <a:r>
              <a:rPr lang="en-US" sz="1600" i="1" dirty="0">
                <a:solidFill>
                  <a:srgbClr val="C00000"/>
                </a:solidFill>
                <a:effectLst>
                  <a:outerShdw blurRad="38100" dist="38100" dir="2700000" algn="tl">
                    <a:srgbClr val="000000">
                      <a:alpha val="43137"/>
                    </a:srgbClr>
                  </a:outerShdw>
                </a:effectLst>
                <a:latin typeface="Bernard MT Condensed" panose="02050806060905020404" pitchFamily="18" charset="0"/>
              </a:rPr>
              <a:t>HOW TO PLAY</a:t>
            </a:r>
          </a:p>
        </p:txBody>
      </p:sp>
      <p:sp>
        <p:nvSpPr>
          <p:cNvPr id="14" name="Frame 13"/>
          <p:cNvSpPr/>
          <p:nvPr/>
        </p:nvSpPr>
        <p:spPr>
          <a:xfrm>
            <a:off x="0" y="0"/>
            <a:ext cx="12192000" cy="6858000"/>
          </a:xfrm>
          <a:prstGeom prst="frame">
            <a:avLst>
              <a:gd name="adj1" fmla="val 4794"/>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24" name="Group 23"/>
          <p:cNvGrpSpPr/>
          <p:nvPr/>
        </p:nvGrpSpPr>
        <p:grpSpPr>
          <a:xfrm>
            <a:off x="3850547" y="710131"/>
            <a:ext cx="5953625" cy="1755739"/>
            <a:chOff x="3850547" y="710131"/>
            <a:chExt cx="5953625" cy="1755739"/>
          </a:xfrm>
        </p:grpSpPr>
        <p:sp>
          <p:nvSpPr>
            <p:cNvPr id="15" name="TextBox 14"/>
            <p:cNvSpPr txBox="1"/>
            <p:nvPr/>
          </p:nvSpPr>
          <p:spPr>
            <a:xfrm rot="21107682">
              <a:off x="3850547" y="721453"/>
              <a:ext cx="2640466" cy="1015663"/>
            </a:xfrm>
            <a:prstGeom prst="rect">
              <a:avLst/>
            </a:prstGeom>
            <a:noFill/>
            <a:effectLst>
              <a:innerShdw blurRad="63500" dist="50800" dir="5400000">
                <a:prstClr val="black">
                  <a:alpha val="50000"/>
                </a:prstClr>
              </a:innerShdw>
            </a:effectLst>
          </p:spPr>
          <p:txBody>
            <a:bodyPr wrap="none" rtlCol="0">
              <a:spAutoFit/>
            </a:bodyPr>
            <a:lstStyle/>
            <a:p>
              <a:r>
                <a:rPr lang="en-US" i="1" dirty="0">
                  <a:solidFill>
                    <a:srgbClr val="C00000"/>
                  </a:solidFill>
                  <a:effectLst>
                    <a:outerShdw blurRad="38100" dist="38100" dir="2700000" algn="tl">
                      <a:srgbClr val="000000">
                        <a:alpha val="43137"/>
                      </a:srgbClr>
                    </a:outerShdw>
                  </a:effectLst>
                  <a:latin typeface="Bernard MT Condensed" panose="02050806060905020404" pitchFamily="18" charset="0"/>
                </a:rPr>
                <a:t> </a:t>
              </a:r>
              <a:r>
                <a:rPr lang="en-US" sz="6000" i="1" dirty="0">
                  <a:ln>
                    <a:solidFill>
                      <a:schemeClr val="tx1"/>
                    </a:solidFill>
                  </a:ln>
                  <a:solidFill>
                    <a:srgbClr val="C00000"/>
                  </a:solidFill>
                  <a:effectLst>
                    <a:outerShdw blurRad="38100" dist="38100" dir="2700000" algn="tl">
                      <a:srgbClr val="000000">
                        <a:alpha val="43137"/>
                      </a:srgbClr>
                    </a:outerShdw>
                  </a:effectLst>
                  <a:latin typeface="Bernard MT Condensed" panose="02050806060905020404" pitchFamily="18" charset="0"/>
                </a:rPr>
                <a:t>GET OUT</a:t>
              </a:r>
              <a:endParaRPr lang="en-US" i="1" dirty="0">
                <a:ln>
                  <a:solidFill>
                    <a:schemeClr val="tx1"/>
                  </a:solidFill>
                </a:ln>
                <a:solidFill>
                  <a:srgbClr val="C00000"/>
                </a:solidFill>
                <a:effectLst>
                  <a:outerShdw blurRad="38100" dist="38100" dir="2700000" algn="tl">
                    <a:srgbClr val="000000">
                      <a:alpha val="43137"/>
                    </a:srgbClr>
                  </a:outerShdw>
                </a:effectLst>
                <a:latin typeface="Bernard MT Condensed" panose="02050806060905020404" pitchFamily="18" charset="0"/>
              </a:endParaRPr>
            </a:p>
          </p:txBody>
        </p:sp>
        <p:sp>
          <p:nvSpPr>
            <p:cNvPr id="16" name="Rectangle 15"/>
            <p:cNvSpPr/>
            <p:nvPr/>
          </p:nvSpPr>
          <p:spPr>
            <a:xfrm rot="21107682">
              <a:off x="5709781" y="1440701"/>
              <a:ext cx="4094391" cy="1015663"/>
            </a:xfrm>
            <a:prstGeom prst="rect">
              <a:avLst/>
            </a:prstGeom>
            <a:effectLst>
              <a:innerShdw blurRad="63500" dist="50800" dir="5400000">
                <a:prstClr val="black">
                  <a:alpha val="50000"/>
                </a:prstClr>
              </a:innerShdw>
            </a:effectLst>
          </p:spPr>
          <p:txBody>
            <a:bodyPr wrap="none">
              <a:spAutoFit/>
            </a:bodyPr>
            <a:lstStyle/>
            <a:p>
              <a:r>
                <a:rPr lang="en-US" sz="6000" i="1" dirty="0">
                  <a:ln>
                    <a:solidFill>
                      <a:schemeClr val="tx1"/>
                    </a:solidFill>
                  </a:ln>
                  <a:solidFill>
                    <a:srgbClr val="C00000"/>
                  </a:solidFill>
                  <a:effectLst>
                    <a:outerShdw blurRad="38100" dist="38100" dir="2700000" algn="tl">
                      <a:srgbClr val="000000">
                        <a:alpha val="43137"/>
                      </a:srgbClr>
                    </a:outerShdw>
                  </a:effectLst>
                  <a:latin typeface="Bernard MT Condensed" panose="02050806060905020404" pitchFamily="18" charset="0"/>
                </a:rPr>
                <a:t>OF THE ROOM</a:t>
              </a:r>
              <a:endParaRPr lang="en-US" sz="6000" dirty="0">
                <a:ln>
                  <a:solidFill>
                    <a:schemeClr val="tx1"/>
                  </a:solidFill>
                </a:ln>
              </a:endParaRPr>
            </a:p>
          </p:txBody>
        </p:sp>
        <p:sp>
          <p:nvSpPr>
            <p:cNvPr id="17" name="Arrow: Right 16"/>
            <p:cNvSpPr/>
            <p:nvPr/>
          </p:nvSpPr>
          <p:spPr>
            <a:xfrm rot="21156703">
              <a:off x="6778568" y="710131"/>
              <a:ext cx="978408" cy="484632"/>
            </a:xfrm>
            <a:prstGeom prst="rightArrow">
              <a:avLst/>
            </a:prstGeom>
            <a:solidFill>
              <a:srgbClr val="C00000"/>
            </a:solidFill>
            <a:ln>
              <a:solidFill>
                <a:schemeClr val="tx1"/>
              </a:solidFill>
            </a:ln>
            <a:effectLst>
              <a:innerShdw blurRad="63500" dist="50800" dir="5400000">
                <a:prstClr val="black">
                  <a:alpha val="50000"/>
                </a:prstClr>
              </a:innerShd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C00000"/>
                </a:solidFill>
              </a:endParaRPr>
            </a:p>
          </p:txBody>
        </p:sp>
        <p:sp>
          <p:nvSpPr>
            <p:cNvPr id="21" name="Arrow: Right 20"/>
            <p:cNvSpPr/>
            <p:nvPr/>
          </p:nvSpPr>
          <p:spPr>
            <a:xfrm rot="21156703" flipH="1">
              <a:off x="4652754" y="1981238"/>
              <a:ext cx="978408" cy="484632"/>
            </a:xfrm>
            <a:prstGeom prst="rightArrow">
              <a:avLst/>
            </a:prstGeom>
            <a:solidFill>
              <a:srgbClr val="C00000"/>
            </a:solidFill>
            <a:ln>
              <a:solidFill>
                <a:schemeClr val="tx1"/>
              </a:solidFill>
            </a:ln>
            <a:effectLst>
              <a:innerShdw blurRad="63500" dist="50800" dir="5400000">
                <a:prstClr val="black">
                  <a:alpha val="50000"/>
                </a:prstClr>
              </a:innerShd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C00000"/>
                </a:solidFill>
              </a:endParaRPr>
            </a:p>
          </p:txBody>
        </p:sp>
      </p:grpSp>
    </p:spTree>
    <p:extLst>
      <p:ext uri="{BB962C8B-B14F-4D97-AF65-F5344CB8AC3E}">
        <p14:creationId xmlns:p14="http://schemas.microsoft.com/office/powerpoint/2010/main" val="13340293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Image result for creepy room"/>
          <p:cNvPicPr>
            <a:picLocks noChangeAspect="1" noChangeArrowheads="1"/>
          </p:cNvPicPr>
          <p:nvPr/>
        </p:nvPicPr>
        <p:blipFill rotWithShape="1">
          <a:blip r:embed="rId2">
            <a:extLst>
              <a:ext uri="{28A0092B-C50C-407E-A947-70E740481C1C}">
                <a14:useLocalDpi xmlns:a14="http://schemas.microsoft.com/office/drawing/2010/main" val="0"/>
              </a:ext>
            </a:extLst>
          </a:blip>
          <a:srcRect t="5678" b="16107"/>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Frame 2"/>
          <p:cNvSpPr/>
          <p:nvPr/>
        </p:nvSpPr>
        <p:spPr>
          <a:xfrm>
            <a:off x="0" y="0"/>
            <a:ext cx="12192000" cy="6858000"/>
          </a:xfrm>
          <a:prstGeom prst="frame">
            <a:avLst>
              <a:gd name="adj1" fmla="val 4794"/>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 name="TextBox 3"/>
          <p:cNvSpPr txBox="1"/>
          <p:nvPr/>
        </p:nvSpPr>
        <p:spPr>
          <a:xfrm rot="21162437">
            <a:off x="503423" y="532284"/>
            <a:ext cx="1359668" cy="523220"/>
          </a:xfrm>
          <a:prstGeom prst="rect">
            <a:avLst/>
          </a:prstGeom>
          <a:noFill/>
          <a:effectLst>
            <a:innerShdw blurRad="63500" dist="50800" dir="5400000">
              <a:prstClr val="black">
                <a:alpha val="50000"/>
              </a:prstClr>
            </a:innerShdw>
          </a:effectLst>
        </p:spPr>
        <p:txBody>
          <a:bodyPr wrap="none" rtlCol="0">
            <a:spAutoFit/>
          </a:bodyPr>
          <a:lstStyle/>
          <a:p>
            <a:r>
              <a:rPr lang="en-US" i="1" dirty="0">
                <a:solidFill>
                  <a:srgbClr val="C00000"/>
                </a:solidFill>
                <a:effectLst>
                  <a:outerShdw blurRad="38100" dist="38100" dir="2700000" algn="tl">
                    <a:srgbClr val="000000">
                      <a:alpha val="43137"/>
                    </a:srgbClr>
                  </a:outerShdw>
                </a:effectLst>
                <a:latin typeface="Bernard MT Condensed" panose="02050806060905020404" pitchFamily="18" charset="0"/>
              </a:rPr>
              <a:t> </a:t>
            </a:r>
            <a:r>
              <a:rPr lang="en-US" sz="2800" i="1" dirty="0">
                <a:ln>
                  <a:solidFill>
                    <a:schemeClr val="tx1"/>
                  </a:solidFill>
                </a:ln>
                <a:solidFill>
                  <a:srgbClr val="C00000"/>
                </a:solidFill>
                <a:effectLst>
                  <a:outerShdw blurRad="38100" dist="38100" dir="2700000" algn="tl">
                    <a:srgbClr val="000000">
                      <a:alpha val="43137"/>
                    </a:srgbClr>
                  </a:outerShdw>
                </a:effectLst>
                <a:latin typeface="Bernard MT Condensed" panose="02050806060905020404" pitchFamily="18" charset="0"/>
              </a:rPr>
              <a:t>GET OUT</a:t>
            </a:r>
            <a:endParaRPr lang="en-US" i="1" dirty="0">
              <a:ln>
                <a:solidFill>
                  <a:schemeClr val="tx1"/>
                </a:solidFill>
              </a:ln>
              <a:solidFill>
                <a:srgbClr val="C00000"/>
              </a:solidFill>
              <a:effectLst>
                <a:outerShdw blurRad="38100" dist="38100" dir="2700000" algn="tl">
                  <a:srgbClr val="000000">
                    <a:alpha val="43137"/>
                  </a:srgbClr>
                </a:outerShdw>
              </a:effectLst>
              <a:latin typeface="Bernard MT Condensed" panose="02050806060905020404" pitchFamily="18" charset="0"/>
            </a:endParaRPr>
          </a:p>
        </p:txBody>
      </p:sp>
      <p:sp>
        <p:nvSpPr>
          <p:cNvPr id="5" name="Rectangle 4"/>
          <p:cNvSpPr/>
          <p:nvPr/>
        </p:nvSpPr>
        <p:spPr>
          <a:xfrm rot="21162437">
            <a:off x="1208341" y="892335"/>
            <a:ext cx="2008883" cy="523220"/>
          </a:xfrm>
          <a:prstGeom prst="rect">
            <a:avLst/>
          </a:prstGeom>
          <a:effectLst>
            <a:innerShdw blurRad="63500" dist="50800" dir="5400000">
              <a:prstClr val="black">
                <a:alpha val="50000"/>
              </a:prstClr>
            </a:innerShdw>
          </a:effectLst>
        </p:spPr>
        <p:txBody>
          <a:bodyPr wrap="none">
            <a:spAutoFit/>
          </a:bodyPr>
          <a:lstStyle/>
          <a:p>
            <a:r>
              <a:rPr lang="en-US" sz="2800" i="1" dirty="0">
                <a:ln>
                  <a:solidFill>
                    <a:schemeClr val="tx1"/>
                  </a:solidFill>
                </a:ln>
                <a:solidFill>
                  <a:srgbClr val="C00000"/>
                </a:solidFill>
                <a:effectLst>
                  <a:outerShdw blurRad="38100" dist="38100" dir="2700000" algn="tl">
                    <a:srgbClr val="000000">
                      <a:alpha val="43137"/>
                    </a:srgbClr>
                  </a:outerShdw>
                </a:effectLst>
                <a:latin typeface="Bernard MT Condensed" panose="02050806060905020404" pitchFamily="18" charset="0"/>
              </a:rPr>
              <a:t>OF THE ROOM</a:t>
            </a:r>
            <a:endParaRPr lang="en-US" sz="2800" dirty="0">
              <a:ln>
                <a:solidFill>
                  <a:schemeClr val="tx1"/>
                </a:solidFill>
              </a:ln>
            </a:endParaRPr>
          </a:p>
        </p:txBody>
      </p:sp>
      <p:sp>
        <p:nvSpPr>
          <p:cNvPr id="6" name="Arrow: Right 5"/>
          <p:cNvSpPr/>
          <p:nvPr/>
        </p:nvSpPr>
        <p:spPr>
          <a:xfrm rot="21086242" flipH="1">
            <a:off x="681913" y="1174647"/>
            <a:ext cx="486888" cy="230624"/>
          </a:xfrm>
          <a:prstGeom prst="rightArrow">
            <a:avLst/>
          </a:prstGeom>
          <a:solidFill>
            <a:srgbClr val="C00000"/>
          </a:solidFill>
          <a:ln>
            <a:solidFill>
              <a:schemeClr val="tx1"/>
            </a:solidFill>
          </a:ln>
          <a:effectLst>
            <a:innerShdw blurRad="63500" dist="50800" dir="5400000">
              <a:prstClr val="black">
                <a:alpha val="50000"/>
              </a:prstClr>
            </a:innerShd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C00000"/>
              </a:solidFill>
            </a:endParaRPr>
          </a:p>
        </p:txBody>
      </p:sp>
      <p:sp>
        <p:nvSpPr>
          <p:cNvPr id="7" name="Arrow: Right 6"/>
          <p:cNvSpPr/>
          <p:nvPr/>
        </p:nvSpPr>
        <p:spPr>
          <a:xfrm rot="21119274">
            <a:off x="1923198" y="533741"/>
            <a:ext cx="486888" cy="230624"/>
          </a:xfrm>
          <a:prstGeom prst="rightArrow">
            <a:avLst/>
          </a:prstGeom>
          <a:solidFill>
            <a:srgbClr val="C00000"/>
          </a:solidFill>
          <a:ln>
            <a:solidFill>
              <a:schemeClr val="tx1"/>
            </a:solidFill>
          </a:ln>
          <a:effectLst>
            <a:innerShdw blurRad="63500" dist="50800" dir="5400000">
              <a:prstClr val="black">
                <a:alpha val="50000"/>
              </a:prstClr>
            </a:innerShd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C00000"/>
              </a:solidFill>
            </a:endParaRPr>
          </a:p>
        </p:txBody>
      </p:sp>
      <p:sp>
        <p:nvSpPr>
          <p:cNvPr id="2" name="TextBox 1"/>
          <p:cNvSpPr txBox="1"/>
          <p:nvPr/>
        </p:nvSpPr>
        <p:spPr>
          <a:xfrm>
            <a:off x="5176007" y="1065402"/>
            <a:ext cx="2822889" cy="707886"/>
          </a:xfrm>
          <a:prstGeom prst="rect">
            <a:avLst/>
          </a:prstGeom>
          <a:noFill/>
        </p:spPr>
        <p:txBody>
          <a:bodyPr wrap="none" rtlCol="0">
            <a:spAutoFit/>
          </a:bodyPr>
          <a:lstStyle/>
          <a:p>
            <a:r>
              <a:rPr lang="en-US" sz="4000" i="1" dirty="0">
                <a:ln>
                  <a:solidFill>
                    <a:schemeClr val="tx1"/>
                  </a:solidFill>
                </a:ln>
                <a:solidFill>
                  <a:srgbClr val="C00000"/>
                </a:solidFill>
                <a:effectLst>
                  <a:outerShdw blurRad="38100" dist="38100" dir="2700000" algn="tl">
                    <a:srgbClr val="000000">
                      <a:alpha val="43137"/>
                    </a:srgbClr>
                  </a:outerShdw>
                </a:effectLst>
                <a:latin typeface="Bernard MT Condensed" panose="02050806060905020404" pitchFamily="18" charset="0"/>
              </a:rPr>
              <a:t>HOW TO PLAY</a:t>
            </a:r>
          </a:p>
        </p:txBody>
      </p:sp>
      <p:pic>
        <p:nvPicPr>
          <p:cNvPr id="9" name="Picture 8"/>
          <p:cNvPicPr>
            <a:picLocks noChangeAspect="1"/>
          </p:cNvPicPr>
          <p:nvPr/>
        </p:nvPicPr>
        <p:blipFill>
          <a:blip r:embed="rId3"/>
          <a:stretch>
            <a:fillRect/>
          </a:stretch>
        </p:blipFill>
        <p:spPr>
          <a:xfrm>
            <a:off x="10326089" y="5879541"/>
            <a:ext cx="1371719" cy="518205"/>
          </a:xfrm>
          <a:prstGeom prst="rect">
            <a:avLst/>
          </a:prstGeom>
        </p:spPr>
      </p:pic>
      <p:pic>
        <p:nvPicPr>
          <p:cNvPr id="12" name="Picture 11"/>
          <p:cNvPicPr>
            <a:picLocks noChangeAspect="1"/>
          </p:cNvPicPr>
          <p:nvPr/>
        </p:nvPicPr>
        <p:blipFill>
          <a:blip r:embed="rId3"/>
          <a:stretch>
            <a:fillRect/>
          </a:stretch>
        </p:blipFill>
        <p:spPr>
          <a:xfrm>
            <a:off x="475714" y="5879540"/>
            <a:ext cx="1371719" cy="518205"/>
          </a:xfrm>
          <a:prstGeom prst="rect">
            <a:avLst/>
          </a:prstGeom>
        </p:spPr>
      </p:pic>
      <p:grpSp>
        <p:nvGrpSpPr>
          <p:cNvPr id="13" name="Group 12"/>
          <p:cNvGrpSpPr/>
          <p:nvPr/>
        </p:nvGrpSpPr>
        <p:grpSpPr>
          <a:xfrm>
            <a:off x="10306708" y="448103"/>
            <a:ext cx="1391099" cy="518205"/>
            <a:chOff x="10306708" y="448103"/>
            <a:chExt cx="1391099" cy="518205"/>
          </a:xfrm>
        </p:grpSpPr>
        <p:pic>
          <p:nvPicPr>
            <p:cNvPr id="11" name="Picture 10">
              <a:hlinkClick r:id="rId4" action="ppaction://hlinksldjump"/>
            </p:cNvPr>
            <p:cNvPicPr>
              <a:picLocks noChangeAspect="1"/>
            </p:cNvPicPr>
            <p:nvPr/>
          </p:nvPicPr>
          <p:blipFill>
            <a:blip r:embed="rId3"/>
            <a:stretch>
              <a:fillRect/>
            </a:stretch>
          </p:blipFill>
          <p:spPr>
            <a:xfrm>
              <a:off x="10326088" y="448103"/>
              <a:ext cx="1371719" cy="518205"/>
            </a:xfrm>
            <a:prstGeom prst="rect">
              <a:avLst/>
            </a:prstGeom>
          </p:spPr>
        </p:pic>
        <p:sp>
          <p:nvSpPr>
            <p:cNvPr id="10" name="TextBox 9">
              <a:hlinkClick r:id="rId4" action="ppaction://hlinksldjump"/>
            </p:cNvPr>
            <p:cNvSpPr txBox="1"/>
            <p:nvPr/>
          </p:nvSpPr>
          <p:spPr>
            <a:xfrm>
              <a:off x="10306708" y="568705"/>
              <a:ext cx="1370888" cy="276999"/>
            </a:xfrm>
            <a:prstGeom prst="rect">
              <a:avLst/>
            </a:prstGeom>
            <a:noFill/>
          </p:spPr>
          <p:txBody>
            <a:bodyPr wrap="none" rtlCol="0">
              <a:spAutoFit/>
            </a:bodyPr>
            <a:lstStyle/>
            <a:p>
              <a:r>
                <a:rPr lang="en-US" sz="1200" i="1" dirty="0">
                  <a:solidFill>
                    <a:srgbClr val="C00000"/>
                  </a:solidFill>
                  <a:effectLst>
                    <a:outerShdw blurRad="38100" dist="38100" dir="2700000" algn="tl">
                      <a:srgbClr val="000000">
                        <a:alpha val="43137"/>
                      </a:srgbClr>
                    </a:outerShdw>
                  </a:effectLst>
                  <a:latin typeface="Bernard MT Condensed" panose="02050806060905020404" pitchFamily="18" charset="0"/>
                </a:rPr>
                <a:t>GET ME OUT OF HERE</a:t>
              </a:r>
            </a:p>
          </p:txBody>
        </p:sp>
      </p:grpSp>
      <p:sp>
        <p:nvSpPr>
          <p:cNvPr id="8" name="Rectangle 7"/>
          <p:cNvSpPr/>
          <p:nvPr/>
        </p:nvSpPr>
        <p:spPr>
          <a:xfrm>
            <a:off x="3938952" y="2316368"/>
            <a:ext cx="4677213" cy="522322"/>
          </a:xfrm>
          <a:prstGeom prst="rect">
            <a:avLst/>
          </a:prstGeom>
          <a:solidFill>
            <a:srgbClr val="96969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i="1" dirty="0">
                <a:solidFill>
                  <a:srgbClr val="FF0000"/>
                </a:solidFill>
                <a:effectLst>
                  <a:outerShdw blurRad="38100" dist="38100" dir="2700000" algn="tl">
                    <a:srgbClr val="000000">
                      <a:alpha val="43137"/>
                    </a:srgbClr>
                  </a:outerShdw>
                </a:effectLst>
                <a:latin typeface="Arial Narrow" panose="020B0606020202030204" pitchFamily="34" charset="0"/>
              </a:rPr>
              <a:t>It’s Very Simple, GET OUT OF THE ROOM</a:t>
            </a:r>
          </a:p>
        </p:txBody>
      </p:sp>
    </p:spTree>
    <p:extLst>
      <p:ext uri="{BB962C8B-B14F-4D97-AF65-F5344CB8AC3E}">
        <p14:creationId xmlns:p14="http://schemas.microsoft.com/office/powerpoint/2010/main" val="95102662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Image result for creepy room"/>
          <p:cNvPicPr>
            <a:picLocks noChangeAspect="1" noChangeArrowheads="1"/>
          </p:cNvPicPr>
          <p:nvPr/>
        </p:nvPicPr>
        <p:blipFill rotWithShape="1">
          <a:blip r:embed="rId2">
            <a:extLst>
              <a:ext uri="{28A0092B-C50C-407E-A947-70E740481C1C}">
                <a14:useLocalDpi xmlns:a14="http://schemas.microsoft.com/office/drawing/2010/main" val="0"/>
              </a:ext>
            </a:extLst>
          </a:blip>
          <a:srcRect t="4959" b="5713"/>
          <a:stretch/>
        </p:blipFill>
        <p:spPr bwMode="auto">
          <a:xfrm>
            <a:off x="0" y="117445"/>
            <a:ext cx="12192000" cy="6497273"/>
          </a:xfrm>
          <a:prstGeom prst="rect">
            <a:avLst/>
          </a:prstGeom>
          <a:noFill/>
          <a:extLst>
            <a:ext uri="{909E8E84-426E-40DD-AFC4-6F175D3DCCD1}">
              <a14:hiddenFill xmlns:a14="http://schemas.microsoft.com/office/drawing/2010/main">
                <a:solidFill>
                  <a:srgbClr val="FFFFFF"/>
                </a:solidFill>
              </a14:hiddenFill>
            </a:ext>
          </a:extLst>
        </p:spPr>
      </p:pic>
      <p:sp>
        <p:nvSpPr>
          <p:cNvPr id="3" name="Frame 2"/>
          <p:cNvSpPr/>
          <p:nvPr/>
        </p:nvSpPr>
        <p:spPr>
          <a:xfrm>
            <a:off x="0" y="0"/>
            <a:ext cx="12192000" cy="6858000"/>
          </a:xfrm>
          <a:prstGeom prst="frame">
            <a:avLst>
              <a:gd name="adj1" fmla="val 4794"/>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 name="TextBox 3"/>
          <p:cNvSpPr txBox="1"/>
          <p:nvPr/>
        </p:nvSpPr>
        <p:spPr>
          <a:xfrm rot="21162437">
            <a:off x="503423" y="532284"/>
            <a:ext cx="1359668" cy="523220"/>
          </a:xfrm>
          <a:prstGeom prst="rect">
            <a:avLst/>
          </a:prstGeom>
          <a:noFill/>
          <a:effectLst>
            <a:innerShdw blurRad="63500" dist="50800" dir="5400000">
              <a:prstClr val="black">
                <a:alpha val="50000"/>
              </a:prstClr>
            </a:innerShdw>
          </a:effectLst>
        </p:spPr>
        <p:txBody>
          <a:bodyPr wrap="none" rtlCol="0">
            <a:spAutoFit/>
          </a:bodyPr>
          <a:lstStyle/>
          <a:p>
            <a:r>
              <a:rPr lang="en-US" i="1" dirty="0">
                <a:solidFill>
                  <a:srgbClr val="C00000"/>
                </a:solidFill>
                <a:effectLst>
                  <a:outerShdw blurRad="38100" dist="38100" dir="2700000" algn="tl">
                    <a:srgbClr val="000000">
                      <a:alpha val="43137"/>
                    </a:srgbClr>
                  </a:outerShdw>
                </a:effectLst>
                <a:latin typeface="Bernard MT Condensed" panose="02050806060905020404" pitchFamily="18" charset="0"/>
              </a:rPr>
              <a:t> </a:t>
            </a:r>
            <a:r>
              <a:rPr lang="en-US" sz="2800" i="1" dirty="0">
                <a:ln>
                  <a:solidFill>
                    <a:schemeClr val="tx1"/>
                  </a:solidFill>
                </a:ln>
                <a:solidFill>
                  <a:srgbClr val="C00000"/>
                </a:solidFill>
                <a:effectLst>
                  <a:outerShdw blurRad="38100" dist="38100" dir="2700000" algn="tl">
                    <a:srgbClr val="000000">
                      <a:alpha val="43137"/>
                    </a:srgbClr>
                  </a:outerShdw>
                </a:effectLst>
                <a:latin typeface="Bernard MT Condensed" panose="02050806060905020404" pitchFamily="18" charset="0"/>
              </a:rPr>
              <a:t>GET OUT</a:t>
            </a:r>
            <a:endParaRPr lang="en-US" i="1" dirty="0">
              <a:ln>
                <a:solidFill>
                  <a:schemeClr val="tx1"/>
                </a:solidFill>
              </a:ln>
              <a:solidFill>
                <a:srgbClr val="C00000"/>
              </a:solidFill>
              <a:effectLst>
                <a:outerShdw blurRad="38100" dist="38100" dir="2700000" algn="tl">
                  <a:srgbClr val="000000">
                    <a:alpha val="43137"/>
                  </a:srgbClr>
                </a:outerShdw>
              </a:effectLst>
              <a:latin typeface="Bernard MT Condensed" panose="02050806060905020404" pitchFamily="18" charset="0"/>
            </a:endParaRPr>
          </a:p>
        </p:txBody>
      </p:sp>
      <p:sp>
        <p:nvSpPr>
          <p:cNvPr id="5" name="Rectangle 4"/>
          <p:cNvSpPr/>
          <p:nvPr/>
        </p:nvSpPr>
        <p:spPr>
          <a:xfrm rot="21162437">
            <a:off x="1208341" y="892335"/>
            <a:ext cx="2008883" cy="523220"/>
          </a:xfrm>
          <a:prstGeom prst="rect">
            <a:avLst/>
          </a:prstGeom>
          <a:effectLst>
            <a:innerShdw blurRad="63500" dist="50800" dir="5400000">
              <a:prstClr val="black">
                <a:alpha val="50000"/>
              </a:prstClr>
            </a:innerShdw>
          </a:effectLst>
        </p:spPr>
        <p:txBody>
          <a:bodyPr wrap="none">
            <a:spAutoFit/>
          </a:bodyPr>
          <a:lstStyle/>
          <a:p>
            <a:r>
              <a:rPr lang="en-US" sz="2800" i="1" dirty="0">
                <a:ln>
                  <a:solidFill>
                    <a:schemeClr val="tx1"/>
                  </a:solidFill>
                </a:ln>
                <a:solidFill>
                  <a:srgbClr val="C00000"/>
                </a:solidFill>
                <a:effectLst>
                  <a:outerShdw blurRad="38100" dist="38100" dir="2700000" algn="tl">
                    <a:srgbClr val="000000">
                      <a:alpha val="43137"/>
                    </a:srgbClr>
                  </a:outerShdw>
                </a:effectLst>
                <a:latin typeface="Bernard MT Condensed" panose="02050806060905020404" pitchFamily="18" charset="0"/>
              </a:rPr>
              <a:t>OF THE ROOM</a:t>
            </a:r>
            <a:endParaRPr lang="en-US" sz="2800" dirty="0">
              <a:ln>
                <a:solidFill>
                  <a:schemeClr val="tx1"/>
                </a:solidFill>
              </a:ln>
            </a:endParaRPr>
          </a:p>
        </p:txBody>
      </p:sp>
      <p:sp>
        <p:nvSpPr>
          <p:cNvPr id="7" name="Arrow: Right 6"/>
          <p:cNvSpPr/>
          <p:nvPr/>
        </p:nvSpPr>
        <p:spPr>
          <a:xfrm rot="21086242" flipH="1">
            <a:off x="681913" y="1174647"/>
            <a:ext cx="486888" cy="230624"/>
          </a:xfrm>
          <a:prstGeom prst="rightArrow">
            <a:avLst/>
          </a:prstGeom>
          <a:solidFill>
            <a:srgbClr val="C00000"/>
          </a:solidFill>
          <a:ln>
            <a:solidFill>
              <a:schemeClr val="tx1"/>
            </a:solidFill>
          </a:ln>
          <a:effectLst>
            <a:innerShdw blurRad="63500" dist="50800" dir="5400000">
              <a:prstClr val="black">
                <a:alpha val="50000"/>
              </a:prstClr>
            </a:innerShd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C00000"/>
              </a:solidFill>
            </a:endParaRPr>
          </a:p>
        </p:txBody>
      </p:sp>
      <p:sp>
        <p:nvSpPr>
          <p:cNvPr id="9" name="Arrow: Right 8"/>
          <p:cNvSpPr/>
          <p:nvPr/>
        </p:nvSpPr>
        <p:spPr>
          <a:xfrm rot="21119274">
            <a:off x="1923198" y="533741"/>
            <a:ext cx="486888" cy="230624"/>
          </a:xfrm>
          <a:prstGeom prst="rightArrow">
            <a:avLst/>
          </a:prstGeom>
          <a:solidFill>
            <a:srgbClr val="C00000"/>
          </a:solidFill>
          <a:ln>
            <a:solidFill>
              <a:schemeClr val="tx1"/>
            </a:solidFill>
          </a:ln>
          <a:effectLst>
            <a:innerShdw blurRad="63500" dist="50800" dir="5400000">
              <a:prstClr val="black">
                <a:alpha val="50000"/>
              </a:prstClr>
            </a:innerShd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C00000"/>
              </a:solidFill>
            </a:endParaRPr>
          </a:p>
        </p:txBody>
      </p:sp>
      <p:sp>
        <p:nvSpPr>
          <p:cNvPr id="10" name="TextBox 9"/>
          <p:cNvSpPr txBox="1"/>
          <p:nvPr/>
        </p:nvSpPr>
        <p:spPr>
          <a:xfrm>
            <a:off x="4082448" y="1116310"/>
            <a:ext cx="4225837" cy="923330"/>
          </a:xfrm>
          <a:prstGeom prst="rect">
            <a:avLst/>
          </a:prstGeom>
          <a:noFill/>
        </p:spPr>
        <p:txBody>
          <a:bodyPr wrap="none" rtlCol="0">
            <a:spAutoFit/>
          </a:bodyPr>
          <a:lstStyle/>
          <a:p>
            <a:r>
              <a:rPr lang="en-US" sz="5400" i="1" dirty="0">
                <a:ln>
                  <a:solidFill>
                    <a:schemeClr val="tx1"/>
                  </a:solidFill>
                </a:ln>
                <a:solidFill>
                  <a:srgbClr val="C00000"/>
                </a:solidFill>
                <a:effectLst>
                  <a:outerShdw blurRad="38100" dist="38100" dir="2700000" algn="tl">
                    <a:srgbClr val="000000">
                      <a:alpha val="43137"/>
                    </a:srgbClr>
                  </a:outerShdw>
                </a:effectLst>
                <a:latin typeface="Bernard MT Condensed" panose="02050806060905020404" pitchFamily="18" charset="0"/>
              </a:rPr>
              <a:t>Choose A Room</a:t>
            </a:r>
          </a:p>
        </p:txBody>
      </p:sp>
      <p:grpSp>
        <p:nvGrpSpPr>
          <p:cNvPr id="11" name="Group 10"/>
          <p:cNvGrpSpPr/>
          <p:nvPr/>
        </p:nvGrpSpPr>
        <p:grpSpPr>
          <a:xfrm>
            <a:off x="10306708" y="448103"/>
            <a:ext cx="1391099" cy="518205"/>
            <a:chOff x="10306708" y="448103"/>
            <a:chExt cx="1391099" cy="518205"/>
          </a:xfrm>
        </p:grpSpPr>
        <p:pic>
          <p:nvPicPr>
            <p:cNvPr id="12" name="Picture 11">
              <a:hlinkClick r:id="rId3" action="ppaction://hlinksldjump"/>
            </p:cNvPr>
            <p:cNvPicPr>
              <a:picLocks noChangeAspect="1"/>
            </p:cNvPicPr>
            <p:nvPr/>
          </p:nvPicPr>
          <p:blipFill>
            <a:blip r:embed="rId4"/>
            <a:stretch>
              <a:fillRect/>
            </a:stretch>
          </p:blipFill>
          <p:spPr>
            <a:xfrm>
              <a:off x="10326088" y="448103"/>
              <a:ext cx="1371719" cy="518205"/>
            </a:xfrm>
            <a:prstGeom prst="rect">
              <a:avLst/>
            </a:prstGeom>
          </p:spPr>
        </p:pic>
        <p:sp>
          <p:nvSpPr>
            <p:cNvPr id="13" name="TextBox 12">
              <a:hlinkClick r:id="rId3" action="ppaction://hlinksldjump"/>
            </p:cNvPr>
            <p:cNvSpPr txBox="1"/>
            <p:nvPr/>
          </p:nvSpPr>
          <p:spPr>
            <a:xfrm>
              <a:off x="10306708" y="568705"/>
              <a:ext cx="1370888" cy="276999"/>
            </a:xfrm>
            <a:prstGeom prst="rect">
              <a:avLst/>
            </a:prstGeom>
            <a:noFill/>
          </p:spPr>
          <p:txBody>
            <a:bodyPr wrap="none" rtlCol="0">
              <a:spAutoFit/>
            </a:bodyPr>
            <a:lstStyle/>
            <a:p>
              <a:r>
                <a:rPr lang="en-US" sz="1200" i="1" dirty="0">
                  <a:solidFill>
                    <a:srgbClr val="C00000"/>
                  </a:solidFill>
                  <a:effectLst>
                    <a:outerShdw blurRad="38100" dist="38100" dir="2700000" algn="tl">
                      <a:srgbClr val="000000">
                        <a:alpha val="43137"/>
                      </a:srgbClr>
                    </a:outerShdw>
                  </a:effectLst>
                  <a:latin typeface="Bernard MT Condensed" panose="02050806060905020404" pitchFamily="18" charset="0"/>
                </a:rPr>
                <a:t>GET ME OUT OF HERE</a:t>
              </a:r>
            </a:p>
          </p:txBody>
        </p:sp>
      </p:grpSp>
      <p:sp>
        <p:nvSpPr>
          <p:cNvPr id="6" name="Rectangle 5"/>
          <p:cNvSpPr/>
          <p:nvPr/>
        </p:nvSpPr>
        <p:spPr>
          <a:xfrm>
            <a:off x="1325460" y="2472655"/>
            <a:ext cx="2026311" cy="1795244"/>
          </a:xfrm>
          <a:prstGeom prst="rect">
            <a:avLst/>
          </a:prstGeom>
          <a:blipFill>
            <a:blip r:embed="rId5"/>
            <a:tile tx="0" ty="0" sx="100000" sy="100000" flip="none" algn="tl"/>
          </a:blipFill>
          <a:ln w="38100">
            <a:solidFill>
              <a:schemeClr val="tx1"/>
            </a:solidFill>
          </a:ln>
          <a:effectLst>
            <a:innerShdw blurRad="63500" dist="50800" dir="2700000">
              <a:prstClr val="black">
                <a:alpha val="50000"/>
              </a:prstClr>
            </a:innerShdw>
          </a:effectLst>
          <a:scene3d>
            <a:camera prst="isometricOffAxis2Top"/>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3751277" y="2472655"/>
            <a:ext cx="2026311" cy="1795244"/>
          </a:xfrm>
          <a:prstGeom prst="rect">
            <a:avLst/>
          </a:prstGeom>
          <a:blipFill>
            <a:blip r:embed="rId5"/>
            <a:tile tx="0" ty="0" sx="100000" sy="100000" flip="none" algn="tl"/>
          </a:blipFill>
          <a:ln w="38100">
            <a:solidFill>
              <a:schemeClr val="tx1"/>
            </a:solidFill>
          </a:ln>
          <a:effectLst>
            <a:innerShdw blurRad="63500" dist="50800" dir="2700000">
              <a:prstClr val="black">
                <a:alpha val="50000"/>
              </a:prstClr>
            </a:innerShdw>
          </a:effectLst>
          <a:scene3d>
            <a:camera prst="isometricOffAxis2Top"/>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6177094" y="2472655"/>
            <a:ext cx="2026311" cy="1795244"/>
          </a:xfrm>
          <a:prstGeom prst="rect">
            <a:avLst/>
          </a:prstGeom>
          <a:blipFill>
            <a:blip r:embed="rId5"/>
            <a:tile tx="0" ty="0" sx="100000" sy="100000" flip="none" algn="tl"/>
          </a:blipFill>
          <a:ln w="38100">
            <a:solidFill>
              <a:schemeClr val="tx1"/>
            </a:solidFill>
          </a:ln>
          <a:effectLst>
            <a:innerShdw blurRad="63500" dist="50800" dir="2700000">
              <a:prstClr val="black">
                <a:alpha val="50000"/>
              </a:prstClr>
            </a:innerShdw>
          </a:effectLst>
          <a:scene3d>
            <a:camera prst="isometricOffAxis2Top"/>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8602911" y="2472655"/>
            <a:ext cx="2026311" cy="1795244"/>
          </a:xfrm>
          <a:prstGeom prst="rect">
            <a:avLst/>
          </a:prstGeom>
          <a:blipFill>
            <a:blip r:embed="rId5"/>
            <a:tile tx="0" ty="0" sx="100000" sy="100000" flip="none" algn="tl"/>
          </a:blipFill>
          <a:ln w="38100">
            <a:solidFill>
              <a:schemeClr val="tx1"/>
            </a:solidFill>
          </a:ln>
          <a:effectLst>
            <a:innerShdw blurRad="63500" dist="50800" dir="2700000">
              <a:prstClr val="black">
                <a:alpha val="50000"/>
              </a:prstClr>
            </a:innerShdw>
          </a:effectLst>
          <a:scene3d>
            <a:camera prst="isometricOffAxis2Top"/>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1325460" y="4603727"/>
            <a:ext cx="2026311" cy="1795244"/>
          </a:xfrm>
          <a:prstGeom prst="rect">
            <a:avLst/>
          </a:prstGeom>
          <a:blipFill>
            <a:blip r:embed="rId5"/>
            <a:tile tx="0" ty="0" sx="100000" sy="100000" flip="none" algn="tl"/>
          </a:blipFill>
          <a:ln w="38100">
            <a:solidFill>
              <a:schemeClr val="tx1"/>
            </a:solidFill>
          </a:ln>
          <a:effectLst>
            <a:innerShdw blurRad="63500" dist="50800" dir="2700000">
              <a:prstClr val="black">
                <a:alpha val="50000"/>
              </a:prstClr>
            </a:innerShdw>
          </a:effectLst>
          <a:scene3d>
            <a:camera prst="isometricOffAxis2Top"/>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3751277" y="4603727"/>
            <a:ext cx="2026311" cy="1795244"/>
          </a:xfrm>
          <a:prstGeom prst="rect">
            <a:avLst/>
          </a:prstGeom>
          <a:blipFill>
            <a:blip r:embed="rId5"/>
            <a:tile tx="0" ty="0" sx="100000" sy="100000" flip="none" algn="tl"/>
          </a:blipFill>
          <a:ln w="38100">
            <a:solidFill>
              <a:schemeClr val="tx1"/>
            </a:solidFill>
          </a:ln>
          <a:effectLst>
            <a:innerShdw blurRad="63500" dist="50800" dir="2700000">
              <a:prstClr val="black">
                <a:alpha val="50000"/>
              </a:prstClr>
            </a:innerShdw>
          </a:effectLst>
          <a:scene3d>
            <a:camera prst="isometricOffAxis2Top"/>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p:nvSpPr>
        <p:spPr>
          <a:xfrm>
            <a:off x="6177094" y="4603727"/>
            <a:ext cx="2026311" cy="1795244"/>
          </a:xfrm>
          <a:prstGeom prst="rect">
            <a:avLst/>
          </a:prstGeom>
          <a:blipFill>
            <a:blip r:embed="rId5"/>
            <a:tile tx="0" ty="0" sx="100000" sy="100000" flip="none" algn="tl"/>
          </a:blipFill>
          <a:ln w="38100">
            <a:solidFill>
              <a:schemeClr val="tx1"/>
            </a:solidFill>
          </a:ln>
          <a:effectLst>
            <a:innerShdw blurRad="63500" dist="50800" dir="2700000">
              <a:prstClr val="black">
                <a:alpha val="50000"/>
              </a:prstClr>
            </a:innerShdw>
          </a:effectLst>
          <a:scene3d>
            <a:camera prst="isometricOffAxis2Top"/>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nvSpPr>
        <p:spPr>
          <a:xfrm>
            <a:off x="8602911" y="4603727"/>
            <a:ext cx="2026311" cy="1795244"/>
          </a:xfrm>
          <a:prstGeom prst="rect">
            <a:avLst/>
          </a:prstGeom>
          <a:blipFill>
            <a:blip r:embed="rId5"/>
            <a:tile tx="0" ty="0" sx="100000" sy="100000" flip="none" algn="tl"/>
          </a:blipFill>
          <a:ln w="38100">
            <a:solidFill>
              <a:schemeClr val="tx1"/>
            </a:solidFill>
          </a:ln>
          <a:effectLst>
            <a:innerShdw blurRad="63500" dist="50800" dir="2700000">
              <a:prstClr val="black">
                <a:alpha val="50000"/>
              </a:prstClr>
            </a:innerShdw>
          </a:effectLst>
          <a:scene3d>
            <a:camera prst="isometricOffAxis2Top"/>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p:cNvSpPr txBox="1"/>
          <p:nvPr/>
        </p:nvSpPr>
        <p:spPr>
          <a:xfrm>
            <a:off x="4232876" y="2256908"/>
            <a:ext cx="1063112" cy="369332"/>
          </a:xfrm>
          <a:prstGeom prst="rect">
            <a:avLst/>
          </a:prstGeom>
          <a:noFill/>
        </p:spPr>
        <p:txBody>
          <a:bodyPr wrap="none" rtlCol="0">
            <a:spAutoFit/>
          </a:bodyPr>
          <a:lstStyle/>
          <a:p>
            <a:r>
              <a:rPr lang="en-US" i="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ROOM II</a:t>
            </a:r>
          </a:p>
        </p:txBody>
      </p:sp>
      <p:sp>
        <p:nvSpPr>
          <p:cNvPr id="22" name="TextBox 21"/>
          <p:cNvSpPr txBox="1"/>
          <p:nvPr/>
        </p:nvSpPr>
        <p:spPr>
          <a:xfrm>
            <a:off x="6620221" y="2256908"/>
            <a:ext cx="1140056" cy="369332"/>
          </a:xfrm>
          <a:prstGeom prst="rect">
            <a:avLst/>
          </a:prstGeom>
          <a:noFill/>
        </p:spPr>
        <p:txBody>
          <a:bodyPr wrap="none" rtlCol="0">
            <a:spAutoFit/>
          </a:bodyPr>
          <a:lstStyle/>
          <a:p>
            <a:r>
              <a:rPr lang="en-US" i="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ROOM III</a:t>
            </a:r>
          </a:p>
        </p:txBody>
      </p:sp>
      <p:sp>
        <p:nvSpPr>
          <p:cNvPr id="23" name="TextBox 22"/>
          <p:cNvSpPr txBox="1"/>
          <p:nvPr/>
        </p:nvSpPr>
        <p:spPr>
          <a:xfrm>
            <a:off x="9052450" y="2256908"/>
            <a:ext cx="1127232" cy="369332"/>
          </a:xfrm>
          <a:prstGeom prst="rect">
            <a:avLst/>
          </a:prstGeom>
          <a:noFill/>
        </p:spPr>
        <p:txBody>
          <a:bodyPr wrap="none" rtlCol="0">
            <a:spAutoFit/>
          </a:bodyPr>
          <a:lstStyle/>
          <a:p>
            <a:r>
              <a:rPr lang="en-US" i="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ROOM IV</a:t>
            </a:r>
          </a:p>
        </p:txBody>
      </p:sp>
      <p:sp>
        <p:nvSpPr>
          <p:cNvPr id="24" name="TextBox 23"/>
          <p:cNvSpPr txBox="1"/>
          <p:nvPr/>
        </p:nvSpPr>
        <p:spPr>
          <a:xfrm>
            <a:off x="8975506" y="4251147"/>
            <a:ext cx="1281120" cy="369332"/>
          </a:xfrm>
          <a:prstGeom prst="rect">
            <a:avLst/>
          </a:prstGeom>
          <a:noFill/>
        </p:spPr>
        <p:txBody>
          <a:bodyPr wrap="none" rtlCol="0">
            <a:spAutoFit/>
          </a:bodyPr>
          <a:lstStyle/>
          <a:p>
            <a:r>
              <a:rPr lang="en-US" i="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ROOM VIII</a:t>
            </a:r>
          </a:p>
        </p:txBody>
      </p:sp>
      <p:sp>
        <p:nvSpPr>
          <p:cNvPr id="25" name="TextBox 24"/>
          <p:cNvSpPr txBox="1"/>
          <p:nvPr/>
        </p:nvSpPr>
        <p:spPr>
          <a:xfrm>
            <a:off x="6586747" y="4251147"/>
            <a:ext cx="1204176" cy="369332"/>
          </a:xfrm>
          <a:prstGeom prst="rect">
            <a:avLst/>
          </a:prstGeom>
          <a:noFill/>
        </p:spPr>
        <p:txBody>
          <a:bodyPr wrap="none" rtlCol="0">
            <a:spAutoFit/>
          </a:bodyPr>
          <a:lstStyle/>
          <a:p>
            <a:r>
              <a:rPr lang="en-US" i="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ROOM VII</a:t>
            </a:r>
          </a:p>
        </p:txBody>
      </p:sp>
      <p:sp>
        <p:nvSpPr>
          <p:cNvPr id="26" name="TextBox 25"/>
          <p:cNvSpPr txBox="1"/>
          <p:nvPr/>
        </p:nvSpPr>
        <p:spPr>
          <a:xfrm>
            <a:off x="4200816" y="4251147"/>
            <a:ext cx="1127232" cy="369332"/>
          </a:xfrm>
          <a:prstGeom prst="rect">
            <a:avLst/>
          </a:prstGeom>
          <a:noFill/>
        </p:spPr>
        <p:txBody>
          <a:bodyPr wrap="none" rtlCol="0">
            <a:spAutoFit/>
          </a:bodyPr>
          <a:lstStyle/>
          <a:p>
            <a:r>
              <a:rPr lang="en-US" i="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ROOM VI</a:t>
            </a:r>
          </a:p>
        </p:txBody>
      </p:sp>
      <p:sp>
        <p:nvSpPr>
          <p:cNvPr id="27" name="TextBox 26"/>
          <p:cNvSpPr txBox="1"/>
          <p:nvPr/>
        </p:nvSpPr>
        <p:spPr>
          <a:xfrm>
            <a:off x="1813471" y="4251147"/>
            <a:ext cx="1050288" cy="369332"/>
          </a:xfrm>
          <a:prstGeom prst="rect">
            <a:avLst/>
          </a:prstGeom>
          <a:noFill/>
        </p:spPr>
        <p:txBody>
          <a:bodyPr wrap="none" rtlCol="0">
            <a:spAutoFit/>
          </a:bodyPr>
          <a:lstStyle/>
          <a:p>
            <a:r>
              <a:rPr lang="en-US" i="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ROOM V</a:t>
            </a:r>
          </a:p>
        </p:txBody>
      </p:sp>
      <p:pic>
        <p:nvPicPr>
          <p:cNvPr id="43" name="Picture 42">
            <a:hlinkClick r:id="rId6" action="ppaction://hlinksldjump"/>
          </p:cNvPr>
          <p:cNvPicPr>
            <a:picLocks noChangeAspect="1"/>
          </p:cNvPicPr>
          <p:nvPr/>
        </p:nvPicPr>
        <p:blipFill>
          <a:blip r:embed="rId7"/>
          <a:stretch>
            <a:fillRect/>
          </a:stretch>
        </p:blipFill>
        <p:spPr>
          <a:xfrm>
            <a:off x="983424" y="1904906"/>
            <a:ext cx="2688569" cy="1950889"/>
          </a:xfrm>
          <a:prstGeom prst="rect">
            <a:avLst/>
          </a:prstGeom>
        </p:spPr>
      </p:pic>
    </p:spTree>
    <p:extLst>
      <p:ext uri="{BB962C8B-B14F-4D97-AF65-F5344CB8AC3E}">
        <p14:creationId xmlns:p14="http://schemas.microsoft.com/office/powerpoint/2010/main" val="146162242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a:srcRect b="15958"/>
          <a:stretch/>
        </p:blipFill>
        <p:spPr>
          <a:xfrm>
            <a:off x="0" y="-1"/>
            <a:ext cx="12192000" cy="6858001"/>
          </a:xfrm>
          <a:prstGeom prst="rect">
            <a:avLst/>
          </a:prstGeom>
        </p:spPr>
      </p:pic>
      <p:sp>
        <p:nvSpPr>
          <p:cNvPr id="7" name="Frame 6"/>
          <p:cNvSpPr/>
          <p:nvPr/>
        </p:nvSpPr>
        <p:spPr>
          <a:xfrm>
            <a:off x="0" y="0"/>
            <a:ext cx="12192000" cy="6858000"/>
          </a:xfrm>
          <a:prstGeom prst="frame">
            <a:avLst>
              <a:gd name="adj1" fmla="val 4794"/>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 name="Rectangle: Beveled 11">
            <a:hlinkClick r:id="rId3" action="ppaction://hlinksldjump"/>
          </p:cNvPr>
          <p:cNvSpPr/>
          <p:nvPr/>
        </p:nvSpPr>
        <p:spPr>
          <a:xfrm>
            <a:off x="2250718" y="3169883"/>
            <a:ext cx="2096792" cy="513910"/>
          </a:xfrm>
          <a:prstGeom prst="bevel">
            <a:avLst/>
          </a:prstGeom>
          <a:gradFill flip="none" rotWithShape="1">
            <a:gsLst>
              <a:gs pos="0">
                <a:schemeClr val="tx1">
                  <a:lumMod val="75000"/>
                  <a:lumOff val="25000"/>
                  <a:shade val="30000"/>
                  <a:satMod val="115000"/>
                </a:schemeClr>
              </a:gs>
              <a:gs pos="50000">
                <a:schemeClr val="tx1">
                  <a:lumMod val="75000"/>
                  <a:lumOff val="25000"/>
                  <a:shade val="67500"/>
                  <a:satMod val="115000"/>
                </a:schemeClr>
              </a:gs>
              <a:gs pos="100000">
                <a:schemeClr val="tx1">
                  <a:lumMod val="75000"/>
                  <a:lumOff val="25000"/>
                  <a:shade val="100000"/>
                  <a:satMod val="115000"/>
                </a:schemeClr>
              </a:gs>
            </a:gsLst>
            <a:lin ang="1620000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Beveled 14"/>
          <p:cNvSpPr/>
          <p:nvPr/>
        </p:nvSpPr>
        <p:spPr>
          <a:xfrm>
            <a:off x="7924764" y="3611504"/>
            <a:ext cx="1048624" cy="513910"/>
          </a:xfrm>
          <a:prstGeom prst="bevel">
            <a:avLst/>
          </a:prstGeom>
          <a:gradFill flip="none" rotWithShape="1">
            <a:gsLst>
              <a:gs pos="0">
                <a:schemeClr val="tx1">
                  <a:lumMod val="75000"/>
                  <a:lumOff val="25000"/>
                  <a:shade val="30000"/>
                  <a:satMod val="115000"/>
                </a:schemeClr>
              </a:gs>
              <a:gs pos="50000">
                <a:schemeClr val="tx1">
                  <a:lumMod val="75000"/>
                  <a:lumOff val="25000"/>
                  <a:shade val="67500"/>
                  <a:satMod val="115000"/>
                </a:schemeClr>
              </a:gs>
              <a:gs pos="100000">
                <a:schemeClr val="tx1">
                  <a:lumMod val="75000"/>
                  <a:lumOff val="25000"/>
                  <a:shade val="100000"/>
                  <a:satMod val="115000"/>
                </a:schemeClr>
              </a:gs>
            </a:gsLst>
            <a:lin ang="1620000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Beveled 15">
            <a:hlinkClick r:id="rId3" action="ppaction://hlinksldjump"/>
          </p:cNvPr>
          <p:cNvSpPr/>
          <p:nvPr/>
        </p:nvSpPr>
        <p:spPr>
          <a:xfrm>
            <a:off x="3774806" y="4765375"/>
            <a:ext cx="2896766" cy="513910"/>
          </a:xfrm>
          <a:prstGeom prst="bevel">
            <a:avLst/>
          </a:prstGeom>
          <a:gradFill flip="none" rotWithShape="1">
            <a:gsLst>
              <a:gs pos="0">
                <a:schemeClr val="tx1">
                  <a:lumMod val="75000"/>
                  <a:lumOff val="25000"/>
                  <a:shade val="30000"/>
                  <a:satMod val="115000"/>
                </a:schemeClr>
              </a:gs>
              <a:gs pos="50000">
                <a:schemeClr val="tx1">
                  <a:lumMod val="75000"/>
                  <a:lumOff val="25000"/>
                  <a:shade val="67500"/>
                  <a:satMod val="115000"/>
                </a:schemeClr>
              </a:gs>
              <a:gs pos="100000">
                <a:schemeClr val="tx1">
                  <a:lumMod val="75000"/>
                  <a:lumOff val="25000"/>
                  <a:shade val="100000"/>
                  <a:satMod val="115000"/>
                </a:schemeClr>
              </a:gs>
            </a:gsLst>
            <a:lin ang="1620000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hlinkClick r:id="rId3" action="ppaction://hlinksldjump"/>
          </p:cNvPr>
          <p:cNvSpPr txBox="1"/>
          <p:nvPr/>
        </p:nvSpPr>
        <p:spPr>
          <a:xfrm>
            <a:off x="2250718" y="3242172"/>
            <a:ext cx="2096792" cy="369332"/>
          </a:xfrm>
          <a:prstGeom prst="rect">
            <a:avLst/>
          </a:prstGeom>
          <a:noFill/>
        </p:spPr>
        <p:txBody>
          <a:bodyPr wrap="none" rtlCol="0">
            <a:spAutoFit/>
          </a:bodyPr>
          <a:lstStyle/>
          <a:p>
            <a:r>
              <a:rPr lang="en-US" i="1" dirty="0">
                <a:solidFill>
                  <a:srgbClr val="C00000"/>
                </a:solidFill>
                <a:effectLst>
                  <a:outerShdw blurRad="38100" dist="38100" dir="2700000" algn="tl">
                    <a:srgbClr val="000000">
                      <a:alpha val="43137"/>
                    </a:srgbClr>
                  </a:outerShdw>
                </a:effectLst>
              </a:rPr>
              <a:t>YES! Let Me In There</a:t>
            </a:r>
          </a:p>
        </p:txBody>
      </p:sp>
      <p:sp>
        <p:nvSpPr>
          <p:cNvPr id="21" name="Rectangle: Beveled 20">
            <a:hlinkClick r:id="rId4" action="ppaction://hlinksldjump"/>
          </p:cNvPr>
          <p:cNvSpPr/>
          <p:nvPr/>
        </p:nvSpPr>
        <p:spPr>
          <a:xfrm>
            <a:off x="7284535" y="3611504"/>
            <a:ext cx="3738909" cy="513910"/>
          </a:xfrm>
          <a:prstGeom prst="bevel">
            <a:avLst/>
          </a:prstGeom>
          <a:gradFill flip="none" rotWithShape="1">
            <a:gsLst>
              <a:gs pos="0">
                <a:schemeClr val="tx1">
                  <a:lumMod val="75000"/>
                  <a:lumOff val="25000"/>
                  <a:shade val="30000"/>
                  <a:satMod val="115000"/>
                </a:schemeClr>
              </a:gs>
              <a:gs pos="50000">
                <a:schemeClr val="tx1">
                  <a:lumMod val="75000"/>
                  <a:lumOff val="25000"/>
                  <a:shade val="67500"/>
                  <a:satMod val="115000"/>
                </a:schemeClr>
              </a:gs>
              <a:gs pos="100000">
                <a:schemeClr val="tx1">
                  <a:lumMod val="75000"/>
                  <a:lumOff val="25000"/>
                  <a:shade val="100000"/>
                  <a:satMod val="115000"/>
                </a:schemeClr>
              </a:gs>
            </a:gsLst>
            <a:lin ang="1620000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hlinkClick r:id="rId3" action="ppaction://hlinksldjump"/>
          </p:cNvPr>
          <p:cNvSpPr txBox="1"/>
          <p:nvPr/>
        </p:nvSpPr>
        <p:spPr>
          <a:xfrm>
            <a:off x="3783644" y="4829275"/>
            <a:ext cx="2904706" cy="369332"/>
          </a:xfrm>
          <a:prstGeom prst="rect">
            <a:avLst/>
          </a:prstGeom>
          <a:noFill/>
        </p:spPr>
        <p:txBody>
          <a:bodyPr wrap="none" rtlCol="0">
            <a:spAutoFit/>
          </a:bodyPr>
          <a:lstStyle/>
          <a:p>
            <a:r>
              <a:rPr lang="en-US" i="1" dirty="0">
                <a:solidFill>
                  <a:srgbClr val="C00000"/>
                </a:solidFill>
                <a:effectLst>
                  <a:outerShdw blurRad="38100" dist="38100" dir="2700000" algn="tl">
                    <a:srgbClr val="000000">
                      <a:alpha val="43137"/>
                    </a:srgbClr>
                  </a:outerShdw>
                </a:effectLst>
              </a:rPr>
              <a:t>No....... but let’s do it anyway</a:t>
            </a:r>
          </a:p>
        </p:txBody>
      </p:sp>
      <p:sp>
        <p:nvSpPr>
          <p:cNvPr id="23" name="TextBox 22">
            <a:hlinkClick r:id="rId4" action="ppaction://hlinksldjump"/>
          </p:cNvPr>
          <p:cNvSpPr txBox="1"/>
          <p:nvPr/>
        </p:nvSpPr>
        <p:spPr>
          <a:xfrm>
            <a:off x="7284535" y="3683793"/>
            <a:ext cx="3738909" cy="369332"/>
          </a:xfrm>
          <a:prstGeom prst="rect">
            <a:avLst/>
          </a:prstGeom>
          <a:noFill/>
        </p:spPr>
        <p:txBody>
          <a:bodyPr wrap="none" rtlCol="0">
            <a:spAutoFit/>
          </a:bodyPr>
          <a:lstStyle/>
          <a:p>
            <a:r>
              <a:rPr lang="en-US" i="1" dirty="0">
                <a:solidFill>
                  <a:srgbClr val="C00000"/>
                </a:solidFill>
                <a:effectLst>
                  <a:outerShdw blurRad="38100" dist="38100" dir="2700000" algn="tl">
                    <a:srgbClr val="000000">
                      <a:alpha val="43137"/>
                    </a:srgbClr>
                  </a:outerShdw>
                </a:effectLst>
              </a:rPr>
              <a:t>NO! I Didn’t Mean It! Let Me Go Back!</a:t>
            </a:r>
          </a:p>
        </p:txBody>
      </p:sp>
      <p:grpSp>
        <p:nvGrpSpPr>
          <p:cNvPr id="24" name="Group 23"/>
          <p:cNvGrpSpPr/>
          <p:nvPr/>
        </p:nvGrpSpPr>
        <p:grpSpPr>
          <a:xfrm>
            <a:off x="3850547" y="710131"/>
            <a:ext cx="5953625" cy="1755739"/>
            <a:chOff x="3850547" y="710131"/>
            <a:chExt cx="5953625" cy="1755739"/>
          </a:xfrm>
        </p:grpSpPr>
        <p:sp>
          <p:nvSpPr>
            <p:cNvPr id="25" name="TextBox 24"/>
            <p:cNvSpPr txBox="1"/>
            <p:nvPr/>
          </p:nvSpPr>
          <p:spPr>
            <a:xfrm rot="21107682">
              <a:off x="3850547" y="721453"/>
              <a:ext cx="2640466" cy="1015663"/>
            </a:xfrm>
            <a:prstGeom prst="rect">
              <a:avLst/>
            </a:prstGeom>
            <a:noFill/>
            <a:effectLst>
              <a:innerShdw blurRad="63500" dist="50800" dir="5400000">
                <a:prstClr val="black">
                  <a:alpha val="50000"/>
                </a:prstClr>
              </a:innerShdw>
            </a:effectLst>
          </p:spPr>
          <p:txBody>
            <a:bodyPr wrap="none" rtlCol="0">
              <a:spAutoFit/>
            </a:bodyPr>
            <a:lstStyle/>
            <a:p>
              <a:r>
                <a:rPr lang="en-US" i="1" dirty="0">
                  <a:solidFill>
                    <a:srgbClr val="C00000"/>
                  </a:solidFill>
                  <a:effectLst>
                    <a:outerShdw blurRad="38100" dist="38100" dir="2700000" algn="tl">
                      <a:srgbClr val="000000">
                        <a:alpha val="43137"/>
                      </a:srgbClr>
                    </a:outerShdw>
                  </a:effectLst>
                  <a:latin typeface="Bernard MT Condensed" panose="02050806060905020404" pitchFamily="18" charset="0"/>
                </a:rPr>
                <a:t> </a:t>
              </a:r>
              <a:r>
                <a:rPr lang="en-US" sz="6000" i="1" dirty="0">
                  <a:ln>
                    <a:solidFill>
                      <a:schemeClr val="tx1"/>
                    </a:solidFill>
                  </a:ln>
                  <a:solidFill>
                    <a:srgbClr val="C00000"/>
                  </a:solidFill>
                  <a:effectLst>
                    <a:outerShdw blurRad="38100" dist="38100" dir="2700000" algn="tl">
                      <a:srgbClr val="000000">
                        <a:alpha val="43137"/>
                      </a:srgbClr>
                    </a:outerShdw>
                  </a:effectLst>
                  <a:latin typeface="Bernard MT Condensed" panose="02050806060905020404" pitchFamily="18" charset="0"/>
                </a:rPr>
                <a:t>GET OUT</a:t>
              </a:r>
              <a:endParaRPr lang="en-US" i="1" dirty="0">
                <a:ln>
                  <a:solidFill>
                    <a:schemeClr val="tx1"/>
                  </a:solidFill>
                </a:ln>
                <a:solidFill>
                  <a:srgbClr val="C00000"/>
                </a:solidFill>
                <a:effectLst>
                  <a:outerShdw blurRad="38100" dist="38100" dir="2700000" algn="tl">
                    <a:srgbClr val="000000">
                      <a:alpha val="43137"/>
                    </a:srgbClr>
                  </a:outerShdw>
                </a:effectLst>
                <a:latin typeface="Bernard MT Condensed" panose="02050806060905020404" pitchFamily="18" charset="0"/>
              </a:endParaRPr>
            </a:p>
          </p:txBody>
        </p:sp>
        <p:sp>
          <p:nvSpPr>
            <p:cNvPr id="26" name="Rectangle 25"/>
            <p:cNvSpPr/>
            <p:nvPr/>
          </p:nvSpPr>
          <p:spPr>
            <a:xfrm rot="21107682">
              <a:off x="5709781" y="1440701"/>
              <a:ext cx="4094391" cy="1015663"/>
            </a:xfrm>
            <a:prstGeom prst="rect">
              <a:avLst/>
            </a:prstGeom>
            <a:effectLst>
              <a:innerShdw blurRad="63500" dist="50800" dir="5400000">
                <a:prstClr val="black">
                  <a:alpha val="50000"/>
                </a:prstClr>
              </a:innerShdw>
            </a:effectLst>
          </p:spPr>
          <p:txBody>
            <a:bodyPr wrap="none">
              <a:spAutoFit/>
            </a:bodyPr>
            <a:lstStyle/>
            <a:p>
              <a:r>
                <a:rPr lang="en-US" sz="6000" i="1" dirty="0">
                  <a:ln>
                    <a:solidFill>
                      <a:schemeClr val="tx1"/>
                    </a:solidFill>
                  </a:ln>
                  <a:solidFill>
                    <a:srgbClr val="C00000"/>
                  </a:solidFill>
                  <a:effectLst>
                    <a:outerShdw blurRad="38100" dist="38100" dir="2700000" algn="tl">
                      <a:srgbClr val="000000">
                        <a:alpha val="43137"/>
                      </a:srgbClr>
                    </a:outerShdw>
                  </a:effectLst>
                  <a:latin typeface="Bernard MT Condensed" panose="02050806060905020404" pitchFamily="18" charset="0"/>
                </a:rPr>
                <a:t>OF THE ROOM</a:t>
              </a:r>
              <a:endParaRPr lang="en-US" sz="6000" dirty="0">
                <a:ln>
                  <a:solidFill>
                    <a:schemeClr val="tx1"/>
                  </a:solidFill>
                </a:ln>
              </a:endParaRPr>
            </a:p>
          </p:txBody>
        </p:sp>
        <p:sp>
          <p:nvSpPr>
            <p:cNvPr id="27" name="Arrow: Right 26"/>
            <p:cNvSpPr/>
            <p:nvPr/>
          </p:nvSpPr>
          <p:spPr>
            <a:xfrm rot="21156703">
              <a:off x="6778568" y="710131"/>
              <a:ext cx="978408" cy="484632"/>
            </a:xfrm>
            <a:prstGeom prst="rightArrow">
              <a:avLst/>
            </a:prstGeom>
            <a:solidFill>
              <a:srgbClr val="C00000"/>
            </a:solidFill>
            <a:ln>
              <a:solidFill>
                <a:schemeClr val="tx1"/>
              </a:solidFill>
            </a:ln>
            <a:effectLst>
              <a:innerShdw blurRad="63500" dist="50800" dir="5400000">
                <a:prstClr val="black">
                  <a:alpha val="50000"/>
                </a:prstClr>
              </a:innerShd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C00000"/>
                </a:solidFill>
              </a:endParaRPr>
            </a:p>
          </p:txBody>
        </p:sp>
        <p:sp>
          <p:nvSpPr>
            <p:cNvPr id="28" name="Arrow: Right 27"/>
            <p:cNvSpPr/>
            <p:nvPr/>
          </p:nvSpPr>
          <p:spPr>
            <a:xfrm rot="21156703" flipH="1">
              <a:off x="4652754" y="1981238"/>
              <a:ext cx="978408" cy="484632"/>
            </a:xfrm>
            <a:prstGeom prst="rightArrow">
              <a:avLst/>
            </a:prstGeom>
            <a:solidFill>
              <a:srgbClr val="C00000"/>
            </a:solidFill>
            <a:ln>
              <a:solidFill>
                <a:schemeClr val="tx1"/>
              </a:solidFill>
            </a:ln>
            <a:effectLst>
              <a:innerShdw blurRad="63500" dist="50800" dir="5400000">
                <a:prstClr val="black">
                  <a:alpha val="50000"/>
                </a:prstClr>
              </a:innerShd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C00000"/>
                </a:solidFill>
              </a:endParaRPr>
            </a:p>
          </p:txBody>
        </p:sp>
      </p:grpSp>
      <p:sp>
        <p:nvSpPr>
          <p:cNvPr id="18" name="Rectangle: Rounded Corners 17"/>
          <p:cNvSpPr/>
          <p:nvPr/>
        </p:nvSpPr>
        <p:spPr>
          <a:xfrm>
            <a:off x="4815280" y="850222"/>
            <a:ext cx="4194496" cy="1471545"/>
          </a:xfrm>
          <a:prstGeom prst="roundRect">
            <a:avLst/>
          </a:prstGeom>
          <a:gradFill flip="none" rotWithShape="1">
            <a:gsLst>
              <a:gs pos="0">
                <a:schemeClr val="tx1">
                  <a:lumMod val="75000"/>
                  <a:lumOff val="25000"/>
                  <a:shade val="30000"/>
                  <a:satMod val="115000"/>
                </a:schemeClr>
              </a:gs>
              <a:gs pos="50000">
                <a:schemeClr val="tx1">
                  <a:lumMod val="75000"/>
                  <a:lumOff val="25000"/>
                  <a:shade val="67500"/>
                  <a:satMod val="115000"/>
                </a:schemeClr>
              </a:gs>
              <a:gs pos="100000">
                <a:schemeClr val="tx1">
                  <a:lumMod val="75000"/>
                  <a:lumOff val="25000"/>
                  <a:shade val="100000"/>
                  <a:satMod val="115000"/>
                </a:schemeClr>
              </a:gs>
            </a:gsLst>
            <a:path path="circle">
              <a:fillToRect l="50000" t="50000" r="50000" b="50000"/>
            </a:path>
            <a:tileRect/>
          </a:gradFill>
          <a:ln>
            <a:solidFill>
              <a:schemeClr val="tx1"/>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p:cNvSpPr txBox="1"/>
          <p:nvPr/>
        </p:nvSpPr>
        <p:spPr>
          <a:xfrm>
            <a:off x="4823731" y="865726"/>
            <a:ext cx="4144083" cy="1200329"/>
          </a:xfrm>
          <a:prstGeom prst="rect">
            <a:avLst/>
          </a:prstGeom>
          <a:noFill/>
        </p:spPr>
        <p:txBody>
          <a:bodyPr wrap="none" rtlCol="0">
            <a:spAutoFit/>
          </a:bodyPr>
          <a:lstStyle/>
          <a:p>
            <a:r>
              <a:rPr lang="en-US" sz="2400" i="1" dirty="0">
                <a:solidFill>
                  <a:srgbClr val="C00000"/>
                </a:solidFill>
                <a:effectLst>
                  <a:outerShdw blurRad="38100" dist="38100" dir="2700000" algn="tl">
                    <a:srgbClr val="000000">
                      <a:alpha val="43137"/>
                    </a:srgbClr>
                  </a:outerShdw>
                </a:effectLst>
                <a:latin typeface="Arial Narrow" panose="020B0606020202030204" pitchFamily="34" charset="0"/>
              </a:rPr>
              <a:t>Are You Sure?</a:t>
            </a:r>
          </a:p>
          <a:p>
            <a:r>
              <a:rPr lang="en-US" sz="2400" i="1" dirty="0">
                <a:solidFill>
                  <a:srgbClr val="C00000"/>
                </a:solidFill>
                <a:effectLst>
                  <a:outerShdw blurRad="38100" dist="38100" dir="2700000" algn="tl">
                    <a:srgbClr val="000000">
                      <a:alpha val="43137"/>
                    </a:srgbClr>
                  </a:outerShdw>
                </a:effectLst>
                <a:latin typeface="Arial Narrow" panose="020B0606020202030204" pitchFamily="34" charset="0"/>
              </a:rPr>
              <a:t>             </a:t>
            </a:r>
          </a:p>
          <a:p>
            <a:r>
              <a:rPr lang="en-US" sz="2400" i="1" dirty="0">
                <a:solidFill>
                  <a:srgbClr val="C00000"/>
                </a:solidFill>
                <a:effectLst>
                  <a:outerShdw blurRad="38100" dist="38100" dir="2700000" algn="tl">
                    <a:srgbClr val="000000">
                      <a:alpha val="43137"/>
                    </a:srgbClr>
                  </a:outerShdw>
                </a:effectLst>
                <a:latin typeface="Arial Narrow" panose="020B0606020202030204" pitchFamily="34" charset="0"/>
              </a:rPr>
              <a:t>                   You Want To Continue?</a:t>
            </a:r>
          </a:p>
        </p:txBody>
      </p:sp>
      <p:sp>
        <p:nvSpPr>
          <p:cNvPr id="29" name="Rectangle: Beveled 28"/>
          <p:cNvSpPr/>
          <p:nvPr/>
        </p:nvSpPr>
        <p:spPr>
          <a:xfrm>
            <a:off x="1989590" y="5872294"/>
            <a:ext cx="1361198" cy="505520"/>
          </a:xfrm>
          <a:prstGeom prst="bevel">
            <a:avLst>
              <a:gd name="adj" fmla="val 11695"/>
            </a:avLst>
          </a:prstGeom>
          <a:gradFill flip="none" rotWithShape="1">
            <a:gsLst>
              <a:gs pos="0">
                <a:schemeClr val="tx1">
                  <a:lumMod val="75000"/>
                  <a:lumOff val="25000"/>
                  <a:shade val="30000"/>
                  <a:satMod val="115000"/>
                </a:schemeClr>
              </a:gs>
              <a:gs pos="50000">
                <a:schemeClr val="tx1">
                  <a:lumMod val="75000"/>
                  <a:lumOff val="25000"/>
                  <a:shade val="67500"/>
                  <a:satMod val="115000"/>
                </a:schemeClr>
              </a:gs>
              <a:gs pos="100000">
                <a:schemeClr val="tx1">
                  <a:lumMod val="75000"/>
                  <a:lumOff val="25000"/>
                  <a:shade val="100000"/>
                  <a:satMod val="115000"/>
                </a:schemeClr>
              </a:gs>
            </a:gsLst>
            <a:lin ang="1620000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Beveled 29"/>
          <p:cNvSpPr/>
          <p:nvPr/>
        </p:nvSpPr>
        <p:spPr>
          <a:xfrm>
            <a:off x="3492618" y="5872294"/>
            <a:ext cx="1361198" cy="505520"/>
          </a:xfrm>
          <a:prstGeom prst="bevel">
            <a:avLst>
              <a:gd name="adj" fmla="val 11695"/>
            </a:avLst>
          </a:prstGeom>
          <a:gradFill flip="none" rotWithShape="1">
            <a:gsLst>
              <a:gs pos="0">
                <a:schemeClr val="tx1">
                  <a:lumMod val="75000"/>
                  <a:lumOff val="25000"/>
                  <a:shade val="30000"/>
                  <a:satMod val="115000"/>
                </a:schemeClr>
              </a:gs>
              <a:gs pos="50000">
                <a:schemeClr val="tx1">
                  <a:lumMod val="75000"/>
                  <a:lumOff val="25000"/>
                  <a:shade val="67500"/>
                  <a:satMod val="115000"/>
                </a:schemeClr>
              </a:gs>
              <a:gs pos="100000">
                <a:schemeClr val="tx1">
                  <a:lumMod val="75000"/>
                  <a:lumOff val="25000"/>
                  <a:shade val="100000"/>
                  <a:satMod val="115000"/>
                </a:schemeClr>
              </a:gs>
            </a:gsLst>
            <a:lin ang="1620000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1" name="Group 30"/>
          <p:cNvGrpSpPr/>
          <p:nvPr/>
        </p:nvGrpSpPr>
        <p:grpSpPr>
          <a:xfrm>
            <a:off x="486562" y="5872294"/>
            <a:ext cx="1361198" cy="505520"/>
            <a:chOff x="486562" y="5872294"/>
            <a:chExt cx="1361198" cy="505520"/>
          </a:xfrm>
        </p:grpSpPr>
        <p:sp>
          <p:nvSpPr>
            <p:cNvPr id="32" name="Rectangle: Beveled 31"/>
            <p:cNvSpPr/>
            <p:nvPr/>
          </p:nvSpPr>
          <p:spPr>
            <a:xfrm>
              <a:off x="486562" y="5872294"/>
              <a:ext cx="1361198" cy="505520"/>
            </a:xfrm>
            <a:prstGeom prst="bevel">
              <a:avLst>
                <a:gd name="adj" fmla="val 11695"/>
              </a:avLst>
            </a:prstGeom>
            <a:gradFill flip="none" rotWithShape="1">
              <a:gsLst>
                <a:gs pos="0">
                  <a:schemeClr val="tx1">
                    <a:lumMod val="75000"/>
                    <a:lumOff val="25000"/>
                    <a:shade val="30000"/>
                    <a:satMod val="115000"/>
                  </a:schemeClr>
                </a:gs>
                <a:gs pos="50000">
                  <a:schemeClr val="tx1">
                    <a:lumMod val="75000"/>
                    <a:lumOff val="25000"/>
                    <a:shade val="67500"/>
                    <a:satMod val="115000"/>
                  </a:schemeClr>
                </a:gs>
                <a:gs pos="100000">
                  <a:schemeClr val="tx1">
                    <a:lumMod val="75000"/>
                    <a:lumOff val="25000"/>
                    <a:shade val="100000"/>
                    <a:satMod val="115000"/>
                  </a:schemeClr>
                </a:gs>
              </a:gsLst>
              <a:lin ang="1620000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TextBox 32"/>
            <p:cNvSpPr txBox="1"/>
            <p:nvPr/>
          </p:nvSpPr>
          <p:spPr>
            <a:xfrm>
              <a:off x="852459" y="5940388"/>
              <a:ext cx="611642" cy="369332"/>
            </a:xfrm>
            <a:prstGeom prst="rect">
              <a:avLst/>
            </a:prstGeom>
            <a:noFill/>
          </p:spPr>
          <p:txBody>
            <a:bodyPr wrap="none" rtlCol="0">
              <a:spAutoFit/>
            </a:bodyPr>
            <a:lstStyle/>
            <a:p>
              <a:r>
                <a:rPr lang="en-US" i="1" dirty="0">
                  <a:solidFill>
                    <a:srgbClr val="C00000"/>
                  </a:solidFill>
                  <a:effectLst>
                    <a:outerShdw blurRad="38100" dist="38100" dir="2700000" algn="tl">
                      <a:srgbClr val="000000">
                        <a:alpha val="43137"/>
                      </a:srgbClr>
                    </a:outerShdw>
                  </a:effectLst>
                  <a:latin typeface="Bernard MT Condensed" panose="02050806060905020404" pitchFamily="18" charset="0"/>
                </a:rPr>
                <a:t>PLAY</a:t>
              </a:r>
            </a:p>
          </p:txBody>
        </p:sp>
      </p:grpSp>
      <p:sp>
        <p:nvSpPr>
          <p:cNvPr id="34" name="TextBox 33"/>
          <p:cNvSpPr txBox="1"/>
          <p:nvPr/>
        </p:nvSpPr>
        <p:spPr>
          <a:xfrm>
            <a:off x="2129997" y="5960329"/>
            <a:ext cx="1048685" cy="338554"/>
          </a:xfrm>
          <a:prstGeom prst="rect">
            <a:avLst/>
          </a:prstGeom>
          <a:noFill/>
        </p:spPr>
        <p:txBody>
          <a:bodyPr wrap="none" rtlCol="0">
            <a:spAutoFit/>
          </a:bodyPr>
          <a:lstStyle/>
          <a:p>
            <a:r>
              <a:rPr lang="en-US" sz="1600" i="1" dirty="0">
                <a:solidFill>
                  <a:srgbClr val="C00000"/>
                </a:solidFill>
                <a:effectLst>
                  <a:outerShdw blurRad="38100" dist="38100" dir="2700000" algn="tl">
                    <a:srgbClr val="000000">
                      <a:alpha val="43137"/>
                    </a:srgbClr>
                  </a:outerShdw>
                </a:effectLst>
                <a:latin typeface="Bernard MT Condensed" panose="02050806060905020404" pitchFamily="18" charset="0"/>
              </a:rPr>
              <a:t>PICK ROOM</a:t>
            </a:r>
          </a:p>
        </p:txBody>
      </p:sp>
      <p:sp>
        <p:nvSpPr>
          <p:cNvPr id="35" name="TextBox 34"/>
          <p:cNvSpPr txBox="1"/>
          <p:nvPr/>
        </p:nvSpPr>
        <p:spPr>
          <a:xfrm>
            <a:off x="3507009" y="5949877"/>
            <a:ext cx="1238352" cy="338554"/>
          </a:xfrm>
          <a:prstGeom prst="rect">
            <a:avLst/>
          </a:prstGeom>
          <a:noFill/>
        </p:spPr>
        <p:txBody>
          <a:bodyPr wrap="none" rtlCol="0">
            <a:spAutoFit/>
          </a:bodyPr>
          <a:lstStyle/>
          <a:p>
            <a:r>
              <a:rPr lang="en-US" sz="1600" i="1" dirty="0">
                <a:solidFill>
                  <a:srgbClr val="C00000"/>
                </a:solidFill>
                <a:effectLst>
                  <a:outerShdw blurRad="38100" dist="38100" dir="2700000" algn="tl">
                    <a:srgbClr val="000000">
                      <a:alpha val="43137"/>
                    </a:srgbClr>
                  </a:outerShdw>
                </a:effectLst>
                <a:latin typeface="Bernard MT Condensed" panose="02050806060905020404" pitchFamily="18" charset="0"/>
              </a:rPr>
              <a:t>HOW TO PLAY</a:t>
            </a:r>
          </a:p>
        </p:txBody>
      </p:sp>
    </p:spTree>
    <p:extLst>
      <p:ext uri="{BB962C8B-B14F-4D97-AF65-F5344CB8AC3E}">
        <p14:creationId xmlns:p14="http://schemas.microsoft.com/office/powerpoint/2010/main" val="1531884968"/>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12192000"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65632034"/>
      </p:ext>
    </p:extLst>
  </p:cSld>
  <p:clrMapOvr>
    <a:masterClrMapping/>
  </p:clrMapOvr>
  <mc:AlternateContent xmlns:mc="http://schemas.openxmlformats.org/markup-compatibility/2006" xmlns:p14="http://schemas.microsoft.com/office/powerpoint/2010/main">
    <mc:Choice Requires="p14">
      <p:transition spd="slow" p14:dur="2000" advClick="0" advTm="4000"/>
    </mc:Choice>
    <mc:Fallback xmlns="">
      <p:transition spd="slow" advClick="0" advTm="400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reeform: Shape 7"/>
          <p:cNvSpPr/>
          <p:nvPr/>
        </p:nvSpPr>
        <p:spPr>
          <a:xfrm>
            <a:off x="-8389" y="-16778"/>
            <a:ext cx="872455" cy="6870584"/>
          </a:xfrm>
          <a:custGeom>
            <a:avLst/>
            <a:gdLst>
              <a:gd name="connsiteX0" fmla="*/ 0 w 872455"/>
              <a:gd name="connsiteY0" fmla="*/ 0 h 6870584"/>
              <a:gd name="connsiteX1" fmla="*/ 872455 w 872455"/>
              <a:gd name="connsiteY1" fmla="*/ 427839 h 6870584"/>
              <a:gd name="connsiteX2" fmla="*/ 872455 w 872455"/>
              <a:gd name="connsiteY2" fmla="*/ 5805182 h 6870584"/>
              <a:gd name="connsiteX3" fmla="*/ 8389 w 872455"/>
              <a:gd name="connsiteY3" fmla="*/ 6870584 h 6870584"/>
              <a:gd name="connsiteX4" fmla="*/ 0 w 872455"/>
              <a:gd name="connsiteY4" fmla="*/ 0 h 6870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2455" h="6870584">
                <a:moveTo>
                  <a:pt x="0" y="0"/>
                </a:moveTo>
                <a:lnTo>
                  <a:pt x="872455" y="427839"/>
                </a:lnTo>
                <a:lnTo>
                  <a:pt x="872455" y="5805182"/>
                </a:lnTo>
                <a:lnTo>
                  <a:pt x="8389" y="6870584"/>
                </a:lnTo>
                <a:cubicBezTo>
                  <a:pt x="5593" y="4591575"/>
                  <a:pt x="2796" y="2312565"/>
                  <a:pt x="0" y="0"/>
                </a:cubicBezTo>
                <a:close/>
              </a:path>
            </a:pathLst>
          </a:cu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Shape 8"/>
          <p:cNvSpPr/>
          <p:nvPr/>
        </p:nvSpPr>
        <p:spPr>
          <a:xfrm flipH="1">
            <a:off x="11325138" y="-16778"/>
            <a:ext cx="872455" cy="6870584"/>
          </a:xfrm>
          <a:custGeom>
            <a:avLst/>
            <a:gdLst>
              <a:gd name="connsiteX0" fmla="*/ 0 w 872455"/>
              <a:gd name="connsiteY0" fmla="*/ 0 h 6870584"/>
              <a:gd name="connsiteX1" fmla="*/ 872455 w 872455"/>
              <a:gd name="connsiteY1" fmla="*/ 427839 h 6870584"/>
              <a:gd name="connsiteX2" fmla="*/ 872455 w 872455"/>
              <a:gd name="connsiteY2" fmla="*/ 5805182 h 6870584"/>
              <a:gd name="connsiteX3" fmla="*/ 8389 w 872455"/>
              <a:gd name="connsiteY3" fmla="*/ 6870584 h 6870584"/>
              <a:gd name="connsiteX4" fmla="*/ 0 w 872455"/>
              <a:gd name="connsiteY4" fmla="*/ 0 h 6870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2455" h="6870584">
                <a:moveTo>
                  <a:pt x="0" y="0"/>
                </a:moveTo>
                <a:lnTo>
                  <a:pt x="872455" y="427839"/>
                </a:lnTo>
                <a:lnTo>
                  <a:pt x="872455" y="5805182"/>
                </a:lnTo>
                <a:lnTo>
                  <a:pt x="8389" y="6870584"/>
                </a:lnTo>
                <a:cubicBezTo>
                  <a:pt x="5593" y="4591575"/>
                  <a:pt x="2796" y="2312565"/>
                  <a:pt x="0" y="0"/>
                </a:cubicBezTo>
                <a:close/>
              </a:path>
            </a:pathLst>
          </a:cu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p:cNvSpPr/>
          <p:nvPr/>
        </p:nvSpPr>
        <p:spPr>
          <a:xfrm>
            <a:off x="864066" y="411060"/>
            <a:ext cx="10503017" cy="5377341"/>
          </a:xfrm>
          <a:prstGeom prst="rect">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Freeform: Shape 4"/>
          <p:cNvSpPr/>
          <p:nvPr/>
        </p:nvSpPr>
        <p:spPr>
          <a:xfrm>
            <a:off x="-25167" y="-8389"/>
            <a:ext cx="12231149" cy="411061"/>
          </a:xfrm>
          <a:custGeom>
            <a:avLst/>
            <a:gdLst>
              <a:gd name="connsiteX0" fmla="*/ 0 w 12231149"/>
              <a:gd name="connsiteY0" fmla="*/ 0 h 411061"/>
              <a:gd name="connsiteX1" fmla="*/ 897622 w 12231149"/>
              <a:gd name="connsiteY1" fmla="*/ 411061 h 411061"/>
              <a:gd name="connsiteX2" fmla="*/ 11383861 w 12231149"/>
              <a:gd name="connsiteY2" fmla="*/ 411061 h 411061"/>
              <a:gd name="connsiteX3" fmla="*/ 12231149 w 12231149"/>
              <a:gd name="connsiteY3" fmla="*/ 8389 h 411061"/>
              <a:gd name="connsiteX4" fmla="*/ 0 w 12231149"/>
              <a:gd name="connsiteY4" fmla="*/ 0 h 4110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31149" h="411061">
                <a:moveTo>
                  <a:pt x="0" y="0"/>
                </a:moveTo>
                <a:lnTo>
                  <a:pt x="897622" y="411061"/>
                </a:lnTo>
                <a:lnTo>
                  <a:pt x="11383861" y="411061"/>
                </a:lnTo>
                <a:lnTo>
                  <a:pt x="12231149" y="8389"/>
                </a:lnTo>
                <a:lnTo>
                  <a:pt x="0" y="0"/>
                </a:lnTo>
                <a:close/>
              </a:path>
            </a:pathLst>
          </a:custGeom>
          <a:solidFill>
            <a:srgbClr val="96969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hlinkClick r:id="rId2" action="ppaction://hlinksldjump"/>
          </p:cNvPr>
          <p:cNvSpPr/>
          <p:nvPr/>
        </p:nvSpPr>
        <p:spPr>
          <a:xfrm>
            <a:off x="2028564" y="1115736"/>
            <a:ext cx="2927757" cy="4681053"/>
          </a:xfrm>
          <a:prstGeom prst="rect">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Beveled 10">
            <a:hlinkClick r:id="rId2" action="ppaction://hlinksldjump"/>
          </p:cNvPr>
          <p:cNvSpPr/>
          <p:nvPr/>
        </p:nvSpPr>
        <p:spPr>
          <a:xfrm>
            <a:off x="2624183" y="1400961"/>
            <a:ext cx="520118" cy="1570922"/>
          </a:xfrm>
          <a:prstGeom prst="bevel">
            <a:avLst>
              <a:gd name="adj" fmla="val 6062"/>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Beveled 11">
            <a:hlinkClick r:id="rId2" action="ppaction://hlinksldjump"/>
          </p:cNvPr>
          <p:cNvSpPr/>
          <p:nvPr/>
        </p:nvSpPr>
        <p:spPr>
          <a:xfrm>
            <a:off x="3840587" y="1400961"/>
            <a:ext cx="520118" cy="1570922"/>
          </a:xfrm>
          <a:prstGeom prst="bevel">
            <a:avLst>
              <a:gd name="adj" fmla="val 6062"/>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Beveled 12">
            <a:hlinkClick r:id="rId2" action="ppaction://hlinksldjump"/>
          </p:cNvPr>
          <p:cNvSpPr/>
          <p:nvPr/>
        </p:nvSpPr>
        <p:spPr>
          <a:xfrm>
            <a:off x="2624183" y="3768055"/>
            <a:ext cx="520118" cy="1570922"/>
          </a:xfrm>
          <a:prstGeom prst="bevel">
            <a:avLst>
              <a:gd name="adj" fmla="val 6062"/>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Beveled 13">
            <a:hlinkClick r:id="rId2" action="ppaction://hlinksldjump"/>
          </p:cNvPr>
          <p:cNvSpPr/>
          <p:nvPr/>
        </p:nvSpPr>
        <p:spPr>
          <a:xfrm>
            <a:off x="3840587" y="3768055"/>
            <a:ext cx="520118" cy="1570922"/>
          </a:xfrm>
          <a:prstGeom prst="bevel">
            <a:avLst>
              <a:gd name="adj" fmla="val 6062"/>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hlinkClick r:id="rId2" action="ppaction://hlinksldjump"/>
          </p:cNvPr>
          <p:cNvSpPr/>
          <p:nvPr/>
        </p:nvSpPr>
        <p:spPr>
          <a:xfrm>
            <a:off x="4276814" y="3310855"/>
            <a:ext cx="369118" cy="118228"/>
          </a:xfrm>
          <a:prstGeom prst="rect">
            <a:avLst/>
          </a:prstGeom>
          <a:blipFill>
            <a:blip r:embed="rId3"/>
            <a:tile tx="0" ty="0" sx="100000" sy="100000" flip="none" algn="tl"/>
          </a:bli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Partial Circle 15">
            <a:hlinkClick r:id="rId4" action="ppaction://hlinksldjump"/>
          </p:cNvPr>
          <p:cNvSpPr/>
          <p:nvPr/>
        </p:nvSpPr>
        <p:spPr>
          <a:xfrm rot="2649140">
            <a:off x="596471" y="351050"/>
            <a:ext cx="914400" cy="914400"/>
          </a:xfrm>
          <a:prstGeom prst="pie">
            <a:avLst>
              <a:gd name="adj1" fmla="val 0"/>
              <a:gd name="adj2" fmla="val 5347922"/>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7" name="Partial Circle 16">
            <a:hlinkClick r:id="rId5" action="ppaction://hlinksldjump"/>
          </p:cNvPr>
          <p:cNvSpPr/>
          <p:nvPr/>
        </p:nvSpPr>
        <p:spPr>
          <a:xfrm rot="2649140" flipH="1">
            <a:off x="565391" y="320000"/>
            <a:ext cx="914400" cy="914400"/>
          </a:xfrm>
          <a:prstGeom prst="pie">
            <a:avLst>
              <a:gd name="adj1" fmla="val 0"/>
              <a:gd name="adj2" fmla="val 5401506"/>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9" name="Partial Circle 18">
            <a:hlinkClick r:id="rId6" action="ppaction://hlinksldjump"/>
          </p:cNvPr>
          <p:cNvSpPr/>
          <p:nvPr/>
        </p:nvSpPr>
        <p:spPr>
          <a:xfrm rot="8049140" flipH="1" flipV="1">
            <a:off x="632814" y="325659"/>
            <a:ext cx="914400" cy="914400"/>
          </a:xfrm>
          <a:prstGeom prst="pie">
            <a:avLst>
              <a:gd name="adj1" fmla="val 0"/>
              <a:gd name="adj2" fmla="val 5401506"/>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0" name="Rectangle 19"/>
          <p:cNvSpPr/>
          <p:nvPr/>
        </p:nvSpPr>
        <p:spPr>
          <a:xfrm>
            <a:off x="11006035" y="130692"/>
            <a:ext cx="1068309" cy="923454"/>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hlinkClick r:id="rId4" action="ppaction://hlinksldjump"/>
          </p:cNvPr>
          <p:cNvSpPr txBox="1"/>
          <p:nvPr/>
        </p:nvSpPr>
        <p:spPr>
          <a:xfrm>
            <a:off x="831450" y="941249"/>
            <a:ext cx="466794" cy="261610"/>
          </a:xfrm>
          <a:prstGeom prst="rect">
            <a:avLst/>
          </a:prstGeom>
          <a:noFill/>
        </p:spPr>
        <p:txBody>
          <a:bodyPr wrap="none" rtlCol="0">
            <a:spAutoFit/>
          </a:bodyPr>
          <a:lstStyle/>
          <a:p>
            <a:r>
              <a:rPr lang="en-US" sz="1100" i="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Back</a:t>
            </a:r>
            <a:endParaRPr lang="en-US" sz="1400" i="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24" name="TextBox 23">
            <a:hlinkClick r:id="rId6" action="ppaction://hlinksldjump"/>
          </p:cNvPr>
          <p:cNvSpPr txBox="1"/>
          <p:nvPr/>
        </p:nvSpPr>
        <p:spPr>
          <a:xfrm>
            <a:off x="1096086" y="646395"/>
            <a:ext cx="484428" cy="261610"/>
          </a:xfrm>
          <a:prstGeom prst="rect">
            <a:avLst/>
          </a:prstGeom>
          <a:noFill/>
        </p:spPr>
        <p:txBody>
          <a:bodyPr wrap="none" rtlCol="0">
            <a:spAutoFit/>
          </a:bodyPr>
          <a:lstStyle/>
          <a:p>
            <a:r>
              <a:rPr lang="en-US" sz="1100" i="1" dirty="0">
                <a:solidFill>
                  <a:srgbClr val="FF0000"/>
                </a:solidFill>
                <a:effectLst>
                  <a:outerShdw blurRad="38100" dist="38100" dir="2700000" algn="tl">
                    <a:srgbClr val="000000">
                      <a:alpha val="43137"/>
                    </a:srgbClr>
                  </a:outerShdw>
                </a:effectLst>
              </a:rPr>
              <a:t>Right</a:t>
            </a:r>
          </a:p>
        </p:txBody>
      </p:sp>
      <p:sp>
        <p:nvSpPr>
          <p:cNvPr id="25" name="TextBox 24">
            <a:hlinkClick r:id="rId5" action="ppaction://hlinksldjump"/>
          </p:cNvPr>
          <p:cNvSpPr txBox="1"/>
          <p:nvPr/>
        </p:nvSpPr>
        <p:spPr>
          <a:xfrm>
            <a:off x="557645" y="646395"/>
            <a:ext cx="401072" cy="261610"/>
          </a:xfrm>
          <a:prstGeom prst="rect">
            <a:avLst/>
          </a:prstGeom>
          <a:noFill/>
        </p:spPr>
        <p:txBody>
          <a:bodyPr wrap="none" rtlCol="0">
            <a:spAutoFit/>
          </a:bodyPr>
          <a:lstStyle/>
          <a:p>
            <a:r>
              <a:rPr lang="en-US" sz="1100" i="1" dirty="0">
                <a:solidFill>
                  <a:srgbClr val="FF0000"/>
                </a:solidFill>
                <a:effectLst>
                  <a:outerShdw blurRad="38100" dist="38100" dir="2700000" algn="tl">
                    <a:srgbClr val="000000">
                      <a:alpha val="43137"/>
                    </a:srgbClr>
                  </a:outerShdw>
                </a:effectLst>
              </a:rPr>
              <a:t>Left</a:t>
            </a:r>
            <a:endParaRPr lang="en-US" sz="1400" i="1" dirty="0">
              <a:solidFill>
                <a:srgbClr val="FF0000"/>
              </a:solidFill>
              <a:effectLst>
                <a:outerShdw blurRad="38100" dist="38100" dir="2700000" algn="tl">
                  <a:srgbClr val="000000">
                    <a:alpha val="43137"/>
                  </a:srgbClr>
                </a:outerShdw>
              </a:effectLst>
            </a:endParaRPr>
          </a:p>
        </p:txBody>
      </p:sp>
      <p:sp>
        <p:nvSpPr>
          <p:cNvPr id="26" name="TextBox 25"/>
          <p:cNvSpPr txBox="1"/>
          <p:nvPr/>
        </p:nvSpPr>
        <p:spPr>
          <a:xfrm>
            <a:off x="766485" y="352746"/>
            <a:ext cx="583814" cy="307777"/>
          </a:xfrm>
          <a:prstGeom prst="rect">
            <a:avLst/>
          </a:prstGeom>
          <a:noFill/>
        </p:spPr>
        <p:txBody>
          <a:bodyPr wrap="none" rtlCol="0">
            <a:spAutoFit/>
          </a:bodyPr>
          <a:lstStyle/>
          <a:p>
            <a:r>
              <a:rPr lang="en-US" sz="1400" i="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Move</a:t>
            </a:r>
          </a:p>
        </p:txBody>
      </p:sp>
      <p:grpSp>
        <p:nvGrpSpPr>
          <p:cNvPr id="22" name="Group 21"/>
          <p:cNvGrpSpPr/>
          <p:nvPr/>
        </p:nvGrpSpPr>
        <p:grpSpPr>
          <a:xfrm>
            <a:off x="11270312" y="411724"/>
            <a:ext cx="553674" cy="360726"/>
            <a:chOff x="11270312" y="411724"/>
            <a:chExt cx="553674" cy="360726"/>
          </a:xfrm>
        </p:grpSpPr>
        <p:sp>
          <p:nvSpPr>
            <p:cNvPr id="3" name="Oval 2"/>
            <p:cNvSpPr/>
            <p:nvPr/>
          </p:nvSpPr>
          <p:spPr>
            <a:xfrm>
              <a:off x="11505205" y="680171"/>
              <a:ext cx="83890" cy="92279"/>
            </a:xfrm>
            <a:prstGeom prst="ellipse">
              <a:avLst/>
            </a:prstGeom>
            <a:solidFill>
              <a:schemeClr val="accent4">
                <a:lumMod val="7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Isosceles Triangle 3"/>
            <p:cNvSpPr/>
            <p:nvPr/>
          </p:nvSpPr>
          <p:spPr>
            <a:xfrm rot="10800000">
              <a:off x="11270312" y="411724"/>
              <a:ext cx="553674" cy="260058"/>
            </a:xfrm>
            <a:prstGeom prst="triangle">
              <a:avLst/>
            </a:prstGeom>
            <a:solidFill>
              <a:schemeClr val="accent1">
                <a:lumMod val="7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7" name="Picture 6">
            <a:hlinkClick r:id="rId2" action="ppaction://hlinksldjump"/>
          </p:cNvPr>
          <p:cNvPicPr>
            <a:picLocks noChangeAspect="1"/>
          </p:cNvPicPr>
          <p:nvPr/>
        </p:nvPicPr>
        <p:blipFill>
          <a:blip r:embed="rId7"/>
          <a:stretch>
            <a:fillRect/>
          </a:stretch>
        </p:blipFill>
        <p:spPr>
          <a:xfrm>
            <a:off x="5491959" y="1336718"/>
            <a:ext cx="1202455" cy="1892645"/>
          </a:xfrm>
          <a:prstGeom prst="bevel">
            <a:avLst>
              <a:gd name="adj" fmla="val 4128"/>
            </a:avLst>
          </a:prstGeom>
          <a:ln>
            <a:solidFill>
              <a:schemeClr val="tx1"/>
            </a:solidFill>
          </a:ln>
        </p:spPr>
      </p:pic>
      <p:sp>
        <p:nvSpPr>
          <p:cNvPr id="27" name="Rectangle 26"/>
          <p:cNvSpPr/>
          <p:nvPr/>
        </p:nvSpPr>
        <p:spPr>
          <a:xfrm>
            <a:off x="10969692" y="439520"/>
            <a:ext cx="67112" cy="67113"/>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20"/>
          <p:cNvPicPr>
            <a:picLocks noChangeAspect="1"/>
          </p:cNvPicPr>
          <p:nvPr/>
        </p:nvPicPr>
        <p:blipFill rotWithShape="1">
          <a:blip r:embed="rId8"/>
          <a:srcRect l="81780"/>
          <a:stretch/>
        </p:blipFill>
        <p:spPr>
          <a:xfrm>
            <a:off x="-126927" y="439521"/>
            <a:ext cx="206924" cy="6424769"/>
          </a:xfrm>
          <a:prstGeom prst="rect">
            <a:avLst/>
          </a:prstGeom>
        </p:spPr>
      </p:pic>
      <p:sp>
        <p:nvSpPr>
          <p:cNvPr id="6" name="Freeform: Shape 5"/>
          <p:cNvSpPr/>
          <p:nvPr/>
        </p:nvSpPr>
        <p:spPr>
          <a:xfrm>
            <a:off x="-8390" y="5788403"/>
            <a:ext cx="12214371" cy="1082179"/>
          </a:xfrm>
          <a:custGeom>
            <a:avLst/>
            <a:gdLst>
              <a:gd name="connsiteX0" fmla="*/ 0 w 12205982"/>
              <a:gd name="connsiteY0" fmla="*/ 1803633 h 1812022"/>
              <a:gd name="connsiteX1" fmla="*/ 872455 w 12205982"/>
              <a:gd name="connsiteY1" fmla="*/ 0 h 1812022"/>
              <a:gd name="connsiteX2" fmla="*/ 11383861 w 12205982"/>
              <a:gd name="connsiteY2" fmla="*/ 25167 h 1812022"/>
              <a:gd name="connsiteX3" fmla="*/ 12205982 w 12205982"/>
              <a:gd name="connsiteY3" fmla="*/ 1812022 h 1812022"/>
              <a:gd name="connsiteX4" fmla="*/ 0 w 12205982"/>
              <a:gd name="connsiteY4" fmla="*/ 1803633 h 18120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05982" h="1812022">
                <a:moveTo>
                  <a:pt x="0" y="1803633"/>
                </a:moveTo>
                <a:lnTo>
                  <a:pt x="872455" y="0"/>
                </a:lnTo>
                <a:lnTo>
                  <a:pt x="11383861" y="25167"/>
                </a:lnTo>
                <a:lnTo>
                  <a:pt x="12205982" y="1812022"/>
                </a:lnTo>
                <a:lnTo>
                  <a:pt x="0" y="1803633"/>
                </a:lnTo>
                <a:close/>
              </a:path>
            </a:pathLst>
          </a:custGeom>
          <a:blipFill>
            <a:blip r:embed="rId9"/>
            <a:tile tx="0" ty="0" sx="100000" sy="100000" flip="none" algn="tl"/>
          </a:bli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rot="16200000">
            <a:off x="11224159" y="46914"/>
            <a:ext cx="67112" cy="167780"/>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a:off x="10970887" y="808250"/>
            <a:ext cx="67112" cy="67113"/>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flipV="1">
            <a:off x="11465420" y="995654"/>
            <a:ext cx="51690" cy="45719"/>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p:cNvSpPr/>
          <p:nvPr/>
        </p:nvSpPr>
        <p:spPr>
          <a:xfrm flipV="1">
            <a:off x="11534186" y="995654"/>
            <a:ext cx="51690" cy="45719"/>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p:nvSpPr>
        <p:spPr>
          <a:xfrm flipV="1">
            <a:off x="11602532" y="995654"/>
            <a:ext cx="51690" cy="45719"/>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p:nvSpPr>
        <p:spPr>
          <a:xfrm flipV="1">
            <a:off x="11670878" y="995654"/>
            <a:ext cx="51690" cy="45719"/>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p:cNvSpPr/>
          <p:nvPr/>
        </p:nvSpPr>
        <p:spPr>
          <a:xfrm rot="16200000">
            <a:off x="11933420" y="409631"/>
            <a:ext cx="216329" cy="45719"/>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p:cNvSpPr/>
          <p:nvPr/>
        </p:nvSpPr>
        <p:spPr>
          <a:xfrm rot="16200000">
            <a:off x="12007744" y="244039"/>
            <a:ext cx="67681" cy="45719"/>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25167" y="-6394"/>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p:cNvSpPr/>
          <p:nvPr/>
        </p:nvSpPr>
        <p:spPr>
          <a:xfrm>
            <a:off x="-33555" y="1995"/>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p:cNvSpPr/>
          <p:nvPr/>
        </p:nvSpPr>
        <p:spPr>
          <a:xfrm>
            <a:off x="-8390" y="-11586"/>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p:cNvSpPr/>
          <p:nvPr/>
        </p:nvSpPr>
        <p:spPr>
          <a:xfrm>
            <a:off x="-16779" y="12031"/>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p:cNvSpPr/>
          <p:nvPr/>
        </p:nvSpPr>
        <p:spPr>
          <a:xfrm>
            <a:off x="-25167" y="-11586"/>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p:cNvSpPr/>
          <p:nvPr/>
        </p:nvSpPr>
        <p:spPr>
          <a:xfrm>
            <a:off x="-33555" y="-11586"/>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p:cNvSpPr/>
          <p:nvPr/>
        </p:nvSpPr>
        <p:spPr>
          <a:xfrm>
            <a:off x="-41943" y="-11586"/>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p:cNvSpPr/>
          <p:nvPr/>
        </p:nvSpPr>
        <p:spPr>
          <a:xfrm>
            <a:off x="-50331" y="-11586"/>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p:cNvSpPr/>
          <p:nvPr/>
        </p:nvSpPr>
        <p:spPr>
          <a:xfrm>
            <a:off x="-58719" y="-11586"/>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p:cNvSpPr/>
          <p:nvPr/>
        </p:nvSpPr>
        <p:spPr>
          <a:xfrm>
            <a:off x="-33555" y="12493"/>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p:cNvSpPr/>
          <p:nvPr/>
        </p:nvSpPr>
        <p:spPr>
          <a:xfrm>
            <a:off x="-8391" y="36572"/>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p:cNvSpPr/>
          <p:nvPr/>
        </p:nvSpPr>
        <p:spPr>
          <a:xfrm>
            <a:off x="16773" y="60651"/>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41937" y="84730"/>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p:cNvSpPr/>
          <p:nvPr/>
        </p:nvSpPr>
        <p:spPr>
          <a:xfrm>
            <a:off x="67101" y="108809"/>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p:cNvSpPr/>
          <p:nvPr/>
        </p:nvSpPr>
        <p:spPr>
          <a:xfrm>
            <a:off x="-58720" y="-10181"/>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35094997"/>
      </p:ext>
    </p:extLst>
  </p:cSld>
  <p:clrMapOvr>
    <a:masterClrMapping/>
  </p:clrMapOvr>
  <mc:AlternateContent xmlns:mc="http://schemas.openxmlformats.org/markup-compatibility/2006" xmlns:p14="http://schemas.microsoft.com/office/powerpoint/2010/main">
    <mc:Choice Requires="p14">
      <p:transition spd="slow" p14:dur="4000" advClick="0" advTm="1000">
        <p14:vortex dir="r"/>
      </p:transition>
    </mc:Choice>
    <mc:Fallback xmlns="">
      <p:transition spd="slow" advClick="0" advTm="1000">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reeform: Shape 7"/>
          <p:cNvSpPr/>
          <p:nvPr/>
        </p:nvSpPr>
        <p:spPr>
          <a:xfrm>
            <a:off x="-8389" y="-16778"/>
            <a:ext cx="872455" cy="6870584"/>
          </a:xfrm>
          <a:custGeom>
            <a:avLst/>
            <a:gdLst>
              <a:gd name="connsiteX0" fmla="*/ 0 w 872455"/>
              <a:gd name="connsiteY0" fmla="*/ 0 h 6870584"/>
              <a:gd name="connsiteX1" fmla="*/ 872455 w 872455"/>
              <a:gd name="connsiteY1" fmla="*/ 427839 h 6870584"/>
              <a:gd name="connsiteX2" fmla="*/ 872455 w 872455"/>
              <a:gd name="connsiteY2" fmla="*/ 5805182 h 6870584"/>
              <a:gd name="connsiteX3" fmla="*/ 8389 w 872455"/>
              <a:gd name="connsiteY3" fmla="*/ 6870584 h 6870584"/>
              <a:gd name="connsiteX4" fmla="*/ 0 w 872455"/>
              <a:gd name="connsiteY4" fmla="*/ 0 h 6870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2455" h="6870584">
                <a:moveTo>
                  <a:pt x="0" y="0"/>
                </a:moveTo>
                <a:lnTo>
                  <a:pt x="872455" y="427839"/>
                </a:lnTo>
                <a:lnTo>
                  <a:pt x="872455" y="5805182"/>
                </a:lnTo>
                <a:lnTo>
                  <a:pt x="8389" y="6870584"/>
                </a:lnTo>
                <a:cubicBezTo>
                  <a:pt x="5593" y="4591575"/>
                  <a:pt x="2796" y="2312565"/>
                  <a:pt x="0" y="0"/>
                </a:cubicBezTo>
                <a:close/>
              </a:path>
            </a:pathLst>
          </a:cu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Shape 8"/>
          <p:cNvSpPr/>
          <p:nvPr/>
        </p:nvSpPr>
        <p:spPr>
          <a:xfrm flipH="1">
            <a:off x="11325138" y="-16778"/>
            <a:ext cx="872455" cy="6870584"/>
          </a:xfrm>
          <a:custGeom>
            <a:avLst/>
            <a:gdLst>
              <a:gd name="connsiteX0" fmla="*/ 0 w 872455"/>
              <a:gd name="connsiteY0" fmla="*/ 0 h 6870584"/>
              <a:gd name="connsiteX1" fmla="*/ 872455 w 872455"/>
              <a:gd name="connsiteY1" fmla="*/ 427839 h 6870584"/>
              <a:gd name="connsiteX2" fmla="*/ 872455 w 872455"/>
              <a:gd name="connsiteY2" fmla="*/ 5805182 h 6870584"/>
              <a:gd name="connsiteX3" fmla="*/ 8389 w 872455"/>
              <a:gd name="connsiteY3" fmla="*/ 6870584 h 6870584"/>
              <a:gd name="connsiteX4" fmla="*/ 0 w 872455"/>
              <a:gd name="connsiteY4" fmla="*/ 0 h 6870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2455" h="6870584">
                <a:moveTo>
                  <a:pt x="0" y="0"/>
                </a:moveTo>
                <a:lnTo>
                  <a:pt x="872455" y="427839"/>
                </a:lnTo>
                <a:lnTo>
                  <a:pt x="872455" y="5805182"/>
                </a:lnTo>
                <a:lnTo>
                  <a:pt x="8389" y="6870584"/>
                </a:lnTo>
                <a:cubicBezTo>
                  <a:pt x="5593" y="4591575"/>
                  <a:pt x="2796" y="2312565"/>
                  <a:pt x="0" y="0"/>
                </a:cubicBezTo>
                <a:close/>
              </a:path>
            </a:pathLst>
          </a:cu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p:cNvSpPr/>
          <p:nvPr/>
        </p:nvSpPr>
        <p:spPr>
          <a:xfrm>
            <a:off x="864066" y="411060"/>
            <a:ext cx="10503017" cy="5377341"/>
          </a:xfrm>
          <a:prstGeom prst="rect">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Freeform: Shape 4"/>
          <p:cNvSpPr/>
          <p:nvPr/>
        </p:nvSpPr>
        <p:spPr>
          <a:xfrm>
            <a:off x="-25167" y="-8389"/>
            <a:ext cx="12231149" cy="411061"/>
          </a:xfrm>
          <a:custGeom>
            <a:avLst/>
            <a:gdLst>
              <a:gd name="connsiteX0" fmla="*/ 0 w 12231149"/>
              <a:gd name="connsiteY0" fmla="*/ 0 h 411061"/>
              <a:gd name="connsiteX1" fmla="*/ 897622 w 12231149"/>
              <a:gd name="connsiteY1" fmla="*/ 411061 h 411061"/>
              <a:gd name="connsiteX2" fmla="*/ 11383861 w 12231149"/>
              <a:gd name="connsiteY2" fmla="*/ 411061 h 411061"/>
              <a:gd name="connsiteX3" fmla="*/ 12231149 w 12231149"/>
              <a:gd name="connsiteY3" fmla="*/ 8389 h 411061"/>
              <a:gd name="connsiteX4" fmla="*/ 0 w 12231149"/>
              <a:gd name="connsiteY4" fmla="*/ 0 h 4110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31149" h="411061">
                <a:moveTo>
                  <a:pt x="0" y="0"/>
                </a:moveTo>
                <a:lnTo>
                  <a:pt x="897622" y="411061"/>
                </a:lnTo>
                <a:lnTo>
                  <a:pt x="11383861" y="411061"/>
                </a:lnTo>
                <a:lnTo>
                  <a:pt x="12231149" y="8389"/>
                </a:lnTo>
                <a:lnTo>
                  <a:pt x="0" y="0"/>
                </a:lnTo>
                <a:close/>
              </a:path>
            </a:pathLst>
          </a:custGeom>
          <a:solidFill>
            <a:srgbClr val="96969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hlinkClick r:id="rId2" action="ppaction://hlinksldjump"/>
          </p:cNvPr>
          <p:cNvSpPr/>
          <p:nvPr/>
        </p:nvSpPr>
        <p:spPr>
          <a:xfrm>
            <a:off x="2028564" y="1115736"/>
            <a:ext cx="2927757" cy="4681053"/>
          </a:xfrm>
          <a:prstGeom prst="rect">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Beveled 10">
            <a:hlinkClick r:id="rId2" action="ppaction://hlinksldjump"/>
          </p:cNvPr>
          <p:cNvSpPr/>
          <p:nvPr/>
        </p:nvSpPr>
        <p:spPr>
          <a:xfrm>
            <a:off x="2624183" y="1400961"/>
            <a:ext cx="520118" cy="1570922"/>
          </a:xfrm>
          <a:prstGeom prst="bevel">
            <a:avLst>
              <a:gd name="adj" fmla="val 6062"/>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Beveled 11">
            <a:hlinkClick r:id="rId2" action="ppaction://hlinksldjump"/>
          </p:cNvPr>
          <p:cNvSpPr/>
          <p:nvPr/>
        </p:nvSpPr>
        <p:spPr>
          <a:xfrm>
            <a:off x="3840587" y="1400961"/>
            <a:ext cx="520118" cy="1570922"/>
          </a:xfrm>
          <a:prstGeom prst="bevel">
            <a:avLst>
              <a:gd name="adj" fmla="val 6062"/>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Beveled 12">
            <a:hlinkClick r:id="rId2" action="ppaction://hlinksldjump"/>
          </p:cNvPr>
          <p:cNvSpPr/>
          <p:nvPr/>
        </p:nvSpPr>
        <p:spPr>
          <a:xfrm>
            <a:off x="2624183" y="3768055"/>
            <a:ext cx="520118" cy="1570922"/>
          </a:xfrm>
          <a:prstGeom prst="bevel">
            <a:avLst>
              <a:gd name="adj" fmla="val 6062"/>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Beveled 13">
            <a:hlinkClick r:id="rId2" action="ppaction://hlinksldjump"/>
          </p:cNvPr>
          <p:cNvSpPr/>
          <p:nvPr/>
        </p:nvSpPr>
        <p:spPr>
          <a:xfrm>
            <a:off x="3840587" y="3768055"/>
            <a:ext cx="520118" cy="1570922"/>
          </a:xfrm>
          <a:prstGeom prst="bevel">
            <a:avLst>
              <a:gd name="adj" fmla="val 6062"/>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hlinkClick r:id="rId2" action="ppaction://hlinksldjump"/>
          </p:cNvPr>
          <p:cNvSpPr/>
          <p:nvPr/>
        </p:nvSpPr>
        <p:spPr>
          <a:xfrm>
            <a:off x="4276814" y="3310855"/>
            <a:ext cx="369118" cy="118228"/>
          </a:xfrm>
          <a:prstGeom prst="rect">
            <a:avLst/>
          </a:prstGeom>
          <a:blipFill>
            <a:blip r:embed="rId3"/>
            <a:tile tx="0" ty="0" sx="100000" sy="100000" flip="none" algn="tl"/>
          </a:bli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Partial Circle 15">
            <a:hlinkClick r:id="rId4" action="ppaction://hlinksldjump"/>
          </p:cNvPr>
          <p:cNvSpPr/>
          <p:nvPr/>
        </p:nvSpPr>
        <p:spPr>
          <a:xfrm rot="2649140">
            <a:off x="596471" y="351050"/>
            <a:ext cx="914400" cy="914400"/>
          </a:xfrm>
          <a:prstGeom prst="pie">
            <a:avLst>
              <a:gd name="adj1" fmla="val 0"/>
              <a:gd name="adj2" fmla="val 5347922"/>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7" name="Partial Circle 16">
            <a:hlinkClick r:id="rId5" action="ppaction://hlinksldjump"/>
          </p:cNvPr>
          <p:cNvSpPr/>
          <p:nvPr/>
        </p:nvSpPr>
        <p:spPr>
          <a:xfrm rot="2649140" flipH="1">
            <a:off x="565391" y="320000"/>
            <a:ext cx="914400" cy="914400"/>
          </a:xfrm>
          <a:prstGeom prst="pie">
            <a:avLst>
              <a:gd name="adj1" fmla="val 0"/>
              <a:gd name="adj2" fmla="val 5401506"/>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9" name="Partial Circle 18">
            <a:hlinkClick r:id="rId6" action="ppaction://hlinksldjump"/>
          </p:cNvPr>
          <p:cNvSpPr/>
          <p:nvPr/>
        </p:nvSpPr>
        <p:spPr>
          <a:xfrm rot="8049140" flipH="1" flipV="1">
            <a:off x="632814" y="325659"/>
            <a:ext cx="914400" cy="914400"/>
          </a:xfrm>
          <a:prstGeom prst="pie">
            <a:avLst>
              <a:gd name="adj1" fmla="val 0"/>
              <a:gd name="adj2" fmla="val 5401506"/>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0" name="Rectangle 19"/>
          <p:cNvSpPr/>
          <p:nvPr/>
        </p:nvSpPr>
        <p:spPr>
          <a:xfrm>
            <a:off x="11006035" y="130692"/>
            <a:ext cx="1068309" cy="923454"/>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hlinkClick r:id="rId4" action="ppaction://hlinksldjump"/>
          </p:cNvPr>
          <p:cNvSpPr txBox="1"/>
          <p:nvPr/>
        </p:nvSpPr>
        <p:spPr>
          <a:xfrm>
            <a:off x="831450" y="941249"/>
            <a:ext cx="466794" cy="261610"/>
          </a:xfrm>
          <a:prstGeom prst="rect">
            <a:avLst/>
          </a:prstGeom>
          <a:noFill/>
        </p:spPr>
        <p:txBody>
          <a:bodyPr wrap="none" rtlCol="0">
            <a:spAutoFit/>
          </a:bodyPr>
          <a:lstStyle/>
          <a:p>
            <a:r>
              <a:rPr lang="en-US" sz="1100" i="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Back</a:t>
            </a:r>
            <a:endParaRPr lang="en-US" sz="1400" i="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24" name="TextBox 23">
            <a:hlinkClick r:id="rId6" action="ppaction://hlinksldjump"/>
          </p:cNvPr>
          <p:cNvSpPr txBox="1"/>
          <p:nvPr/>
        </p:nvSpPr>
        <p:spPr>
          <a:xfrm>
            <a:off x="1096086" y="646395"/>
            <a:ext cx="484428" cy="261610"/>
          </a:xfrm>
          <a:prstGeom prst="rect">
            <a:avLst/>
          </a:prstGeom>
          <a:noFill/>
        </p:spPr>
        <p:txBody>
          <a:bodyPr wrap="none" rtlCol="0">
            <a:spAutoFit/>
          </a:bodyPr>
          <a:lstStyle/>
          <a:p>
            <a:r>
              <a:rPr lang="en-US" sz="1100" i="1" dirty="0">
                <a:solidFill>
                  <a:srgbClr val="FF0000"/>
                </a:solidFill>
                <a:effectLst>
                  <a:outerShdw blurRad="38100" dist="38100" dir="2700000" algn="tl">
                    <a:srgbClr val="000000">
                      <a:alpha val="43137"/>
                    </a:srgbClr>
                  </a:outerShdw>
                </a:effectLst>
              </a:rPr>
              <a:t>Right</a:t>
            </a:r>
          </a:p>
        </p:txBody>
      </p:sp>
      <p:sp>
        <p:nvSpPr>
          <p:cNvPr id="25" name="TextBox 24">
            <a:hlinkClick r:id="rId5" action="ppaction://hlinksldjump"/>
          </p:cNvPr>
          <p:cNvSpPr txBox="1"/>
          <p:nvPr/>
        </p:nvSpPr>
        <p:spPr>
          <a:xfrm>
            <a:off x="557645" y="646395"/>
            <a:ext cx="401072" cy="261610"/>
          </a:xfrm>
          <a:prstGeom prst="rect">
            <a:avLst/>
          </a:prstGeom>
          <a:noFill/>
        </p:spPr>
        <p:txBody>
          <a:bodyPr wrap="none" rtlCol="0">
            <a:spAutoFit/>
          </a:bodyPr>
          <a:lstStyle/>
          <a:p>
            <a:r>
              <a:rPr lang="en-US" sz="1100" i="1" dirty="0">
                <a:solidFill>
                  <a:srgbClr val="FF0000"/>
                </a:solidFill>
                <a:effectLst>
                  <a:outerShdw blurRad="38100" dist="38100" dir="2700000" algn="tl">
                    <a:srgbClr val="000000">
                      <a:alpha val="43137"/>
                    </a:srgbClr>
                  </a:outerShdw>
                </a:effectLst>
              </a:rPr>
              <a:t>Left</a:t>
            </a:r>
            <a:endParaRPr lang="en-US" sz="1400" i="1" dirty="0">
              <a:solidFill>
                <a:srgbClr val="FF0000"/>
              </a:solidFill>
              <a:effectLst>
                <a:outerShdw blurRad="38100" dist="38100" dir="2700000" algn="tl">
                  <a:srgbClr val="000000">
                    <a:alpha val="43137"/>
                  </a:srgbClr>
                </a:outerShdw>
              </a:effectLst>
            </a:endParaRPr>
          </a:p>
        </p:txBody>
      </p:sp>
      <p:sp>
        <p:nvSpPr>
          <p:cNvPr id="26" name="TextBox 25"/>
          <p:cNvSpPr txBox="1"/>
          <p:nvPr/>
        </p:nvSpPr>
        <p:spPr>
          <a:xfrm>
            <a:off x="766485" y="352746"/>
            <a:ext cx="583814" cy="307777"/>
          </a:xfrm>
          <a:prstGeom prst="rect">
            <a:avLst/>
          </a:prstGeom>
          <a:noFill/>
        </p:spPr>
        <p:txBody>
          <a:bodyPr wrap="none" rtlCol="0">
            <a:spAutoFit/>
          </a:bodyPr>
          <a:lstStyle/>
          <a:p>
            <a:r>
              <a:rPr lang="en-US" sz="1400" i="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Move</a:t>
            </a:r>
          </a:p>
        </p:txBody>
      </p:sp>
      <p:grpSp>
        <p:nvGrpSpPr>
          <p:cNvPr id="22" name="Group 21"/>
          <p:cNvGrpSpPr/>
          <p:nvPr/>
        </p:nvGrpSpPr>
        <p:grpSpPr>
          <a:xfrm>
            <a:off x="11270312" y="411724"/>
            <a:ext cx="553674" cy="360726"/>
            <a:chOff x="11270312" y="411724"/>
            <a:chExt cx="553674" cy="360726"/>
          </a:xfrm>
        </p:grpSpPr>
        <p:sp>
          <p:nvSpPr>
            <p:cNvPr id="3" name="Oval 2"/>
            <p:cNvSpPr/>
            <p:nvPr/>
          </p:nvSpPr>
          <p:spPr>
            <a:xfrm>
              <a:off x="11505205" y="680171"/>
              <a:ext cx="83890" cy="92279"/>
            </a:xfrm>
            <a:prstGeom prst="ellipse">
              <a:avLst/>
            </a:prstGeom>
            <a:solidFill>
              <a:schemeClr val="accent4">
                <a:lumMod val="7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Isosceles Triangle 3"/>
            <p:cNvSpPr/>
            <p:nvPr/>
          </p:nvSpPr>
          <p:spPr>
            <a:xfrm rot="10800000">
              <a:off x="11270312" y="411724"/>
              <a:ext cx="553674" cy="260058"/>
            </a:xfrm>
            <a:prstGeom prst="triangle">
              <a:avLst/>
            </a:prstGeom>
            <a:solidFill>
              <a:schemeClr val="accent1">
                <a:lumMod val="7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7" name="Picture 6">
            <a:hlinkClick r:id="rId2" action="ppaction://hlinksldjump"/>
          </p:cNvPr>
          <p:cNvPicPr>
            <a:picLocks noChangeAspect="1"/>
          </p:cNvPicPr>
          <p:nvPr/>
        </p:nvPicPr>
        <p:blipFill>
          <a:blip r:embed="rId7"/>
          <a:stretch>
            <a:fillRect/>
          </a:stretch>
        </p:blipFill>
        <p:spPr>
          <a:xfrm>
            <a:off x="5491959" y="1336718"/>
            <a:ext cx="1202455" cy="1892645"/>
          </a:xfrm>
          <a:prstGeom prst="bevel">
            <a:avLst>
              <a:gd name="adj" fmla="val 4128"/>
            </a:avLst>
          </a:prstGeom>
          <a:ln>
            <a:solidFill>
              <a:schemeClr val="tx1"/>
            </a:solidFill>
          </a:ln>
        </p:spPr>
      </p:pic>
      <p:sp>
        <p:nvSpPr>
          <p:cNvPr id="27" name="Rectangle 26"/>
          <p:cNvSpPr/>
          <p:nvPr/>
        </p:nvSpPr>
        <p:spPr>
          <a:xfrm>
            <a:off x="10969692" y="439520"/>
            <a:ext cx="67112" cy="67113"/>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20"/>
          <p:cNvPicPr>
            <a:picLocks noChangeAspect="1"/>
          </p:cNvPicPr>
          <p:nvPr/>
        </p:nvPicPr>
        <p:blipFill rotWithShape="1">
          <a:blip r:embed="rId8"/>
          <a:srcRect l="81780"/>
          <a:stretch/>
        </p:blipFill>
        <p:spPr>
          <a:xfrm>
            <a:off x="-126927" y="439521"/>
            <a:ext cx="206924" cy="6424769"/>
          </a:xfrm>
          <a:prstGeom prst="rect">
            <a:avLst/>
          </a:prstGeom>
        </p:spPr>
      </p:pic>
      <p:sp>
        <p:nvSpPr>
          <p:cNvPr id="6" name="Freeform: Shape 5"/>
          <p:cNvSpPr/>
          <p:nvPr/>
        </p:nvSpPr>
        <p:spPr>
          <a:xfrm>
            <a:off x="-8390" y="5788403"/>
            <a:ext cx="12214371" cy="1082179"/>
          </a:xfrm>
          <a:custGeom>
            <a:avLst/>
            <a:gdLst>
              <a:gd name="connsiteX0" fmla="*/ 0 w 12205982"/>
              <a:gd name="connsiteY0" fmla="*/ 1803633 h 1812022"/>
              <a:gd name="connsiteX1" fmla="*/ 872455 w 12205982"/>
              <a:gd name="connsiteY1" fmla="*/ 0 h 1812022"/>
              <a:gd name="connsiteX2" fmla="*/ 11383861 w 12205982"/>
              <a:gd name="connsiteY2" fmla="*/ 25167 h 1812022"/>
              <a:gd name="connsiteX3" fmla="*/ 12205982 w 12205982"/>
              <a:gd name="connsiteY3" fmla="*/ 1812022 h 1812022"/>
              <a:gd name="connsiteX4" fmla="*/ 0 w 12205982"/>
              <a:gd name="connsiteY4" fmla="*/ 1803633 h 18120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05982" h="1812022">
                <a:moveTo>
                  <a:pt x="0" y="1803633"/>
                </a:moveTo>
                <a:lnTo>
                  <a:pt x="872455" y="0"/>
                </a:lnTo>
                <a:lnTo>
                  <a:pt x="11383861" y="25167"/>
                </a:lnTo>
                <a:lnTo>
                  <a:pt x="12205982" y="1812022"/>
                </a:lnTo>
                <a:lnTo>
                  <a:pt x="0" y="1803633"/>
                </a:lnTo>
                <a:close/>
              </a:path>
            </a:pathLst>
          </a:custGeom>
          <a:blipFill>
            <a:blip r:embed="rId9"/>
            <a:tile tx="0" ty="0" sx="100000" sy="100000" flip="none" algn="tl"/>
          </a:bli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rot="16200000">
            <a:off x="11224159" y="46914"/>
            <a:ext cx="67112" cy="167780"/>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a:off x="10970887" y="808250"/>
            <a:ext cx="67112" cy="67113"/>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flipV="1">
            <a:off x="11465420" y="995654"/>
            <a:ext cx="51690" cy="45719"/>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p:cNvSpPr/>
          <p:nvPr/>
        </p:nvSpPr>
        <p:spPr>
          <a:xfrm flipV="1">
            <a:off x="11534186" y="995654"/>
            <a:ext cx="51690" cy="45719"/>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p:nvSpPr>
        <p:spPr>
          <a:xfrm flipV="1">
            <a:off x="11602532" y="995654"/>
            <a:ext cx="51690" cy="45719"/>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p:nvSpPr>
        <p:spPr>
          <a:xfrm flipV="1">
            <a:off x="11670878" y="995654"/>
            <a:ext cx="51690" cy="45719"/>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p:cNvSpPr/>
          <p:nvPr/>
        </p:nvSpPr>
        <p:spPr>
          <a:xfrm rot="16200000">
            <a:off x="11933420" y="409631"/>
            <a:ext cx="216329" cy="45719"/>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p:cNvSpPr/>
          <p:nvPr/>
        </p:nvSpPr>
        <p:spPr>
          <a:xfrm rot="16200000">
            <a:off x="12007744" y="244039"/>
            <a:ext cx="67681" cy="45719"/>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25167" y="-6394"/>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p:cNvSpPr/>
          <p:nvPr/>
        </p:nvSpPr>
        <p:spPr>
          <a:xfrm>
            <a:off x="-33555" y="1995"/>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p:cNvSpPr/>
          <p:nvPr/>
        </p:nvSpPr>
        <p:spPr>
          <a:xfrm>
            <a:off x="-8390" y="-11586"/>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p:cNvSpPr/>
          <p:nvPr/>
        </p:nvSpPr>
        <p:spPr>
          <a:xfrm>
            <a:off x="-16779" y="12031"/>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p:cNvSpPr/>
          <p:nvPr/>
        </p:nvSpPr>
        <p:spPr>
          <a:xfrm>
            <a:off x="-25167" y="-11586"/>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p:cNvSpPr/>
          <p:nvPr/>
        </p:nvSpPr>
        <p:spPr>
          <a:xfrm>
            <a:off x="-33555" y="-11586"/>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p:cNvSpPr/>
          <p:nvPr/>
        </p:nvSpPr>
        <p:spPr>
          <a:xfrm>
            <a:off x="-41943" y="-11586"/>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p:cNvSpPr/>
          <p:nvPr/>
        </p:nvSpPr>
        <p:spPr>
          <a:xfrm>
            <a:off x="-50331" y="-11586"/>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p:cNvSpPr/>
          <p:nvPr/>
        </p:nvSpPr>
        <p:spPr>
          <a:xfrm>
            <a:off x="-58719" y="-11586"/>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p:cNvSpPr/>
          <p:nvPr/>
        </p:nvSpPr>
        <p:spPr>
          <a:xfrm>
            <a:off x="-33555" y="12493"/>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p:cNvSpPr/>
          <p:nvPr/>
        </p:nvSpPr>
        <p:spPr>
          <a:xfrm>
            <a:off x="-8391" y="36572"/>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p:cNvSpPr/>
          <p:nvPr/>
        </p:nvSpPr>
        <p:spPr>
          <a:xfrm>
            <a:off x="16773" y="60651"/>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41937" y="84730"/>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p:cNvSpPr/>
          <p:nvPr/>
        </p:nvSpPr>
        <p:spPr>
          <a:xfrm>
            <a:off x="67101" y="108809"/>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p:cNvSpPr/>
          <p:nvPr/>
        </p:nvSpPr>
        <p:spPr>
          <a:xfrm>
            <a:off x="-58720" y="-10181"/>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Beveled 49"/>
          <p:cNvSpPr/>
          <p:nvPr/>
        </p:nvSpPr>
        <p:spPr>
          <a:xfrm>
            <a:off x="6752321" y="5158232"/>
            <a:ext cx="5266404" cy="1494237"/>
          </a:xfrm>
          <a:prstGeom prst="bevel">
            <a:avLst>
              <a:gd name="adj" fmla="val 5233"/>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1" name="TextBox 50"/>
          <p:cNvSpPr txBox="1"/>
          <p:nvPr/>
        </p:nvSpPr>
        <p:spPr>
          <a:xfrm>
            <a:off x="6831427" y="5604324"/>
            <a:ext cx="5101840" cy="954107"/>
          </a:xfrm>
          <a:prstGeom prst="rect">
            <a:avLst/>
          </a:prstGeom>
          <a:noFill/>
        </p:spPr>
        <p:txBody>
          <a:bodyPr wrap="square" rtlCol="0">
            <a:spAutoFit/>
          </a:bodyPr>
          <a:lstStyle/>
          <a:p>
            <a:r>
              <a:rPr lang="en-US" sz="1400" b="1" i="1" dirty="0">
                <a:latin typeface="Comic Sans MS" panose="030F0702030302020204" pitchFamily="66" charset="0"/>
              </a:rPr>
              <a:t>Oh, Hello There, I did not think that you were going to wake up till later. Mental note to self hit victim harder on back of head. Oh well I have most of it ready anyway.</a:t>
            </a:r>
          </a:p>
        </p:txBody>
      </p:sp>
      <p:sp>
        <p:nvSpPr>
          <p:cNvPr id="52" name="Rectangle: Beveled 51"/>
          <p:cNvSpPr/>
          <p:nvPr/>
        </p:nvSpPr>
        <p:spPr>
          <a:xfrm>
            <a:off x="6831427" y="5218695"/>
            <a:ext cx="5110386" cy="348460"/>
          </a:xfrm>
          <a:prstGeom prst="bevel">
            <a:avLst>
              <a:gd name="adj" fmla="val 7581"/>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a:hlinkClick r:id="rId10" action="ppaction://hlinksldjump"/>
          </p:cNvPr>
          <p:cNvSpPr/>
          <p:nvPr/>
        </p:nvSpPr>
        <p:spPr>
          <a:xfrm>
            <a:off x="11000888" y="5274816"/>
            <a:ext cx="877621" cy="214180"/>
          </a:xfrm>
          <a:prstGeom prst="rect">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i="1" dirty="0">
                <a:solidFill>
                  <a:schemeClr val="tx1"/>
                </a:solidFill>
                <a:latin typeface="Consolas" panose="020B0609020204030204" pitchFamily="49" charset="0"/>
              </a:rPr>
              <a:t>Next</a:t>
            </a:r>
          </a:p>
        </p:txBody>
      </p:sp>
    </p:spTree>
    <p:extLst>
      <p:ext uri="{BB962C8B-B14F-4D97-AF65-F5344CB8AC3E}">
        <p14:creationId xmlns:p14="http://schemas.microsoft.com/office/powerpoint/2010/main" val="2727867119"/>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reeform: Shape 7"/>
          <p:cNvSpPr/>
          <p:nvPr/>
        </p:nvSpPr>
        <p:spPr>
          <a:xfrm>
            <a:off x="-8389" y="-16778"/>
            <a:ext cx="872455" cy="6870584"/>
          </a:xfrm>
          <a:custGeom>
            <a:avLst/>
            <a:gdLst>
              <a:gd name="connsiteX0" fmla="*/ 0 w 872455"/>
              <a:gd name="connsiteY0" fmla="*/ 0 h 6870584"/>
              <a:gd name="connsiteX1" fmla="*/ 872455 w 872455"/>
              <a:gd name="connsiteY1" fmla="*/ 427839 h 6870584"/>
              <a:gd name="connsiteX2" fmla="*/ 872455 w 872455"/>
              <a:gd name="connsiteY2" fmla="*/ 5805182 h 6870584"/>
              <a:gd name="connsiteX3" fmla="*/ 8389 w 872455"/>
              <a:gd name="connsiteY3" fmla="*/ 6870584 h 6870584"/>
              <a:gd name="connsiteX4" fmla="*/ 0 w 872455"/>
              <a:gd name="connsiteY4" fmla="*/ 0 h 6870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2455" h="6870584">
                <a:moveTo>
                  <a:pt x="0" y="0"/>
                </a:moveTo>
                <a:lnTo>
                  <a:pt x="872455" y="427839"/>
                </a:lnTo>
                <a:lnTo>
                  <a:pt x="872455" y="5805182"/>
                </a:lnTo>
                <a:lnTo>
                  <a:pt x="8389" y="6870584"/>
                </a:lnTo>
                <a:cubicBezTo>
                  <a:pt x="5593" y="4591575"/>
                  <a:pt x="2796" y="2312565"/>
                  <a:pt x="0" y="0"/>
                </a:cubicBezTo>
                <a:close/>
              </a:path>
            </a:pathLst>
          </a:cu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Shape 8"/>
          <p:cNvSpPr/>
          <p:nvPr/>
        </p:nvSpPr>
        <p:spPr>
          <a:xfrm flipH="1">
            <a:off x="11325138" y="-16778"/>
            <a:ext cx="872455" cy="6870584"/>
          </a:xfrm>
          <a:custGeom>
            <a:avLst/>
            <a:gdLst>
              <a:gd name="connsiteX0" fmla="*/ 0 w 872455"/>
              <a:gd name="connsiteY0" fmla="*/ 0 h 6870584"/>
              <a:gd name="connsiteX1" fmla="*/ 872455 w 872455"/>
              <a:gd name="connsiteY1" fmla="*/ 427839 h 6870584"/>
              <a:gd name="connsiteX2" fmla="*/ 872455 w 872455"/>
              <a:gd name="connsiteY2" fmla="*/ 5805182 h 6870584"/>
              <a:gd name="connsiteX3" fmla="*/ 8389 w 872455"/>
              <a:gd name="connsiteY3" fmla="*/ 6870584 h 6870584"/>
              <a:gd name="connsiteX4" fmla="*/ 0 w 872455"/>
              <a:gd name="connsiteY4" fmla="*/ 0 h 6870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2455" h="6870584">
                <a:moveTo>
                  <a:pt x="0" y="0"/>
                </a:moveTo>
                <a:lnTo>
                  <a:pt x="872455" y="427839"/>
                </a:lnTo>
                <a:lnTo>
                  <a:pt x="872455" y="5805182"/>
                </a:lnTo>
                <a:lnTo>
                  <a:pt x="8389" y="6870584"/>
                </a:lnTo>
                <a:cubicBezTo>
                  <a:pt x="5593" y="4591575"/>
                  <a:pt x="2796" y="2312565"/>
                  <a:pt x="0" y="0"/>
                </a:cubicBezTo>
                <a:close/>
              </a:path>
            </a:pathLst>
          </a:cu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p:cNvSpPr/>
          <p:nvPr/>
        </p:nvSpPr>
        <p:spPr>
          <a:xfrm>
            <a:off x="864066" y="411060"/>
            <a:ext cx="10503017" cy="5377341"/>
          </a:xfrm>
          <a:prstGeom prst="rect">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Freeform: Shape 4"/>
          <p:cNvSpPr/>
          <p:nvPr/>
        </p:nvSpPr>
        <p:spPr>
          <a:xfrm>
            <a:off x="-25167" y="-8389"/>
            <a:ext cx="12231149" cy="411061"/>
          </a:xfrm>
          <a:custGeom>
            <a:avLst/>
            <a:gdLst>
              <a:gd name="connsiteX0" fmla="*/ 0 w 12231149"/>
              <a:gd name="connsiteY0" fmla="*/ 0 h 411061"/>
              <a:gd name="connsiteX1" fmla="*/ 897622 w 12231149"/>
              <a:gd name="connsiteY1" fmla="*/ 411061 h 411061"/>
              <a:gd name="connsiteX2" fmla="*/ 11383861 w 12231149"/>
              <a:gd name="connsiteY2" fmla="*/ 411061 h 411061"/>
              <a:gd name="connsiteX3" fmla="*/ 12231149 w 12231149"/>
              <a:gd name="connsiteY3" fmla="*/ 8389 h 411061"/>
              <a:gd name="connsiteX4" fmla="*/ 0 w 12231149"/>
              <a:gd name="connsiteY4" fmla="*/ 0 h 4110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31149" h="411061">
                <a:moveTo>
                  <a:pt x="0" y="0"/>
                </a:moveTo>
                <a:lnTo>
                  <a:pt x="897622" y="411061"/>
                </a:lnTo>
                <a:lnTo>
                  <a:pt x="11383861" y="411061"/>
                </a:lnTo>
                <a:lnTo>
                  <a:pt x="12231149" y="8389"/>
                </a:lnTo>
                <a:lnTo>
                  <a:pt x="0" y="0"/>
                </a:lnTo>
                <a:close/>
              </a:path>
            </a:pathLst>
          </a:custGeom>
          <a:solidFill>
            <a:srgbClr val="96969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hlinkClick r:id="rId2" action="ppaction://hlinksldjump"/>
          </p:cNvPr>
          <p:cNvSpPr/>
          <p:nvPr/>
        </p:nvSpPr>
        <p:spPr>
          <a:xfrm>
            <a:off x="2028564" y="1115736"/>
            <a:ext cx="2927757" cy="4681053"/>
          </a:xfrm>
          <a:prstGeom prst="rect">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Beveled 10">
            <a:hlinkClick r:id="rId2" action="ppaction://hlinksldjump"/>
          </p:cNvPr>
          <p:cNvSpPr/>
          <p:nvPr/>
        </p:nvSpPr>
        <p:spPr>
          <a:xfrm>
            <a:off x="2624183" y="1400961"/>
            <a:ext cx="520118" cy="1570922"/>
          </a:xfrm>
          <a:prstGeom prst="bevel">
            <a:avLst>
              <a:gd name="adj" fmla="val 6062"/>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Beveled 11">
            <a:hlinkClick r:id="rId2" action="ppaction://hlinksldjump"/>
          </p:cNvPr>
          <p:cNvSpPr/>
          <p:nvPr/>
        </p:nvSpPr>
        <p:spPr>
          <a:xfrm>
            <a:off x="3840587" y="1400961"/>
            <a:ext cx="520118" cy="1570922"/>
          </a:xfrm>
          <a:prstGeom prst="bevel">
            <a:avLst>
              <a:gd name="adj" fmla="val 6062"/>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Beveled 12">
            <a:hlinkClick r:id="rId2" action="ppaction://hlinksldjump"/>
          </p:cNvPr>
          <p:cNvSpPr/>
          <p:nvPr/>
        </p:nvSpPr>
        <p:spPr>
          <a:xfrm>
            <a:off x="2624183" y="3768055"/>
            <a:ext cx="520118" cy="1570922"/>
          </a:xfrm>
          <a:prstGeom prst="bevel">
            <a:avLst>
              <a:gd name="adj" fmla="val 6062"/>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Beveled 13">
            <a:hlinkClick r:id="rId2" action="ppaction://hlinksldjump"/>
          </p:cNvPr>
          <p:cNvSpPr/>
          <p:nvPr/>
        </p:nvSpPr>
        <p:spPr>
          <a:xfrm>
            <a:off x="3840587" y="3768055"/>
            <a:ext cx="520118" cy="1570922"/>
          </a:xfrm>
          <a:prstGeom prst="bevel">
            <a:avLst>
              <a:gd name="adj" fmla="val 6062"/>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hlinkClick r:id="rId2" action="ppaction://hlinksldjump"/>
          </p:cNvPr>
          <p:cNvSpPr/>
          <p:nvPr/>
        </p:nvSpPr>
        <p:spPr>
          <a:xfrm>
            <a:off x="4276814" y="3310855"/>
            <a:ext cx="369118" cy="118228"/>
          </a:xfrm>
          <a:prstGeom prst="rect">
            <a:avLst/>
          </a:prstGeom>
          <a:blipFill>
            <a:blip r:embed="rId3"/>
            <a:tile tx="0" ty="0" sx="100000" sy="100000" flip="none" algn="tl"/>
          </a:bli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Partial Circle 15">
            <a:hlinkClick r:id="rId4" action="ppaction://hlinksldjump"/>
          </p:cNvPr>
          <p:cNvSpPr/>
          <p:nvPr/>
        </p:nvSpPr>
        <p:spPr>
          <a:xfrm rot="2649140">
            <a:off x="596471" y="351050"/>
            <a:ext cx="914400" cy="914400"/>
          </a:xfrm>
          <a:prstGeom prst="pie">
            <a:avLst>
              <a:gd name="adj1" fmla="val 0"/>
              <a:gd name="adj2" fmla="val 5347922"/>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7" name="Partial Circle 16">
            <a:hlinkClick r:id="rId5" action="ppaction://hlinksldjump"/>
          </p:cNvPr>
          <p:cNvSpPr/>
          <p:nvPr/>
        </p:nvSpPr>
        <p:spPr>
          <a:xfrm rot="2649140" flipH="1">
            <a:off x="565391" y="320000"/>
            <a:ext cx="914400" cy="914400"/>
          </a:xfrm>
          <a:prstGeom prst="pie">
            <a:avLst>
              <a:gd name="adj1" fmla="val 0"/>
              <a:gd name="adj2" fmla="val 5401506"/>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9" name="Partial Circle 18">
            <a:hlinkClick r:id="rId6" action="ppaction://hlinksldjump"/>
          </p:cNvPr>
          <p:cNvSpPr/>
          <p:nvPr/>
        </p:nvSpPr>
        <p:spPr>
          <a:xfrm rot="8049140" flipH="1" flipV="1">
            <a:off x="632814" y="325659"/>
            <a:ext cx="914400" cy="914400"/>
          </a:xfrm>
          <a:prstGeom prst="pie">
            <a:avLst>
              <a:gd name="adj1" fmla="val 0"/>
              <a:gd name="adj2" fmla="val 5401506"/>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0" name="Rectangle 19"/>
          <p:cNvSpPr/>
          <p:nvPr/>
        </p:nvSpPr>
        <p:spPr>
          <a:xfrm>
            <a:off x="11006035" y="130692"/>
            <a:ext cx="1068309" cy="923454"/>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hlinkClick r:id="rId4" action="ppaction://hlinksldjump"/>
          </p:cNvPr>
          <p:cNvSpPr txBox="1"/>
          <p:nvPr/>
        </p:nvSpPr>
        <p:spPr>
          <a:xfrm>
            <a:off x="831450" y="941249"/>
            <a:ext cx="466794" cy="261610"/>
          </a:xfrm>
          <a:prstGeom prst="rect">
            <a:avLst/>
          </a:prstGeom>
          <a:noFill/>
        </p:spPr>
        <p:txBody>
          <a:bodyPr wrap="none" rtlCol="0">
            <a:spAutoFit/>
          </a:bodyPr>
          <a:lstStyle/>
          <a:p>
            <a:r>
              <a:rPr lang="en-US" sz="1100" i="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Back</a:t>
            </a:r>
            <a:endParaRPr lang="en-US" sz="1400" i="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24" name="TextBox 23">
            <a:hlinkClick r:id="rId6" action="ppaction://hlinksldjump"/>
          </p:cNvPr>
          <p:cNvSpPr txBox="1"/>
          <p:nvPr/>
        </p:nvSpPr>
        <p:spPr>
          <a:xfrm>
            <a:off x="1096086" y="646395"/>
            <a:ext cx="484428" cy="261610"/>
          </a:xfrm>
          <a:prstGeom prst="rect">
            <a:avLst/>
          </a:prstGeom>
          <a:noFill/>
        </p:spPr>
        <p:txBody>
          <a:bodyPr wrap="none" rtlCol="0">
            <a:spAutoFit/>
          </a:bodyPr>
          <a:lstStyle/>
          <a:p>
            <a:r>
              <a:rPr lang="en-US" sz="1100" i="1" dirty="0">
                <a:solidFill>
                  <a:srgbClr val="FF0000"/>
                </a:solidFill>
                <a:effectLst>
                  <a:outerShdw blurRad="38100" dist="38100" dir="2700000" algn="tl">
                    <a:srgbClr val="000000">
                      <a:alpha val="43137"/>
                    </a:srgbClr>
                  </a:outerShdw>
                </a:effectLst>
              </a:rPr>
              <a:t>Right</a:t>
            </a:r>
          </a:p>
        </p:txBody>
      </p:sp>
      <p:sp>
        <p:nvSpPr>
          <p:cNvPr id="25" name="TextBox 24">
            <a:hlinkClick r:id="rId5" action="ppaction://hlinksldjump"/>
          </p:cNvPr>
          <p:cNvSpPr txBox="1"/>
          <p:nvPr/>
        </p:nvSpPr>
        <p:spPr>
          <a:xfrm>
            <a:off x="557645" y="646395"/>
            <a:ext cx="401072" cy="261610"/>
          </a:xfrm>
          <a:prstGeom prst="rect">
            <a:avLst/>
          </a:prstGeom>
          <a:noFill/>
        </p:spPr>
        <p:txBody>
          <a:bodyPr wrap="none" rtlCol="0">
            <a:spAutoFit/>
          </a:bodyPr>
          <a:lstStyle/>
          <a:p>
            <a:r>
              <a:rPr lang="en-US" sz="1100" i="1" dirty="0">
                <a:solidFill>
                  <a:srgbClr val="FF0000"/>
                </a:solidFill>
                <a:effectLst>
                  <a:outerShdw blurRad="38100" dist="38100" dir="2700000" algn="tl">
                    <a:srgbClr val="000000">
                      <a:alpha val="43137"/>
                    </a:srgbClr>
                  </a:outerShdw>
                </a:effectLst>
              </a:rPr>
              <a:t>Left</a:t>
            </a:r>
            <a:endParaRPr lang="en-US" sz="1400" i="1" dirty="0">
              <a:solidFill>
                <a:srgbClr val="FF0000"/>
              </a:solidFill>
              <a:effectLst>
                <a:outerShdw blurRad="38100" dist="38100" dir="2700000" algn="tl">
                  <a:srgbClr val="000000">
                    <a:alpha val="43137"/>
                  </a:srgbClr>
                </a:outerShdw>
              </a:effectLst>
            </a:endParaRPr>
          </a:p>
        </p:txBody>
      </p:sp>
      <p:sp>
        <p:nvSpPr>
          <p:cNvPr id="26" name="TextBox 25"/>
          <p:cNvSpPr txBox="1"/>
          <p:nvPr/>
        </p:nvSpPr>
        <p:spPr>
          <a:xfrm>
            <a:off x="766485" y="352746"/>
            <a:ext cx="583814" cy="307777"/>
          </a:xfrm>
          <a:prstGeom prst="rect">
            <a:avLst/>
          </a:prstGeom>
          <a:noFill/>
        </p:spPr>
        <p:txBody>
          <a:bodyPr wrap="none" rtlCol="0">
            <a:spAutoFit/>
          </a:bodyPr>
          <a:lstStyle/>
          <a:p>
            <a:r>
              <a:rPr lang="en-US" sz="1400" i="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Move</a:t>
            </a:r>
          </a:p>
        </p:txBody>
      </p:sp>
      <p:grpSp>
        <p:nvGrpSpPr>
          <p:cNvPr id="22" name="Group 21"/>
          <p:cNvGrpSpPr/>
          <p:nvPr/>
        </p:nvGrpSpPr>
        <p:grpSpPr>
          <a:xfrm>
            <a:off x="11270312" y="411724"/>
            <a:ext cx="553674" cy="360726"/>
            <a:chOff x="11270312" y="411724"/>
            <a:chExt cx="553674" cy="360726"/>
          </a:xfrm>
        </p:grpSpPr>
        <p:sp>
          <p:nvSpPr>
            <p:cNvPr id="3" name="Oval 2"/>
            <p:cNvSpPr/>
            <p:nvPr/>
          </p:nvSpPr>
          <p:spPr>
            <a:xfrm>
              <a:off x="11505205" y="680171"/>
              <a:ext cx="83890" cy="92279"/>
            </a:xfrm>
            <a:prstGeom prst="ellipse">
              <a:avLst/>
            </a:prstGeom>
            <a:solidFill>
              <a:schemeClr val="accent4">
                <a:lumMod val="7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Isosceles Triangle 3"/>
            <p:cNvSpPr/>
            <p:nvPr/>
          </p:nvSpPr>
          <p:spPr>
            <a:xfrm rot="10800000">
              <a:off x="11270312" y="411724"/>
              <a:ext cx="553674" cy="260058"/>
            </a:xfrm>
            <a:prstGeom prst="triangle">
              <a:avLst/>
            </a:prstGeom>
            <a:solidFill>
              <a:schemeClr val="accent1">
                <a:lumMod val="7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7" name="Picture 6">
            <a:hlinkClick r:id="rId2" action="ppaction://hlinksldjump"/>
          </p:cNvPr>
          <p:cNvPicPr>
            <a:picLocks noChangeAspect="1"/>
          </p:cNvPicPr>
          <p:nvPr/>
        </p:nvPicPr>
        <p:blipFill>
          <a:blip r:embed="rId7"/>
          <a:stretch>
            <a:fillRect/>
          </a:stretch>
        </p:blipFill>
        <p:spPr>
          <a:xfrm>
            <a:off x="5491959" y="1336718"/>
            <a:ext cx="1202455" cy="1892645"/>
          </a:xfrm>
          <a:prstGeom prst="bevel">
            <a:avLst>
              <a:gd name="adj" fmla="val 4128"/>
            </a:avLst>
          </a:prstGeom>
          <a:ln>
            <a:solidFill>
              <a:schemeClr val="tx1"/>
            </a:solidFill>
          </a:ln>
        </p:spPr>
      </p:pic>
      <p:sp>
        <p:nvSpPr>
          <p:cNvPr id="27" name="Rectangle 26"/>
          <p:cNvSpPr/>
          <p:nvPr/>
        </p:nvSpPr>
        <p:spPr>
          <a:xfrm>
            <a:off x="10969692" y="439520"/>
            <a:ext cx="67112" cy="67113"/>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20"/>
          <p:cNvPicPr>
            <a:picLocks noChangeAspect="1"/>
          </p:cNvPicPr>
          <p:nvPr/>
        </p:nvPicPr>
        <p:blipFill rotWithShape="1">
          <a:blip r:embed="rId8"/>
          <a:srcRect l="81780"/>
          <a:stretch/>
        </p:blipFill>
        <p:spPr>
          <a:xfrm>
            <a:off x="-126927" y="439521"/>
            <a:ext cx="206924" cy="6424769"/>
          </a:xfrm>
          <a:prstGeom prst="rect">
            <a:avLst/>
          </a:prstGeom>
        </p:spPr>
      </p:pic>
      <p:sp>
        <p:nvSpPr>
          <p:cNvPr id="6" name="Freeform: Shape 5"/>
          <p:cNvSpPr/>
          <p:nvPr/>
        </p:nvSpPr>
        <p:spPr>
          <a:xfrm>
            <a:off x="-8390" y="5788403"/>
            <a:ext cx="12214371" cy="1082179"/>
          </a:xfrm>
          <a:custGeom>
            <a:avLst/>
            <a:gdLst>
              <a:gd name="connsiteX0" fmla="*/ 0 w 12205982"/>
              <a:gd name="connsiteY0" fmla="*/ 1803633 h 1812022"/>
              <a:gd name="connsiteX1" fmla="*/ 872455 w 12205982"/>
              <a:gd name="connsiteY1" fmla="*/ 0 h 1812022"/>
              <a:gd name="connsiteX2" fmla="*/ 11383861 w 12205982"/>
              <a:gd name="connsiteY2" fmla="*/ 25167 h 1812022"/>
              <a:gd name="connsiteX3" fmla="*/ 12205982 w 12205982"/>
              <a:gd name="connsiteY3" fmla="*/ 1812022 h 1812022"/>
              <a:gd name="connsiteX4" fmla="*/ 0 w 12205982"/>
              <a:gd name="connsiteY4" fmla="*/ 1803633 h 18120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05982" h="1812022">
                <a:moveTo>
                  <a:pt x="0" y="1803633"/>
                </a:moveTo>
                <a:lnTo>
                  <a:pt x="872455" y="0"/>
                </a:lnTo>
                <a:lnTo>
                  <a:pt x="11383861" y="25167"/>
                </a:lnTo>
                <a:lnTo>
                  <a:pt x="12205982" y="1812022"/>
                </a:lnTo>
                <a:lnTo>
                  <a:pt x="0" y="1803633"/>
                </a:lnTo>
                <a:close/>
              </a:path>
            </a:pathLst>
          </a:custGeom>
          <a:blipFill>
            <a:blip r:embed="rId9"/>
            <a:tile tx="0" ty="0" sx="100000" sy="100000" flip="none" algn="tl"/>
          </a:bli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rot="16200000">
            <a:off x="11224159" y="46914"/>
            <a:ext cx="67112" cy="167780"/>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a:off x="10970887" y="808250"/>
            <a:ext cx="67112" cy="67113"/>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flipV="1">
            <a:off x="11465420" y="995654"/>
            <a:ext cx="51690" cy="45719"/>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p:cNvSpPr/>
          <p:nvPr/>
        </p:nvSpPr>
        <p:spPr>
          <a:xfrm flipV="1">
            <a:off x="11534186" y="995654"/>
            <a:ext cx="51690" cy="45719"/>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p:nvSpPr>
        <p:spPr>
          <a:xfrm flipV="1">
            <a:off x="11602532" y="995654"/>
            <a:ext cx="51690" cy="45719"/>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p:nvSpPr>
        <p:spPr>
          <a:xfrm flipV="1">
            <a:off x="11670878" y="995654"/>
            <a:ext cx="51690" cy="45719"/>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p:cNvSpPr/>
          <p:nvPr/>
        </p:nvSpPr>
        <p:spPr>
          <a:xfrm rot="16200000">
            <a:off x="11933420" y="409631"/>
            <a:ext cx="216329" cy="45719"/>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p:cNvSpPr/>
          <p:nvPr/>
        </p:nvSpPr>
        <p:spPr>
          <a:xfrm rot="16200000">
            <a:off x="12007744" y="244039"/>
            <a:ext cx="67681" cy="45719"/>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25167" y="-6394"/>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p:cNvSpPr/>
          <p:nvPr/>
        </p:nvSpPr>
        <p:spPr>
          <a:xfrm>
            <a:off x="-33555" y="1995"/>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p:cNvSpPr/>
          <p:nvPr/>
        </p:nvSpPr>
        <p:spPr>
          <a:xfrm>
            <a:off x="-8390" y="-11586"/>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p:cNvSpPr/>
          <p:nvPr/>
        </p:nvSpPr>
        <p:spPr>
          <a:xfrm>
            <a:off x="-16779" y="12031"/>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p:cNvSpPr/>
          <p:nvPr/>
        </p:nvSpPr>
        <p:spPr>
          <a:xfrm>
            <a:off x="-25167" y="-11586"/>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p:cNvSpPr/>
          <p:nvPr/>
        </p:nvSpPr>
        <p:spPr>
          <a:xfrm>
            <a:off x="-33555" y="-11586"/>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p:cNvSpPr/>
          <p:nvPr/>
        </p:nvSpPr>
        <p:spPr>
          <a:xfrm>
            <a:off x="-41943" y="-11586"/>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p:cNvSpPr/>
          <p:nvPr/>
        </p:nvSpPr>
        <p:spPr>
          <a:xfrm>
            <a:off x="-50331" y="-11586"/>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p:cNvSpPr/>
          <p:nvPr/>
        </p:nvSpPr>
        <p:spPr>
          <a:xfrm>
            <a:off x="-58719" y="-11586"/>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p:cNvSpPr/>
          <p:nvPr/>
        </p:nvSpPr>
        <p:spPr>
          <a:xfrm>
            <a:off x="-33555" y="12493"/>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p:cNvSpPr/>
          <p:nvPr/>
        </p:nvSpPr>
        <p:spPr>
          <a:xfrm>
            <a:off x="-8391" y="36572"/>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p:cNvSpPr/>
          <p:nvPr/>
        </p:nvSpPr>
        <p:spPr>
          <a:xfrm>
            <a:off x="16773" y="60651"/>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41937" y="84730"/>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p:cNvSpPr/>
          <p:nvPr/>
        </p:nvSpPr>
        <p:spPr>
          <a:xfrm>
            <a:off x="67101" y="108809"/>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p:cNvSpPr/>
          <p:nvPr/>
        </p:nvSpPr>
        <p:spPr>
          <a:xfrm>
            <a:off x="-58720" y="-10181"/>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Rectangle: Beveled 58">
            <a:hlinkClick r:id="rId10" action="ppaction://hlinksldjump"/>
          </p:cNvPr>
          <p:cNvSpPr/>
          <p:nvPr/>
        </p:nvSpPr>
        <p:spPr>
          <a:xfrm>
            <a:off x="2018878" y="5306398"/>
            <a:ext cx="3276029" cy="572376"/>
          </a:xfrm>
          <a:prstGeom prst="bevel">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i="1" u="sng" dirty="0">
                <a:solidFill>
                  <a:schemeClr val="tx1"/>
                </a:solidFill>
                <a:effectLst>
                  <a:outerShdw blurRad="38100" dist="38100" dir="2700000" algn="tl">
                    <a:srgbClr val="000000">
                      <a:alpha val="43137"/>
                    </a:srgbClr>
                  </a:outerShdw>
                </a:effectLst>
                <a:latin typeface="Berlin Sans FB" panose="020E0602020502020306" pitchFamily="34" charset="0"/>
              </a:rPr>
              <a:t>What Do You Want With Me?</a:t>
            </a:r>
          </a:p>
        </p:txBody>
      </p:sp>
      <p:sp>
        <p:nvSpPr>
          <p:cNvPr id="60" name="Rectangle: Beveled 59">
            <a:hlinkClick r:id="rId11" action="ppaction://hlinksldjump"/>
          </p:cNvPr>
          <p:cNvSpPr/>
          <p:nvPr/>
        </p:nvSpPr>
        <p:spPr>
          <a:xfrm>
            <a:off x="5565949" y="2666125"/>
            <a:ext cx="1705733" cy="596003"/>
          </a:xfrm>
          <a:prstGeom prst="bevel">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i="1" dirty="0">
                <a:solidFill>
                  <a:schemeClr val="tx1"/>
                </a:solidFill>
                <a:effectLst>
                  <a:outerShdw blurRad="38100" dist="38100" dir="2700000" algn="tl">
                    <a:srgbClr val="000000">
                      <a:alpha val="43137"/>
                    </a:srgbClr>
                  </a:outerShdw>
                </a:effectLst>
                <a:latin typeface="Berlin Sans FB" panose="020E0602020502020306" pitchFamily="34" charset="0"/>
              </a:rPr>
              <a:t>You Sick F***</a:t>
            </a:r>
          </a:p>
        </p:txBody>
      </p:sp>
      <p:sp>
        <p:nvSpPr>
          <p:cNvPr id="61" name="Rectangle: Beveled 60">
            <a:hlinkClick r:id="rId12" action="ppaction://hlinksldjump"/>
          </p:cNvPr>
          <p:cNvSpPr/>
          <p:nvPr/>
        </p:nvSpPr>
        <p:spPr>
          <a:xfrm>
            <a:off x="6386634" y="4766216"/>
            <a:ext cx="1941184" cy="437733"/>
          </a:xfrm>
          <a:prstGeom prst="bevel">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a:t>
            </a:r>
          </a:p>
        </p:txBody>
      </p:sp>
      <p:sp>
        <p:nvSpPr>
          <p:cNvPr id="62" name="Rectangle: Beveled 61"/>
          <p:cNvSpPr/>
          <p:nvPr/>
        </p:nvSpPr>
        <p:spPr>
          <a:xfrm>
            <a:off x="4446061" y="408711"/>
            <a:ext cx="3339025" cy="609802"/>
          </a:xfrm>
          <a:prstGeom prst="bevel">
            <a:avLst>
              <a:gd name="adj" fmla="val 7931"/>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i="1" u="sng" dirty="0">
                <a:solidFill>
                  <a:schemeClr val="tx1"/>
                </a:solidFill>
                <a:effectLst>
                  <a:outerShdw blurRad="38100" dist="38100" dir="2700000" algn="tl">
                    <a:srgbClr val="000000">
                      <a:alpha val="43137"/>
                    </a:srgbClr>
                  </a:outerShdw>
                </a:effectLst>
                <a:latin typeface="Courier New" panose="02070309020205020404" pitchFamily="49" charset="0"/>
                <a:cs typeface="Courier New" panose="02070309020205020404" pitchFamily="49" charset="0"/>
              </a:rPr>
              <a:t>What Do you Say?</a:t>
            </a:r>
          </a:p>
        </p:txBody>
      </p:sp>
      <p:pic>
        <p:nvPicPr>
          <p:cNvPr id="54" name="Picture 53"/>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rot="1367502">
            <a:off x="4773706" y="3690361"/>
            <a:ext cx="1436506" cy="1436506"/>
          </a:xfrm>
          <a:prstGeom prst="rect">
            <a:avLst/>
          </a:prstGeom>
        </p:spPr>
      </p:pic>
    </p:spTree>
    <p:extLst>
      <p:ext uri="{BB962C8B-B14F-4D97-AF65-F5344CB8AC3E}">
        <p14:creationId xmlns:p14="http://schemas.microsoft.com/office/powerpoint/2010/main" val="18030434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reeform: Shape 7"/>
          <p:cNvSpPr/>
          <p:nvPr/>
        </p:nvSpPr>
        <p:spPr>
          <a:xfrm>
            <a:off x="-8389" y="-16778"/>
            <a:ext cx="872455" cy="6870584"/>
          </a:xfrm>
          <a:custGeom>
            <a:avLst/>
            <a:gdLst>
              <a:gd name="connsiteX0" fmla="*/ 0 w 872455"/>
              <a:gd name="connsiteY0" fmla="*/ 0 h 6870584"/>
              <a:gd name="connsiteX1" fmla="*/ 872455 w 872455"/>
              <a:gd name="connsiteY1" fmla="*/ 427839 h 6870584"/>
              <a:gd name="connsiteX2" fmla="*/ 872455 w 872455"/>
              <a:gd name="connsiteY2" fmla="*/ 5805182 h 6870584"/>
              <a:gd name="connsiteX3" fmla="*/ 8389 w 872455"/>
              <a:gd name="connsiteY3" fmla="*/ 6870584 h 6870584"/>
              <a:gd name="connsiteX4" fmla="*/ 0 w 872455"/>
              <a:gd name="connsiteY4" fmla="*/ 0 h 6870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2455" h="6870584">
                <a:moveTo>
                  <a:pt x="0" y="0"/>
                </a:moveTo>
                <a:lnTo>
                  <a:pt x="872455" y="427839"/>
                </a:lnTo>
                <a:lnTo>
                  <a:pt x="872455" y="5805182"/>
                </a:lnTo>
                <a:lnTo>
                  <a:pt x="8389" y="6870584"/>
                </a:lnTo>
                <a:cubicBezTo>
                  <a:pt x="5593" y="4591575"/>
                  <a:pt x="2796" y="2312565"/>
                  <a:pt x="0" y="0"/>
                </a:cubicBezTo>
                <a:close/>
              </a:path>
            </a:pathLst>
          </a:cu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Shape 8"/>
          <p:cNvSpPr/>
          <p:nvPr/>
        </p:nvSpPr>
        <p:spPr>
          <a:xfrm flipH="1">
            <a:off x="11325138" y="-16778"/>
            <a:ext cx="872455" cy="6870584"/>
          </a:xfrm>
          <a:custGeom>
            <a:avLst/>
            <a:gdLst>
              <a:gd name="connsiteX0" fmla="*/ 0 w 872455"/>
              <a:gd name="connsiteY0" fmla="*/ 0 h 6870584"/>
              <a:gd name="connsiteX1" fmla="*/ 872455 w 872455"/>
              <a:gd name="connsiteY1" fmla="*/ 427839 h 6870584"/>
              <a:gd name="connsiteX2" fmla="*/ 872455 w 872455"/>
              <a:gd name="connsiteY2" fmla="*/ 5805182 h 6870584"/>
              <a:gd name="connsiteX3" fmla="*/ 8389 w 872455"/>
              <a:gd name="connsiteY3" fmla="*/ 6870584 h 6870584"/>
              <a:gd name="connsiteX4" fmla="*/ 0 w 872455"/>
              <a:gd name="connsiteY4" fmla="*/ 0 h 6870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2455" h="6870584">
                <a:moveTo>
                  <a:pt x="0" y="0"/>
                </a:moveTo>
                <a:lnTo>
                  <a:pt x="872455" y="427839"/>
                </a:lnTo>
                <a:lnTo>
                  <a:pt x="872455" y="5805182"/>
                </a:lnTo>
                <a:lnTo>
                  <a:pt x="8389" y="6870584"/>
                </a:lnTo>
                <a:cubicBezTo>
                  <a:pt x="5593" y="4591575"/>
                  <a:pt x="2796" y="2312565"/>
                  <a:pt x="0" y="0"/>
                </a:cubicBezTo>
                <a:close/>
              </a:path>
            </a:pathLst>
          </a:cu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p:cNvSpPr/>
          <p:nvPr/>
        </p:nvSpPr>
        <p:spPr>
          <a:xfrm>
            <a:off x="864066" y="411060"/>
            <a:ext cx="10503017" cy="5377341"/>
          </a:xfrm>
          <a:prstGeom prst="rect">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Freeform: Shape 4"/>
          <p:cNvSpPr/>
          <p:nvPr/>
        </p:nvSpPr>
        <p:spPr>
          <a:xfrm>
            <a:off x="-25167" y="-8389"/>
            <a:ext cx="12231149" cy="411061"/>
          </a:xfrm>
          <a:custGeom>
            <a:avLst/>
            <a:gdLst>
              <a:gd name="connsiteX0" fmla="*/ 0 w 12231149"/>
              <a:gd name="connsiteY0" fmla="*/ 0 h 411061"/>
              <a:gd name="connsiteX1" fmla="*/ 897622 w 12231149"/>
              <a:gd name="connsiteY1" fmla="*/ 411061 h 411061"/>
              <a:gd name="connsiteX2" fmla="*/ 11383861 w 12231149"/>
              <a:gd name="connsiteY2" fmla="*/ 411061 h 411061"/>
              <a:gd name="connsiteX3" fmla="*/ 12231149 w 12231149"/>
              <a:gd name="connsiteY3" fmla="*/ 8389 h 411061"/>
              <a:gd name="connsiteX4" fmla="*/ 0 w 12231149"/>
              <a:gd name="connsiteY4" fmla="*/ 0 h 4110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31149" h="411061">
                <a:moveTo>
                  <a:pt x="0" y="0"/>
                </a:moveTo>
                <a:lnTo>
                  <a:pt x="897622" y="411061"/>
                </a:lnTo>
                <a:lnTo>
                  <a:pt x="11383861" y="411061"/>
                </a:lnTo>
                <a:lnTo>
                  <a:pt x="12231149" y="8389"/>
                </a:lnTo>
                <a:lnTo>
                  <a:pt x="0" y="0"/>
                </a:lnTo>
                <a:close/>
              </a:path>
            </a:pathLst>
          </a:custGeom>
          <a:solidFill>
            <a:srgbClr val="96969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hlinkClick r:id="rId2" action="ppaction://hlinksldjump"/>
          </p:cNvPr>
          <p:cNvSpPr/>
          <p:nvPr/>
        </p:nvSpPr>
        <p:spPr>
          <a:xfrm>
            <a:off x="2028564" y="1115736"/>
            <a:ext cx="2927757" cy="4681053"/>
          </a:xfrm>
          <a:prstGeom prst="rect">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Beveled 10">
            <a:hlinkClick r:id="rId2" action="ppaction://hlinksldjump"/>
          </p:cNvPr>
          <p:cNvSpPr/>
          <p:nvPr/>
        </p:nvSpPr>
        <p:spPr>
          <a:xfrm>
            <a:off x="2624183" y="1400961"/>
            <a:ext cx="520118" cy="1570922"/>
          </a:xfrm>
          <a:prstGeom prst="bevel">
            <a:avLst>
              <a:gd name="adj" fmla="val 6062"/>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Beveled 11">
            <a:hlinkClick r:id="rId2" action="ppaction://hlinksldjump"/>
          </p:cNvPr>
          <p:cNvSpPr/>
          <p:nvPr/>
        </p:nvSpPr>
        <p:spPr>
          <a:xfrm>
            <a:off x="3840587" y="1400961"/>
            <a:ext cx="520118" cy="1570922"/>
          </a:xfrm>
          <a:prstGeom prst="bevel">
            <a:avLst>
              <a:gd name="adj" fmla="val 6062"/>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Beveled 12">
            <a:hlinkClick r:id="rId2" action="ppaction://hlinksldjump"/>
          </p:cNvPr>
          <p:cNvSpPr/>
          <p:nvPr/>
        </p:nvSpPr>
        <p:spPr>
          <a:xfrm>
            <a:off x="2624183" y="3768055"/>
            <a:ext cx="520118" cy="1570922"/>
          </a:xfrm>
          <a:prstGeom prst="bevel">
            <a:avLst>
              <a:gd name="adj" fmla="val 6062"/>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Beveled 13">
            <a:hlinkClick r:id="rId2" action="ppaction://hlinksldjump"/>
          </p:cNvPr>
          <p:cNvSpPr/>
          <p:nvPr/>
        </p:nvSpPr>
        <p:spPr>
          <a:xfrm>
            <a:off x="3840587" y="3768055"/>
            <a:ext cx="520118" cy="1570922"/>
          </a:xfrm>
          <a:prstGeom prst="bevel">
            <a:avLst>
              <a:gd name="adj" fmla="val 6062"/>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hlinkClick r:id="rId2" action="ppaction://hlinksldjump"/>
          </p:cNvPr>
          <p:cNvSpPr/>
          <p:nvPr/>
        </p:nvSpPr>
        <p:spPr>
          <a:xfrm>
            <a:off x="4276814" y="3310855"/>
            <a:ext cx="369118" cy="118228"/>
          </a:xfrm>
          <a:prstGeom prst="rect">
            <a:avLst/>
          </a:prstGeom>
          <a:blipFill>
            <a:blip r:embed="rId3"/>
            <a:tile tx="0" ty="0" sx="100000" sy="100000" flip="none" algn="tl"/>
          </a:bli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Partial Circle 15">
            <a:hlinkClick r:id="rId4" action="ppaction://hlinksldjump"/>
          </p:cNvPr>
          <p:cNvSpPr/>
          <p:nvPr/>
        </p:nvSpPr>
        <p:spPr>
          <a:xfrm rot="2649140">
            <a:off x="596471" y="351050"/>
            <a:ext cx="914400" cy="914400"/>
          </a:xfrm>
          <a:prstGeom prst="pie">
            <a:avLst>
              <a:gd name="adj1" fmla="val 0"/>
              <a:gd name="adj2" fmla="val 5347922"/>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7" name="Partial Circle 16">
            <a:hlinkClick r:id="rId5" action="ppaction://hlinksldjump"/>
          </p:cNvPr>
          <p:cNvSpPr/>
          <p:nvPr/>
        </p:nvSpPr>
        <p:spPr>
          <a:xfrm rot="2649140" flipH="1">
            <a:off x="565391" y="320000"/>
            <a:ext cx="914400" cy="914400"/>
          </a:xfrm>
          <a:prstGeom prst="pie">
            <a:avLst>
              <a:gd name="adj1" fmla="val 0"/>
              <a:gd name="adj2" fmla="val 5401506"/>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9" name="Partial Circle 18">
            <a:hlinkClick r:id="rId6" action="ppaction://hlinksldjump"/>
          </p:cNvPr>
          <p:cNvSpPr/>
          <p:nvPr/>
        </p:nvSpPr>
        <p:spPr>
          <a:xfrm rot="8049140" flipH="1" flipV="1">
            <a:off x="632814" y="325659"/>
            <a:ext cx="914400" cy="914400"/>
          </a:xfrm>
          <a:prstGeom prst="pie">
            <a:avLst>
              <a:gd name="adj1" fmla="val 0"/>
              <a:gd name="adj2" fmla="val 5401506"/>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0" name="Rectangle 19"/>
          <p:cNvSpPr/>
          <p:nvPr/>
        </p:nvSpPr>
        <p:spPr>
          <a:xfrm>
            <a:off x="11006035" y="130692"/>
            <a:ext cx="1068309" cy="923454"/>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hlinkClick r:id="rId4" action="ppaction://hlinksldjump"/>
          </p:cNvPr>
          <p:cNvSpPr txBox="1"/>
          <p:nvPr/>
        </p:nvSpPr>
        <p:spPr>
          <a:xfrm>
            <a:off x="831450" y="941249"/>
            <a:ext cx="466794" cy="261610"/>
          </a:xfrm>
          <a:prstGeom prst="rect">
            <a:avLst/>
          </a:prstGeom>
          <a:noFill/>
        </p:spPr>
        <p:txBody>
          <a:bodyPr wrap="none" rtlCol="0">
            <a:spAutoFit/>
          </a:bodyPr>
          <a:lstStyle/>
          <a:p>
            <a:r>
              <a:rPr lang="en-US" sz="1100" i="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Back</a:t>
            </a:r>
            <a:endParaRPr lang="en-US" sz="1400" i="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24" name="TextBox 23">
            <a:hlinkClick r:id="rId6" action="ppaction://hlinksldjump"/>
          </p:cNvPr>
          <p:cNvSpPr txBox="1"/>
          <p:nvPr/>
        </p:nvSpPr>
        <p:spPr>
          <a:xfrm>
            <a:off x="1096086" y="646395"/>
            <a:ext cx="484428" cy="261610"/>
          </a:xfrm>
          <a:prstGeom prst="rect">
            <a:avLst/>
          </a:prstGeom>
          <a:noFill/>
        </p:spPr>
        <p:txBody>
          <a:bodyPr wrap="none" rtlCol="0">
            <a:spAutoFit/>
          </a:bodyPr>
          <a:lstStyle/>
          <a:p>
            <a:r>
              <a:rPr lang="en-US" sz="1100" i="1" dirty="0">
                <a:solidFill>
                  <a:srgbClr val="FF0000"/>
                </a:solidFill>
                <a:effectLst>
                  <a:outerShdw blurRad="38100" dist="38100" dir="2700000" algn="tl">
                    <a:srgbClr val="000000">
                      <a:alpha val="43137"/>
                    </a:srgbClr>
                  </a:outerShdw>
                </a:effectLst>
              </a:rPr>
              <a:t>Right</a:t>
            </a:r>
          </a:p>
        </p:txBody>
      </p:sp>
      <p:sp>
        <p:nvSpPr>
          <p:cNvPr id="25" name="TextBox 24">
            <a:hlinkClick r:id="rId5" action="ppaction://hlinksldjump"/>
          </p:cNvPr>
          <p:cNvSpPr txBox="1"/>
          <p:nvPr/>
        </p:nvSpPr>
        <p:spPr>
          <a:xfrm>
            <a:off x="557645" y="646395"/>
            <a:ext cx="401072" cy="261610"/>
          </a:xfrm>
          <a:prstGeom prst="rect">
            <a:avLst/>
          </a:prstGeom>
          <a:noFill/>
        </p:spPr>
        <p:txBody>
          <a:bodyPr wrap="none" rtlCol="0">
            <a:spAutoFit/>
          </a:bodyPr>
          <a:lstStyle/>
          <a:p>
            <a:r>
              <a:rPr lang="en-US" sz="1100" i="1" dirty="0">
                <a:solidFill>
                  <a:srgbClr val="FF0000"/>
                </a:solidFill>
                <a:effectLst>
                  <a:outerShdw blurRad="38100" dist="38100" dir="2700000" algn="tl">
                    <a:srgbClr val="000000">
                      <a:alpha val="43137"/>
                    </a:srgbClr>
                  </a:outerShdw>
                </a:effectLst>
              </a:rPr>
              <a:t>Left</a:t>
            </a:r>
            <a:endParaRPr lang="en-US" sz="1400" i="1" dirty="0">
              <a:solidFill>
                <a:srgbClr val="FF0000"/>
              </a:solidFill>
              <a:effectLst>
                <a:outerShdw blurRad="38100" dist="38100" dir="2700000" algn="tl">
                  <a:srgbClr val="000000">
                    <a:alpha val="43137"/>
                  </a:srgbClr>
                </a:outerShdw>
              </a:effectLst>
            </a:endParaRPr>
          </a:p>
        </p:txBody>
      </p:sp>
      <p:sp>
        <p:nvSpPr>
          <p:cNvPr id="26" name="TextBox 25"/>
          <p:cNvSpPr txBox="1"/>
          <p:nvPr/>
        </p:nvSpPr>
        <p:spPr>
          <a:xfrm>
            <a:off x="766485" y="352746"/>
            <a:ext cx="583814" cy="307777"/>
          </a:xfrm>
          <a:prstGeom prst="rect">
            <a:avLst/>
          </a:prstGeom>
          <a:noFill/>
        </p:spPr>
        <p:txBody>
          <a:bodyPr wrap="none" rtlCol="0">
            <a:spAutoFit/>
          </a:bodyPr>
          <a:lstStyle/>
          <a:p>
            <a:r>
              <a:rPr lang="en-US" sz="1400" i="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Move</a:t>
            </a:r>
          </a:p>
        </p:txBody>
      </p:sp>
      <p:grpSp>
        <p:nvGrpSpPr>
          <p:cNvPr id="22" name="Group 21"/>
          <p:cNvGrpSpPr/>
          <p:nvPr/>
        </p:nvGrpSpPr>
        <p:grpSpPr>
          <a:xfrm>
            <a:off x="11270312" y="411724"/>
            <a:ext cx="553674" cy="360726"/>
            <a:chOff x="11270312" y="411724"/>
            <a:chExt cx="553674" cy="360726"/>
          </a:xfrm>
        </p:grpSpPr>
        <p:sp>
          <p:nvSpPr>
            <p:cNvPr id="3" name="Oval 2"/>
            <p:cNvSpPr/>
            <p:nvPr/>
          </p:nvSpPr>
          <p:spPr>
            <a:xfrm>
              <a:off x="11505205" y="680171"/>
              <a:ext cx="83890" cy="92279"/>
            </a:xfrm>
            <a:prstGeom prst="ellipse">
              <a:avLst/>
            </a:prstGeom>
            <a:solidFill>
              <a:schemeClr val="accent4">
                <a:lumMod val="7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Isosceles Triangle 3"/>
            <p:cNvSpPr/>
            <p:nvPr/>
          </p:nvSpPr>
          <p:spPr>
            <a:xfrm rot="10800000">
              <a:off x="11270312" y="411724"/>
              <a:ext cx="553674" cy="260058"/>
            </a:xfrm>
            <a:prstGeom prst="triangle">
              <a:avLst/>
            </a:prstGeom>
            <a:solidFill>
              <a:schemeClr val="accent1">
                <a:lumMod val="7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7" name="Picture 6">
            <a:hlinkClick r:id="rId2" action="ppaction://hlinksldjump"/>
          </p:cNvPr>
          <p:cNvPicPr>
            <a:picLocks noChangeAspect="1"/>
          </p:cNvPicPr>
          <p:nvPr/>
        </p:nvPicPr>
        <p:blipFill>
          <a:blip r:embed="rId7"/>
          <a:stretch>
            <a:fillRect/>
          </a:stretch>
        </p:blipFill>
        <p:spPr>
          <a:xfrm>
            <a:off x="5491959" y="1336718"/>
            <a:ext cx="1202455" cy="1892645"/>
          </a:xfrm>
          <a:prstGeom prst="bevel">
            <a:avLst>
              <a:gd name="adj" fmla="val 4128"/>
            </a:avLst>
          </a:prstGeom>
          <a:ln>
            <a:solidFill>
              <a:schemeClr val="tx1"/>
            </a:solidFill>
          </a:ln>
        </p:spPr>
      </p:pic>
      <p:sp>
        <p:nvSpPr>
          <p:cNvPr id="27" name="Rectangle 26"/>
          <p:cNvSpPr/>
          <p:nvPr/>
        </p:nvSpPr>
        <p:spPr>
          <a:xfrm>
            <a:off x="10969692" y="439520"/>
            <a:ext cx="67112" cy="67113"/>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20"/>
          <p:cNvPicPr>
            <a:picLocks noChangeAspect="1"/>
          </p:cNvPicPr>
          <p:nvPr/>
        </p:nvPicPr>
        <p:blipFill rotWithShape="1">
          <a:blip r:embed="rId8"/>
          <a:srcRect l="81780"/>
          <a:stretch/>
        </p:blipFill>
        <p:spPr>
          <a:xfrm>
            <a:off x="-126927" y="439521"/>
            <a:ext cx="206924" cy="6424769"/>
          </a:xfrm>
          <a:prstGeom prst="rect">
            <a:avLst/>
          </a:prstGeom>
        </p:spPr>
      </p:pic>
      <p:sp>
        <p:nvSpPr>
          <p:cNvPr id="6" name="Freeform: Shape 5"/>
          <p:cNvSpPr/>
          <p:nvPr/>
        </p:nvSpPr>
        <p:spPr>
          <a:xfrm>
            <a:off x="-8390" y="5788403"/>
            <a:ext cx="12214371" cy="1082179"/>
          </a:xfrm>
          <a:custGeom>
            <a:avLst/>
            <a:gdLst>
              <a:gd name="connsiteX0" fmla="*/ 0 w 12205982"/>
              <a:gd name="connsiteY0" fmla="*/ 1803633 h 1812022"/>
              <a:gd name="connsiteX1" fmla="*/ 872455 w 12205982"/>
              <a:gd name="connsiteY1" fmla="*/ 0 h 1812022"/>
              <a:gd name="connsiteX2" fmla="*/ 11383861 w 12205982"/>
              <a:gd name="connsiteY2" fmla="*/ 25167 h 1812022"/>
              <a:gd name="connsiteX3" fmla="*/ 12205982 w 12205982"/>
              <a:gd name="connsiteY3" fmla="*/ 1812022 h 1812022"/>
              <a:gd name="connsiteX4" fmla="*/ 0 w 12205982"/>
              <a:gd name="connsiteY4" fmla="*/ 1803633 h 18120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05982" h="1812022">
                <a:moveTo>
                  <a:pt x="0" y="1803633"/>
                </a:moveTo>
                <a:lnTo>
                  <a:pt x="872455" y="0"/>
                </a:lnTo>
                <a:lnTo>
                  <a:pt x="11383861" y="25167"/>
                </a:lnTo>
                <a:lnTo>
                  <a:pt x="12205982" y="1812022"/>
                </a:lnTo>
                <a:lnTo>
                  <a:pt x="0" y="1803633"/>
                </a:lnTo>
                <a:close/>
              </a:path>
            </a:pathLst>
          </a:custGeom>
          <a:blipFill>
            <a:blip r:embed="rId9"/>
            <a:tile tx="0" ty="0" sx="100000" sy="100000" flip="none" algn="tl"/>
          </a:bli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rot="16200000">
            <a:off x="11224159" y="46914"/>
            <a:ext cx="67112" cy="167780"/>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a:off x="10970887" y="808250"/>
            <a:ext cx="67112" cy="67113"/>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flipV="1">
            <a:off x="11465420" y="995654"/>
            <a:ext cx="51690" cy="45719"/>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p:cNvSpPr/>
          <p:nvPr/>
        </p:nvSpPr>
        <p:spPr>
          <a:xfrm flipV="1">
            <a:off x="11534186" y="995654"/>
            <a:ext cx="51690" cy="45719"/>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p:nvSpPr>
        <p:spPr>
          <a:xfrm flipV="1">
            <a:off x="11602532" y="995654"/>
            <a:ext cx="51690" cy="45719"/>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p:nvSpPr>
        <p:spPr>
          <a:xfrm flipV="1">
            <a:off x="11670878" y="995654"/>
            <a:ext cx="51690" cy="45719"/>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p:cNvSpPr/>
          <p:nvPr/>
        </p:nvSpPr>
        <p:spPr>
          <a:xfrm rot="16200000">
            <a:off x="11933420" y="409631"/>
            <a:ext cx="216329" cy="45719"/>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p:cNvSpPr/>
          <p:nvPr/>
        </p:nvSpPr>
        <p:spPr>
          <a:xfrm rot="16200000">
            <a:off x="12007744" y="244039"/>
            <a:ext cx="67681" cy="45719"/>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25167" y="-6394"/>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p:cNvSpPr/>
          <p:nvPr/>
        </p:nvSpPr>
        <p:spPr>
          <a:xfrm>
            <a:off x="-33555" y="1995"/>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p:cNvSpPr/>
          <p:nvPr/>
        </p:nvSpPr>
        <p:spPr>
          <a:xfrm>
            <a:off x="-8390" y="-11586"/>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p:cNvSpPr/>
          <p:nvPr/>
        </p:nvSpPr>
        <p:spPr>
          <a:xfrm>
            <a:off x="-16779" y="12031"/>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p:cNvSpPr/>
          <p:nvPr/>
        </p:nvSpPr>
        <p:spPr>
          <a:xfrm>
            <a:off x="-25167" y="-11586"/>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p:cNvSpPr/>
          <p:nvPr/>
        </p:nvSpPr>
        <p:spPr>
          <a:xfrm>
            <a:off x="-33555" y="-11586"/>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p:cNvSpPr/>
          <p:nvPr/>
        </p:nvSpPr>
        <p:spPr>
          <a:xfrm>
            <a:off x="-41943" y="-11586"/>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p:cNvSpPr/>
          <p:nvPr/>
        </p:nvSpPr>
        <p:spPr>
          <a:xfrm>
            <a:off x="-50331" y="-11586"/>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p:cNvSpPr/>
          <p:nvPr/>
        </p:nvSpPr>
        <p:spPr>
          <a:xfrm>
            <a:off x="-58719" y="-11586"/>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p:cNvSpPr/>
          <p:nvPr/>
        </p:nvSpPr>
        <p:spPr>
          <a:xfrm>
            <a:off x="-33555" y="12493"/>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p:cNvSpPr/>
          <p:nvPr/>
        </p:nvSpPr>
        <p:spPr>
          <a:xfrm>
            <a:off x="-8391" y="36572"/>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p:cNvSpPr/>
          <p:nvPr/>
        </p:nvSpPr>
        <p:spPr>
          <a:xfrm>
            <a:off x="16773" y="60651"/>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41937" y="84730"/>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p:cNvSpPr/>
          <p:nvPr/>
        </p:nvSpPr>
        <p:spPr>
          <a:xfrm>
            <a:off x="67101" y="108809"/>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p:cNvSpPr/>
          <p:nvPr/>
        </p:nvSpPr>
        <p:spPr>
          <a:xfrm>
            <a:off x="-58720" y="-10181"/>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Beveled 49"/>
          <p:cNvSpPr/>
          <p:nvPr/>
        </p:nvSpPr>
        <p:spPr>
          <a:xfrm>
            <a:off x="6796965" y="5270968"/>
            <a:ext cx="5266404" cy="1356492"/>
          </a:xfrm>
          <a:prstGeom prst="bevel">
            <a:avLst>
              <a:gd name="adj" fmla="val 5233"/>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1" name="TextBox 50"/>
          <p:cNvSpPr txBox="1"/>
          <p:nvPr/>
        </p:nvSpPr>
        <p:spPr>
          <a:xfrm>
            <a:off x="6866546" y="5654928"/>
            <a:ext cx="5101840" cy="954107"/>
          </a:xfrm>
          <a:prstGeom prst="rect">
            <a:avLst/>
          </a:prstGeom>
          <a:noFill/>
        </p:spPr>
        <p:txBody>
          <a:bodyPr wrap="square" rtlCol="0">
            <a:spAutoFit/>
          </a:bodyPr>
          <a:lstStyle/>
          <a:p>
            <a:r>
              <a:rPr lang="en-US" sz="1400" b="1" i="1" dirty="0">
                <a:latin typeface="Comic Sans MS" panose="030F0702030302020204" pitchFamily="66" charset="0"/>
              </a:rPr>
              <a:t>Well Well Well. We are a ummm vary ...... Direct. But I understand. You are mad that kidnaped you just for my own entertainment. I understand. If I were you then I would be mad to.</a:t>
            </a:r>
          </a:p>
        </p:txBody>
      </p:sp>
      <p:sp>
        <p:nvSpPr>
          <p:cNvPr id="52" name="Rectangle: Beveled 51"/>
          <p:cNvSpPr/>
          <p:nvPr/>
        </p:nvSpPr>
        <p:spPr>
          <a:xfrm>
            <a:off x="6876071" y="5331430"/>
            <a:ext cx="5110386" cy="348460"/>
          </a:xfrm>
          <a:prstGeom prst="bevel">
            <a:avLst>
              <a:gd name="adj" fmla="val 7581"/>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a:hlinkClick r:id="rId10" action="ppaction://hlinksldjump"/>
          </p:cNvPr>
          <p:cNvSpPr/>
          <p:nvPr/>
        </p:nvSpPr>
        <p:spPr>
          <a:xfrm>
            <a:off x="11045532" y="5387551"/>
            <a:ext cx="877621" cy="214180"/>
          </a:xfrm>
          <a:prstGeom prst="rect">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i="1" dirty="0">
                <a:solidFill>
                  <a:schemeClr val="tx1"/>
                </a:solidFill>
                <a:latin typeface="Consolas" panose="020B0609020204030204" pitchFamily="49" charset="0"/>
              </a:rPr>
              <a:t>Next</a:t>
            </a:r>
          </a:p>
        </p:txBody>
      </p:sp>
    </p:spTree>
    <p:extLst>
      <p:ext uri="{BB962C8B-B14F-4D97-AF65-F5344CB8AC3E}">
        <p14:creationId xmlns:p14="http://schemas.microsoft.com/office/powerpoint/2010/main" val="25005491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reeform: Shape 7"/>
          <p:cNvSpPr/>
          <p:nvPr/>
        </p:nvSpPr>
        <p:spPr>
          <a:xfrm>
            <a:off x="-8389" y="-16778"/>
            <a:ext cx="872455" cy="6870584"/>
          </a:xfrm>
          <a:custGeom>
            <a:avLst/>
            <a:gdLst>
              <a:gd name="connsiteX0" fmla="*/ 0 w 872455"/>
              <a:gd name="connsiteY0" fmla="*/ 0 h 6870584"/>
              <a:gd name="connsiteX1" fmla="*/ 872455 w 872455"/>
              <a:gd name="connsiteY1" fmla="*/ 427839 h 6870584"/>
              <a:gd name="connsiteX2" fmla="*/ 872455 w 872455"/>
              <a:gd name="connsiteY2" fmla="*/ 5805182 h 6870584"/>
              <a:gd name="connsiteX3" fmla="*/ 8389 w 872455"/>
              <a:gd name="connsiteY3" fmla="*/ 6870584 h 6870584"/>
              <a:gd name="connsiteX4" fmla="*/ 0 w 872455"/>
              <a:gd name="connsiteY4" fmla="*/ 0 h 6870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2455" h="6870584">
                <a:moveTo>
                  <a:pt x="0" y="0"/>
                </a:moveTo>
                <a:lnTo>
                  <a:pt x="872455" y="427839"/>
                </a:lnTo>
                <a:lnTo>
                  <a:pt x="872455" y="5805182"/>
                </a:lnTo>
                <a:lnTo>
                  <a:pt x="8389" y="6870584"/>
                </a:lnTo>
                <a:cubicBezTo>
                  <a:pt x="5593" y="4591575"/>
                  <a:pt x="2796" y="2312565"/>
                  <a:pt x="0" y="0"/>
                </a:cubicBezTo>
                <a:close/>
              </a:path>
            </a:pathLst>
          </a:cu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Shape 8"/>
          <p:cNvSpPr/>
          <p:nvPr/>
        </p:nvSpPr>
        <p:spPr>
          <a:xfrm flipH="1">
            <a:off x="11325138" y="-16778"/>
            <a:ext cx="872455" cy="6870584"/>
          </a:xfrm>
          <a:custGeom>
            <a:avLst/>
            <a:gdLst>
              <a:gd name="connsiteX0" fmla="*/ 0 w 872455"/>
              <a:gd name="connsiteY0" fmla="*/ 0 h 6870584"/>
              <a:gd name="connsiteX1" fmla="*/ 872455 w 872455"/>
              <a:gd name="connsiteY1" fmla="*/ 427839 h 6870584"/>
              <a:gd name="connsiteX2" fmla="*/ 872455 w 872455"/>
              <a:gd name="connsiteY2" fmla="*/ 5805182 h 6870584"/>
              <a:gd name="connsiteX3" fmla="*/ 8389 w 872455"/>
              <a:gd name="connsiteY3" fmla="*/ 6870584 h 6870584"/>
              <a:gd name="connsiteX4" fmla="*/ 0 w 872455"/>
              <a:gd name="connsiteY4" fmla="*/ 0 h 6870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2455" h="6870584">
                <a:moveTo>
                  <a:pt x="0" y="0"/>
                </a:moveTo>
                <a:lnTo>
                  <a:pt x="872455" y="427839"/>
                </a:lnTo>
                <a:lnTo>
                  <a:pt x="872455" y="5805182"/>
                </a:lnTo>
                <a:lnTo>
                  <a:pt x="8389" y="6870584"/>
                </a:lnTo>
                <a:cubicBezTo>
                  <a:pt x="5593" y="4591575"/>
                  <a:pt x="2796" y="2312565"/>
                  <a:pt x="0" y="0"/>
                </a:cubicBezTo>
                <a:close/>
              </a:path>
            </a:pathLst>
          </a:cu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p:cNvSpPr/>
          <p:nvPr/>
        </p:nvSpPr>
        <p:spPr>
          <a:xfrm>
            <a:off x="864066" y="411060"/>
            <a:ext cx="10503017" cy="5377341"/>
          </a:xfrm>
          <a:prstGeom prst="rect">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Freeform: Shape 4"/>
          <p:cNvSpPr/>
          <p:nvPr/>
        </p:nvSpPr>
        <p:spPr>
          <a:xfrm>
            <a:off x="-25167" y="-8389"/>
            <a:ext cx="12231149" cy="411061"/>
          </a:xfrm>
          <a:custGeom>
            <a:avLst/>
            <a:gdLst>
              <a:gd name="connsiteX0" fmla="*/ 0 w 12231149"/>
              <a:gd name="connsiteY0" fmla="*/ 0 h 411061"/>
              <a:gd name="connsiteX1" fmla="*/ 897622 w 12231149"/>
              <a:gd name="connsiteY1" fmla="*/ 411061 h 411061"/>
              <a:gd name="connsiteX2" fmla="*/ 11383861 w 12231149"/>
              <a:gd name="connsiteY2" fmla="*/ 411061 h 411061"/>
              <a:gd name="connsiteX3" fmla="*/ 12231149 w 12231149"/>
              <a:gd name="connsiteY3" fmla="*/ 8389 h 411061"/>
              <a:gd name="connsiteX4" fmla="*/ 0 w 12231149"/>
              <a:gd name="connsiteY4" fmla="*/ 0 h 4110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31149" h="411061">
                <a:moveTo>
                  <a:pt x="0" y="0"/>
                </a:moveTo>
                <a:lnTo>
                  <a:pt x="897622" y="411061"/>
                </a:lnTo>
                <a:lnTo>
                  <a:pt x="11383861" y="411061"/>
                </a:lnTo>
                <a:lnTo>
                  <a:pt x="12231149" y="8389"/>
                </a:lnTo>
                <a:lnTo>
                  <a:pt x="0" y="0"/>
                </a:lnTo>
                <a:close/>
              </a:path>
            </a:pathLst>
          </a:custGeom>
          <a:solidFill>
            <a:srgbClr val="96969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hlinkClick r:id="rId2" action="ppaction://hlinksldjump"/>
          </p:cNvPr>
          <p:cNvSpPr/>
          <p:nvPr/>
        </p:nvSpPr>
        <p:spPr>
          <a:xfrm>
            <a:off x="2028564" y="1115736"/>
            <a:ext cx="2927757" cy="4681053"/>
          </a:xfrm>
          <a:prstGeom prst="rect">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Beveled 10">
            <a:hlinkClick r:id="rId2" action="ppaction://hlinksldjump"/>
          </p:cNvPr>
          <p:cNvSpPr/>
          <p:nvPr/>
        </p:nvSpPr>
        <p:spPr>
          <a:xfrm>
            <a:off x="2624183" y="1400961"/>
            <a:ext cx="520118" cy="1570922"/>
          </a:xfrm>
          <a:prstGeom prst="bevel">
            <a:avLst>
              <a:gd name="adj" fmla="val 6062"/>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Beveled 11">
            <a:hlinkClick r:id="rId2" action="ppaction://hlinksldjump"/>
          </p:cNvPr>
          <p:cNvSpPr/>
          <p:nvPr/>
        </p:nvSpPr>
        <p:spPr>
          <a:xfrm>
            <a:off x="3840587" y="1400961"/>
            <a:ext cx="520118" cy="1570922"/>
          </a:xfrm>
          <a:prstGeom prst="bevel">
            <a:avLst>
              <a:gd name="adj" fmla="val 6062"/>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Beveled 12">
            <a:hlinkClick r:id="rId2" action="ppaction://hlinksldjump"/>
          </p:cNvPr>
          <p:cNvSpPr/>
          <p:nvPr/>
        </p:nvSpPr>
        <p:spPr>
          <a:xfrm>
            <a:off x="2624183" y="3768055"/>
            <a:ext cx="520118" cy="1570922"/>
          </a:xfrm>
          <a:prstGeom prst="bevel">
            <a:avLst>
              <a:gd name="adj" fmla="val 6062"/>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Beveled 13">
            <a:hlinkClick r:id="rId2" action="ppaction://hlinksldjump"/>
          </p:cNvPr>
          <p:cNvSpPr/>
          <p:nvPr/>
        </p:nvSpPr>
        <p:spPr>
          <a:xfrm>
            <a:off x="3840587" y="3768055"/>
            <a:ext cx="520118" cy="1570922"/>
          </a:xfrm>
          <a:prstGeom prst="bevel">
            <a:avLst>
              <a:gd name="adj" fmla="val 6062"/>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hlinkClick r:id="rId2" action="ppaction://hlinksldjump"/>
          </p:cNvPr>
          <p:cNvSpPr/>
          <p:nvPr/>
        </p:nvSpPr>
        <p:spPr>
          <a:xfrm>
            <a:off x="4276814" y="3310855"/>
            <a:ext cx="369118" cy="118228"/>
          </a:xfrm>
          <a:prstGeom prst="rect">
            <a:avLst/>
          </a:prstGeom>
          <a:blipFill>
            <a:blip r:embed="rId3"/>
            <a:tile tx="0" ty="0" sx="100000" sy="100000" flip="none" algn="tl"/>
          </a:bli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Partial Circle 15">
            <a:hlinkClick r:id="rId4" action="ppaction://hlinksldjump"/>
          </p:cNvPr>
          <p:cNvSpPr/>
          <p:nvPr/>
        </p:nvSpPr>
        <p:spPr>
          <a:xfrm rot="2649140">
            <a:off x="596471" y="351050"/>
            <a:ext cx="914400" cy="914400"/>
          </a:xfrm>
          <a:prstGeom prst="pie">
            <a:avLst>
              <a:gd name="adj1" fmla="val 0"/>
              <a:gd name="adj2" fmla="val 5347922"/>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7" name="Partial Circle 16">
            <a:hlinkClick r:id="rId5" action="ppaction://hlinksldjump"/>
          </p:cNvPr>
          <p:cNvSpPr/>
          <p:nvPr/>
        </p:nvSpPr>
        <p:spPr>
          <a:xfrm rot="2649140" flipH="1">
            <a:off x="565391" y="320000"/>
            <a:ext cx="914400" cy="914400"/>
          </a:xfrm>
          <a:prstGeom prst="pie">
            <a:avLst>
              <a:gd name="adj1" fmla="val 0"/>
              <a:gd name="adj2" fmla="val 5401506"/>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9" name="Partial Circle 18">
            <a:hlinkClick r:id="rId6" action="ppaction://hlinksldjump"/>
          </p:cNvPr>
          <p:cNvSpPr/>
          <p:nvPr/>
        </p:nvSpPr>
        <p:spPr>
          <a:xfrm rot="8049140" flipH="1" flipV="1">
            <a:off x="632814" y="325659"/>
            <a:ext cx="914400" cy="914400"/>
          </a:xfrm>
          <a:prstGeom prst="pie">
            <a:avLst>
              <a:gd name="adj1" fmla="val 0"/>
              <a:gd name="adj2" fmla="val 5401506"/>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0" name="Rectangle 19"/>
          <p:cNvSpPr/>
          <p:nvPr/>
        </p:nvSpPr>
        <p:spPr>
          <a:xfrm>
            <a:off x="11006035" y="130692"/>
            <a:ext cx="1068309" cy="923454"/>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hlinkClick r:id="rId4" action="ppaction://hlinksldjump"/>
          </p:cNvPr>
          <p:cNvSpPr txBox="1"/>
          <p:nvPr/>
        </p:nvSpPr>
        <p:spPr>
          <a:xfrm>
            <a:off x="831450" y="941249"/>
            <a:ext cx="466794" cy="261610"/>
          </a:xfrm>
          <a:prstGeom prst="rect">
            <a:avLst/>
          </a:prstGeom>
          <a:noFill/>
        </p:spPr>
        <p:txBody>
          <a:bodyPr wrap="none" rtlCol="0">
            <a:spAutoFit/>
          </a:bodyPr>
          <a:lstStyle/>
          <a:p>
            <a:r>
              <a:rPr lang="en-US" sz="1100" i="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Back</a:t>
            </a:r>
            <a:endParaRPr lang="en-US" sz="1400" i="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24" name="TextBox 23">
            <a:hlinkClick r:id="rId6" action="ppaction://hlinksldjump"/>
          </p:cNvPr>
          <p:cNvSpPr txBox="1"/>
          <p:nvPr/>
        </p:nvSpPr>
        <p:spPr>
          <a:xfrm>
            <a:off x="1096086" y="646395"/>
            <a:ext cx="484428" cy="261610"/>
          </a:xfrm>
          <a:prstGeom prst="rect">
            <a:avLst/>
          </a:prstGeom>
          <a:noFill/>
        </p:spPr>
        <p:txBody>
          <a:bodyPr wrap="none" rtlCol="0">
            <a:spAutoFit/>
          </a:bodyPr>
          <a:lstStyle/>
          <a:p>
            <a:r>
              <a:rPr lang="en-US" sz="1100" i="1" dirty="0">
                <a:solidFill>
                  <a:srgbClr val="FF0000"/>
                </a:solidFill>
                <a:effectLst>
                  <a:outerShdw blurRad="38100" dist="38100" dir="2700000" algn="tl">
                    <a:srgbClr val="000000">
                      <a:alpha val="43137"/>
                    </a:srgbClr>
                  </a:outerShdw>
                </a:effectLst>
              </a:rPr>
              <a:t>Right</a:t>
            </a:r>
          </a:p>
        </p:txBody>
      </p:sp>
      <p:sp>
        <p:nvSpPr>
          <p:cNvPr id="25" name="TextBox 24">
            <a:hlinkClick r:id="rId5" action="ppaction://hlinksldjump"/>
          </p:cNvPr>
          <p:cNvSpPr txBox="1"/>
          <p:nvPr/>
        </p:nvSpPr>
        <p:spPr>
          <a:xfrm>
            <a:off x="557645" y="646395"/>
            <a:ext cx="401072" cy="261610"/>
          </a:xfrm>
          <a:prstGeom prst="rect">
            <a:avLst/>
          </a:prstGeom>
          <a:noFill/>
        </p:spPr>
        <p:txBody>
          <a:bodyPr wrap="none" rtlCol="0">
            <a:spAutoFit/>
          </a:bodyPr>
          <a:lstStyle/>
          <a:p>
            <a:r>
              <a:rPr lang="en-US" sz="1100" i="1" dirty="0">
                <a:solidFill>
                  <a:srgbClr val="FF0000"/>
                </a:solidFill>
                <a:effectLst>
                  <a:outerShdw blurRad="38100" dist="38100" dir="2700000" algn="tl">
                    <a:srgbClr val="000000">
                      <a:alpha val="43137"/>
                    </a:srgbClr>
                  </a:outerShdw>
                </a:effectLst>
              </a:rPr>
              <a:t>Left</a:t>
            </a:r>
            <a:endParaRPr lang="en-US" sz="1400" i="1" dirty="0">
              <a:solidFill>
                <a:srgbClr val="FF0000"/>
              </a:solidFill>
              <a:effectLst>
                <a:outerShdw blurRad="38100" dist="38100" dir="2700000" algn="tl">
                  <a:srgbClr val="000000">
                    <a:alpha val="43137"/>
                  </a:srgbClr>
                </a:outerShdw>
              </a:effectLst>
            </a:endParaRPr>
          </a:p>
        </p:txBody>
      </p:sp>
      <p:sp>
        <p:nvSpPr>
          <p:cNvPr id="26" name="TextBox 25"/>
          <p:cNvSpPr txBox="1"/>
          <p:nvPr/>
        </p:nvSpPr>
        <p:spPr>
          <a:xfrm>
            <a:off x="766485" y="352746"/>
            <a:ext cx="583814" cy="307777"/>
          </a:xfrm>
          <a:prstGeom prst="rect">
            <a:avLst/>
          </a:prstGeom>
          <a:noFill/>
        </p:spPr>
        <p:txBody>
          <a:bodyPr wrap="none" rtlCol="0">
            <a:spAutoFit/>
          </a:bodyPr>
          <a:lstStyle/>
          <a:p>
            <a:r>
              <a:rPr lang="en-US" sz="1400" i="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Move</a:t>
            </a:r>
          </a:p>
        </p:txBody>
      </p:sp>
      <p:grpSp>
        <p:nvGrpSpPr>
          <p:cNvPr id="22" name="Group 21"/>
          <p:cNvGrpSpPr/>
          <p:nvPr/>
        </p:nvGrpSpPr>
        <p:grpSpPr>
          <a:xfrm>
            <a:off x="11270312" y="411724"/>
            <a:ext cx="553674" cy="360726"/>
            <a:chOff x="11270312" y="411724"/>
            <a:chExt cx="553674" cy="360726"/>
          </a:xfrm>
        </p:grpSpPr>
        <p:sp>
          <p:nvSpPr>
            <p:cNvPr id="3" name="Oval 2"/>
            <p:cNvSpPr/>
            <p:nvPr/>
          </p:nvSpPr>
          <p:spPr>
            <a:xfrm>
              <a:off x="11505205" y="680171"/>
              <a:ext cx="83890" cy="92279"/>
            </a:xfrm>
            <a:prstGeom prst="ellipse">
              <a:avLst/>
            </a:prstGeom>
            <a:solidFill>
              <a:schemeClr val="accent4">
                <a:lumMod val="7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Isosceles Triangle 3"/>
            <p:cNvSpPr/>
            <p:nvPr/>
          </p:nvSpPr>
          <p:spPr>
            <a:xfrm rot="10800000">
              <a:off x="11270312" y="411724"/>
              <a:ext cx="553674" cy="260058"/>
            </a:xfrm>
            <a:prstGeom prst="triangle">
              <a:avLst/>
            </a:prstGeom>
            <a:solidFill>
              <a:schemeClr val="accent1">
                <a:lumMod val="7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7" name="Picture 6">
            <a:hlinkClick r:id="rId2" action="ppaction://hlinksldjump"/>
          </p:cNvPr>
          <p:cNvPicPr>
            <a:picLocks noChangeAspect="1"/>
          </p:cNvPicPr>
          <p:nvPr/>
        </p:nvPicPr>
        <p:blipFill>
          <a:blip r:embed="rId7"/>
          <a:stretch>
            <a:fillRect/>
          </a:stretch>
        </p:blipFill>
        <p:spPr>
          <a:xfrm>
            <a:off x="5491959" y="1336718"/>
            <a:ext cx="1202455" cy="1892645"/>
          </a:xfrm>
          <a:prstGeom prst="bevel">
            <a:avLst>
              <a:gd name="adj" fmla="val 4128"/>
            </a:avLst>
          </a:prstGeom>
          <a:ln>
            <a:solidFill>
              <a:schemeClr val="tx1"/>
            </a:solidFill>
          </a:ln>
        </p:spPr>
      </p:pic>
      <p:sp>
        <p:nvSpPr>
          <p:cNvPr id="27" name="Rectangle 26"/>
          <p:cNvSpPr/>
          <p:nvPr/>
        </p:nvSpPr>
        <p:spPr>
          <a:xfrm>
            <a:off x="10969692" y="439520"/>
            <a:ext cx="67112" cy="67113"/>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20"/>
          <p:cNvPicPr>
            <a:picLocks noChangeAspect="1"/>
          </p:cNvPicPr>
          <p:nvPr/>
        </p:nvPicPr>
        <p:blipFill rotWithShape="1">
          <a:blip r:embed="rId8"/>
          <a:srcRect l="81780"/>
          <a:stretch/>
        </p:blipFill>
        <p:spPr>
          <a:xfrm>
            <a:off x="-126927" y="439521"/>
            <a:ext cx="206924" cy="6424769"/>
          </a:xfrm>
          <a:prstGeom prst="rect">
            <a:avLst/>
          </a:prstGeom>
        </p:spPr>
      </p:pic>
      <p:sp>
        <p:nvSpPr>
          <p:cNvPr id="6" name="Freeform: Shape 5"/>
          <p:cNvSpPr/>
          <p:nvPr/>
        </p:nvSpPr>
        <p:spPr>
          <a:xfrm>
            <a:off x="-8390" y="5788403"/>
            <a:ext cx="12214371" cy="1082179"/>
          </a:xfrm>
          <a:custGeom>
            <a:avLst/>
            <a:gdLst>
              <a:gd name="connsiteX0" fmla="*/ 0 w 12205982"/>
              <a:gd name="connsiteY0" fmla="*/ 1803633 h 1812022"/>
              <a:gd name="connsiteX1" fmla="*/ 872455 w 12205982"/>
              <a:gd name="connsiteY1" fmla="*/ 0 h 1812022"/>
              <a:gd name="connsiteX2" fmla="*/ 11383861 w 12205982"/>
              <a:gd name="connsiteY2" fmla="*/ 25167 h 1812022"/>
              <a:gd name="connsiteX3" fmla="*/ 12205982 w 12205982"/>
              <a:gd name="connsiteY3" fmla="*/ 1812022 h 1812022"/>
              <a:gd name="connsiteX4" fmla="*/ 0 w 12205982"/>
              <a:gd name="connsiteY4" fmla="*/ 1803633 h 18120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05982" h="1812022">
                <a:moveTo>
                  <a:pt x="0" y="1803633"/>
                </a:moveTo>
                <a:lnTo>
                  <a:pt x="872455" y="0"/>
                </a:lnTo>
                <a:lnTo>
                  <a:pt x="11383861" y="25167"/>
                </a:lnTo>
                <a:lnTo>
                  <a:pt x="12205982" y="1812022"/>
                </a:lnTo>
                <a:lnTo>
                  <a:pt x="0" y="1803633"/>
                </a:lnTo>
                <a:close/>
              </a:path>
            </a:pathLst>
          </a:custGeom>
          <a:blipFill>
            <a:blip r:embed="rId9"/>
            <a:tile tx="0" ty="0" sx="100000" sy="100000" flip="none" algn="tl"/>
          </a:bli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rot="16200000">
            <a:off x="11224159" y="46914"/>
            <a:ext cx="67112" cy="167780"/>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a:off x="10970887" y="808250"/>
            <a:ext cx="67112" cy="67113"/>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flipV="1">
            <a:off x="11465420" y="995654"/>
            <a:ext cx="51690" cy="45719"/>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p:cNvSpPr/>
          <p:nvPr/>
        </p:nvSpPr>
        <p:spPr>
          <a:xfrm flipV="1">
            <a:off x="11534186" y="995654"/>
            <a:ext cx="51690" cy="45719"/>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p:nvSpPr>
        <p:spPr>
          <a:xfrm flipV="1">
            <a:off x="11602532" y="995654"/>
            <a:ext cx="51690" cy="45719"/>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p:nvSpPr>
        <p:spPr>
          <a:xfrm flipV="1">
            <a:off x="11670878" y="995654"/>
            <a:ext cx="51690" cy="45719"/>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p:cNvSpPr/>
          <p:nvPr/>
        </p:nvSpPr>
        <p:spPr>
          <a:xfrm rot="16200000">
            <a:off x="11933420" y="409631"/>
            <a:ext cx="216329" cy="45719"/>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p:cNvSpPr/>
          <p:nvPr/>
        </p:nvSpPr>
        <p:spPr>
          <a:xfrm rot="16200000">
            <a:off x="12007744" y="244039"/>
            <a:ext cx="67681" cy="45719"/>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25167" y="-6394"/>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p:cNvSpPr/>
          <p:nvPr/>
        </p:nvSpPr>
        <p:spPr>
          <a:xfrm>
            <a:off x="-33555" y="1995"/>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p:cNvSpPr/>
          <p:nvPr/>
        </p:nvSpPr>
        <p:spPr>
          <a:xfrm>
            <a:off x="-8390" y="-11586"/>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p:cNvSpPr/>
          <p:nvPr/>
        </p:nvSpPr>
        <p:spPr>
          <a:xfrm>
            <a:off x="-16779" y="12031"/>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p:cNvSpPr/>
          <p:nvPr/>
        </p:nvSpPr>
        <p:spPr>
          <a:xfrm>
            <a:off x="-25167" y="-11586"/>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p:cNvSpPr/>
          <p:nvPr/>
        </p:nvSpPr>
        <p:spPr>
          <a:xfrm>
            <a:off x="-33555" y="-11586"/>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p:cNvSpPr/>
          <p:nvPr/>
        </p:nvSpPr>
        <p:spPr>
          <a:xfrm>
            <a:off x="-41943" y="-11586"/>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p:cNvSpPr/>
          <p:nvPr/>
        </p:nvSpPr>
        <p:spPr>
          <a:xfrm>
            <a:off x="-50331" y="-11586"/>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p:cNvSpPr/>
          <p:nvPr/>
        </p:nvSpPr>
        <p:spPr>
          <a:xfrm>
            <a:off x="-58719" y="-11586"/>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p:cNvSpPr/>
          <p:nvPr/>
        </p:nvSpPr>
        <p:spPr>
          <a:xfrm>
            <a:off x="-33555" y="12493"/>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p:cNvSpPr/>
          <p:nvPr/>
        </p:nvSpPr>
        <p:spPr>
          <a:xfrm>
            <a:off x="-8391" y="36572"/>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p:cNvSpPr/>
          <p:nvPr/>
        </p:nvSpPr>
        <p:spPr>
          <a:xfrm>
            <a:off x="16773" y="60651"/>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41937" y="84730"/>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p:cNvSpPr/>
          <p:nvPr/>
        </p:nvSpPr>
        <p:spPr>
          <a:xfrm>
            <a:off x="67101" y="108809"/>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p:cNvSpPr/>
          <p:nvPr/>
        </p:nvSpPr>
        <p:spPr>
          <a:xfrm>
            <a:off x="-58720" y="-10181"/>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Beveled 53"/>
          <p:cNvSpPr/>
          <p:nvPr/>
        </p:nvSpPr>
        <p:spPr>
          <a:xfrm>
            <a:off x="4446061" y="408711"/>
            <a:ext cx="3339025" cy="609802"/>
          </a:xfrm>
          <a:prstGeom prst="bevel">
            <a:avLst>
              <a:gd name="adj" fmla="val 7931"/>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i="1" u="sng" dirty="0">
                <a:solidFill>
                  <a:schemeClr val="tx1"/>
                </a:solidFill>
                <a:effectLst>
                  <a:outerShdw blurRad="38100" dist="38100" dir="2700000" algn="tl">
                    <a:srgbClr val="000000">
                      <a:alpha val="43137"/>
                    </a:srgbClr>
                  </a:outerShdw>
                </a:effectLst>
                <a:latin typeface="Courier New" panose="02070309020205020404" pitchFamily="49" charset="0"/>
                <a:cs typeface="Courier New" panose="02070309020205020404" pitchFamily="49" charset="0"/>
              </a:rPr>
              <a:t>What Do you Say?</a:t>
            </a:r>
          </a:p>
        </p:txBody>
      </p:sp>
      <p:sp>
        <p:nvSpPr>
          <p:cNvPr id="55" name="Rectangle: Beveled 54">
            <a:hlinkClick r:id="rId10" action="ppaction://hlinksldjump"/>
          </p:cNvPr>
          <p:cNvSpPr/>
          <p:nvPr/>
        </p:nvSpPr>
        <p:spPr>
          <a:xfrm>
            <a:off x="264125" y="6046254"/>
            <a:ext cx="2797858" cy="572376"/>
          </a:xfrm>
          <a:prstGeom prst="bevel">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i="1" u="sng" dirty="0">
                <a:solidFill>
                  <a:schemeClr val="tx1"/>
                </a:solidFill>
                <a:effectLst>
                  <a:outerShdw blurRad="38100" dist="38100" dir="2700000" algn="tl">
                    <a:srgbClr val="000000">
                      <a:alpha val="43137"/>
                    </a:srgbClr>
                  </a:outerShdw>
                </a:effectLst>
                <a:latin typeface="Berlin Sans FB" panose="020E0602020502020306" pitchFamily="34" charset="0"/>
              </a:rPr>
              <a:t>For Your Entertainment?</a:t>
            </a:r>
          </a:p>
        </p:txBody>
      </p:sp>
      <p:sp>
        <p:nvSpPr>
          <p:cNvPr id="56" name="Rectangle: Beveled 55">
            <a:hlinkClick r:id="rId11" action="ppaction://hlinksldjump"/>
          </p:cNvPr>
          <p:cNvSpPr/>
          <p:nvPr/>
        </p:nvSpPr>
        <p:spPr>
          <a:xfrm>
            <a:off x="7132336" y="5538332"/>
            <a:ext cx="1494645" cy="572376"/>
          </a:xfrm>
          <a:prstGeom prst="bevel">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i="1" dirty="0">
                <a:solidFill>
                  <a:schemeClr val="tx1"/>
                </a:solidFill>
                <a:effectLst>
                  <a:outerShdw blurRad="38100" dist="38100" dir="2700000" algn="tl">
                    <a:srgbClr val="000000">
                      <a:alpha val="43137"/>
                    </a:srgbClr>
                  </a:outerShdw>
                </a:effectLst>
                <a:latin typeface="Berlin Sans FB" panose="020E0602020502020306" pitchFamily="34" charset="0"/>
              </a:rPr>
              <a:t>.......................</a:t>
            </a:r>
          </a:p>
        </p:txBody>
      </p:sp>
      <p:sp>
        <p:nvSpPr>
          <p:cNvPr id="53" name="Rectangle: Beveled 52">
            <a:hlinkClick r:id="rId12" action="ppaction://hlinksldjump"/>
          </p:cNvPr>
          <p:cNvSpPr/>
          <p:nvPr/>
        </p:nvSpPr>
        <p:spPr>
          <a:xfrm>
            <a:off x="6259090" y="1664008"/>
            <a:ext cx="3557630" cy="522414"/>
          </a:xfrm>
          <a:prstGeom prst="bevel">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i="1" u="sng" dirty="0">
                <a:solidFill>
                  <a:schemeClr val="tx1"/>
                </a:solidFill>
                <a:effectLst>
                  <a:outerShdw blurRad="38100" dist="38100" dir="2700000" algn="tl">
                    <a:srgbClr val="000000">
                      <a:alpha val="43137"/>
                    </a:srgbClr>
                  </a:outerShdw>
                </a:effectLst>
                <a:latin typeface="Berlin Sans FB" panose="020E0602020502020306" pitchFamily="34" charset="0"/>
              </a:rPr>
              <a:t>Who The Hell Are You  Anyway?</a:t>
            </a:r>
          </a:p>
        </p:txBody>
      </p:sp>
      <p:sp>
        <p:nvSpPr>
          <p:cNvPr id="57" name="Rectangle: Beveled 56">
            <a:hlinkClick r:id="rId10" action="ppaction://hlinksldjump"/>
          </p:cNvPr>
          <p:cNvSpPr/>
          <p:nvPr/>
        </p:nvSpPr>
        <p:spPr>
          <a:xfrm>
            <a:off x="855677" y="1958673"/>
            <a:ext cx="3557630" cy="522414"/>
          </a:xfrm>
          <a:prstGeom prst="bevel">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i="1" u="sng" dirty="0">
                <a:solidFill>
                  <a:schemeClr val="tx1"/>
                </a:solidFill>
                <a:effectLst>
                  <a:outerShdw blurRad="38100" dist="38100" dir="2700000" algn="tl">
                    <a:srgbClr val="000000">
                      <a:alpha val="43137"/>
                    </a:srgbClr>
                  </a:outerShdw>
                </a:effectLst>
                <a:latin typeface="Berlin Sans FB" panose="020E0602020502020306" pitchFamily="34" charset="0"/>
              </a:rPr>
              <a:t>What Do You Want With Me???</a:t>
            </a:r>
          </a:p>
        </p:txBody>
      </p:sp>
      <p:pic>
        <p:nvPicPr>
          <p:cNvPr id="58" name="Picture 57"/>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rot="18822058">
            <a:off x="4773706" y="3690361"/>
            <a:ext cx="1436506" cy="1436506"/>
          </a:xfrm>
          <a:prstGeom prst="rect">
            <a:avLst/>
          </a:prstGeom>
        </p:spPr>
      </p:pic>
    </p:spTree>
    <p:extLst>
      <p:ext uri="{BB962C8B-B14F-4D97-AF65-F5344CB8AC3E}">
        <p14:creationId xmlns:p14="http://schemas.microsoft.com/office/powerpoint/2010/main" val="283473805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reeform: Shape 7"/>
          <p:cNvSpPr/>
          <p:nvPr/>
        </p:nvSpPr>
        <p:spPr>
          <a:xfrm>
            <a:off x="-8389" y="-16778"/>
            <a:ext cx="872455" cy="6870584"/>
          </a:xfrm>
          <a:custGeom>
            <a:avLst/>
            <a:gdLst>
              <a:gd name="connsiteX0" fmla="*/ 0 w 872455"/>
              <a:gd name="connsiteY0" fmla="*/ 0 h 6870584"/>
              <a:gd name="connsiteX1" fmla="*/ 872455 w 872455"/>
              <a:gd name="connsiteY1" fmla="*/ 427839 h 6870584"/>
              <a:gd name="connsiteX2" fmla="*/ 872455 w 872455"/>
              <a:gd name="connsiteY2" fmla="*/ 5805182 h 6870584"/>
              <a:gd name="connsiteX3" fmla="*/ 8389 w 872455"/>
              <a:gd name="connsiteY3" fmla="*/ 6870584 h 6870584"/>
              <a:gd name="connsiteX4" fmla="*/ 0 w 872455"/>
              <a:gd name="connsiteY4" fmla="*/ 0 h 6870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2455" h="6870584">
                <a:moveTo>
                  <a:pt x="0" y="0"/>
                </a:moveTo>
                <a:lnTo>
                  <a:pt x="872455" y="427839"/>
                </a:lnTo>
                <a:lnTo>
                  <a:pt x="872455" y="5805182"/>
                </a:lnTo>
                <a:lnTo>
                  <a:pt x="8389" y="6870584"/>
                </a:lnTo>
                <a:cubicBezTo>
                  <a:pt x="5593" y="4591575"/>
                  <a:pt x="2796" y="2312565"/>
                  <a:pt x="0" y="0"/>
                </a:cubicBezTo>
                <a:close/>
              </a:path>
            </a:pathLst>
          </a:cu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Shape 8"/>
          <p:cNvSpPr/>
          <p:nvPr/>
        </p:nvSpPr>
        <p:spPr>
          <a:xfrm flipH="1">
            <a:off x="11325138" y="-16778"/>
            <a:ext cx="872455" cy="6870584"/>
          </a:xfrm>
          <a:custGeom>
            <a:avLst/>
            <a:gdLst>
              <a:gd name="connsiteX0" fmla="*/ 0 w 872455"/>
              <a:gd name="connsiteY0" fmla="*/ 0 h 6870584"/>
              <a:gd name="connsiteX1" fmla="*/ 872455 w 872455"/>
              <a:gd name="connsiteY1" fmla="*/ 427839 h 6870584"/>
              <a:gd name="connsiteX2" fmla="*/ 872455 w 872455"/>
              <a:gd name="connsiteY2" fmla="*/ 5805182 h 6870584"/>
              <a:gd name="connsiteX3" fmla="*/ 8389 w 872455"/>
              <a:gd name="connsiteY3" fmla="*/ 6870584 h 6870584"/>
              <a:gd name="connsiteX4" fmla="*/ 0 w 872455"/>
              <a:gd name="connsiteY4" fmla="*/ 0 h 6870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2455" h="6870584">
                <a:moveTo>
                  <a:pt x="0" y="0"/>
                </a:moveTo>
                <a:lnTo>
                  <a:pt x="872455" y="427839"/>
                </a:lnTo>
                <a:lnTo>
                  <a:pt x="872455" y="5805182"/>
                </a:lnTo>
                <a:lnTo>
                  <a:pt x="8389" y="6870584"/>
                </a:lnTo>
                <a:cubicBezTo>
                  <a:pt x="5593" y="4591575"/>
                  <a:pt x="2796" y="2312565"/>
                  <a:pt x="0" y="0"/>
                </a:cubicBezTo>
                <a:close/>
              </a:path>
            </a:pathLst>
          </a:cu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p:cNvSpPr/>
          <p:nvPr/>
        </p:nvSpPr>
        <p:spPr>
          <a:xfrm>
            <a:off x="864066" y="411060"/>
            <a:ext cx="10503017" cy="5377341"/>
          </a:xfrm>
          <a:prstGeom prst="rect">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Freeform: Shape 4"/>
          <p:cNvSpPr/>
          <p:nvPr/>
        </p:nvSpPr>
        <p:spPr>
          <a:xfrm>
            <a:off x="-25167" y="-8389"/>
            <a:ext cx="12231149" cy="411061"/>
          </a:xfrm>
          <a:custGeom>
            <a:avLst/>
            <a:gdLst>
              <a:gd name="connsiteX0" fmla="*/ 0 w 12231149"/>
              <a:gd name="connsiteY0" fmla="*/ 0 h 411061"/>
              <a:gd name="connsiteX1" fmla="*/ 897622 w 12231149"/>
              <a:gd name="connsiteY1" fmla="*/ 411061 h 411061"/>
              <a:gd name="connsiteX2" fmla="*/ 11383861 w 12231149"/>
              <a:gd name="connsiteY2" fmla="*/ 411061 h 411061"/>
              <a:gd name="connsiteX3" fmla="*/ 12231149 w 12231149"/>
              <a:gd name="connsiteY3" fmla="*/ 8389 h 411061"/>
              <a:gd name="connsiteX4" fmla="*/ 0 w 12231149"/>
              <a:gd name="connsiteY4" fmla="*/ 0 h 4110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31149" h="411061">
                <a:moveTo>
                  <a:pt x="0" y="0"/>
                </a:moveTo>
                <a:lnTo>
                  <a:pt x="897622" y="411061"/>
                </a:lnTo>
                <a:lnTo>
                  <a:pt x="11383861" y="411061"/>
                </a:lnTo>
                <a:lnTo>
                  <a:pt x="12231149" y="8389"/>
                </a:lnTo>
                <a:lnTo>
                  <a:pt x="0" y="0"/>
                </a:lnTo>
                <a:close/>
              </a:path>
            </a:pathLst>
          </a:custGeom>
          <a:solidFill>
            <a:srgbClr val="96969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hlinkClick r:id="rId2" action="ppaction://hlinksldjump"/>
          </p:cNvPr>
          <p:cNvSpPr/>
          <p:nvPr/>
        </p:nvSpPr>
        <p:spPr>
          <a:xfrm>
            <a:off x="2028564" y="1115736"/>
            <a:ext cx="2927757" cy="4681053"/>
          </a:xfrm>
          <a:prstGeom prst="rect">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Beveled 10">
            <a:hlinkClick r:id="rId2" action="ppaction://hlinksldjump"/>
          </p:cNvPr>
          <p:cNvSpPr/>
          <p:nvPr/>
        </p:nvSpPr>
        <p:spPr>
          <a:xfrm>
            <a:off x="2624183" y="1400961"/>
            <a:ext cx="520118" cy="1570922"/>
          </a:xfrm>
          <a:prstGeom prst="bevel">
            <a:avLst>
              <a:gd name="adj" fmla="val 6062"/>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Beveled 11">
            <a:hlinkClick r:id="rId2" action="ppaction://hlinksldjump"/>
          </p:cNvPr>
          <p:cNvSpPr/>
          <p:nvPr/>
        </p:nvSpPr>
        <p:spPr>
          <a:xfrm>
            <a:off x="3840587" y="1400961"/>
            <a:ext cx="520118" cy="1570922"/>
          </a:xfrm>
          <a:prstGeom prst="bevel">
            <a:avLst>
              <a:gd name="adj" fmla="val 6062"/>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Beveled 12">
            <a:hlinkClick r:id="rId2" action="ppaction://hlinksldjump"/>
          </p:cNvPr>
          <p:cNvSpPr/>
          <p:nvPr/>
        </p:nvSpPr>
        <p:spPr>
          <a:xfrm>
            <a:off x="2624183" y="3768055"/>
            <a:ext cx="520118" cy="1570922"/>
          </a:xfrm>
          <a:prstGeom prst="bevel">
            <a:avLst>
              <a:gd name="adj" fmla="val 6062"/>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Beveled 13">
            <a:hlinkClick r:id="rId2" action="ppaction://hlinksldjump"/>
          </p:cNvPr>
          <p:cNvSpPr/>
          <p:nvPr/>
        </p:nvSpPr>
        <p:spPr>
          <a:xfrm>
            <a:off x="3840587" y="3768055"/>
            <a:ext cx="520118" cy="1570922"/>
          </a:xfrm>
          <a:prstGeom prst="bevel">
            <a:avLst>
              <a:gd name="adj" fmla="val 6062"/>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hlinkClick r:id="rId2" action="ppaction://hlinksldjump"/>
          </p:cNvPr>
          <p:cNvSpPr/>
          <p:nvPr/>
        </p:nvSpPr>
        <p:spPr>
          <a:xfrm>
            <a:off x="4276814" y="3310855"/>
            <a:ext cx="369118" cy="118228"/>
          </a:xfrm>
          <a:prstGeom prst="rect">
            <a:avLst/>
          </a:prstGeom>
          <a:blipFill>
            <a:blip r:embed="rId3"/>
            <a:tile tx="0" ty="0" sx="100000" sy="100000" flip="none" algn="tl"/>
          </a:bli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Partial Circle 15">
            <a:hlinkClick r:id="rId4" action="ppaction://hlinksldjump"/>
          </p:cNvPr>
          <p:cNvSpPr/>
          <p:nvPr/>
        </p:nvSpPr>
        <p:spPr>
          <a:xfrm rot="2649140">
            <a:off x="596471" y="351050"/>
            <a:ext cx="914400" cy="914400"/>
          </a:xfrm>
          <a:prstGeom prst="pie">
            <a:avLst>
              <a:gd name="adj1" fmla="val 0"/>
              <a:gd name="adj2" fmla="val 5347922"/>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7" name="Partial Circle 16">
            <a:hlinkClick r:id="rId5" action="ppaction://hlinksldjump"/>
          </p:cNvPr>
          <p:cNvSpPr/>
          <p:nvPr/>
        </p:nvSpPr>
        <p:spPr>
          <a:xfrm rot="2649140" flipH="1">
            <a:off x="565391" y="320000"/>
            <a:ext cx="914400" cy="914400"/>
          </a:xfrm>
          <a:prstGeom prst="pie">
            <a:avLst>
              <a:gd name="adj1" fmla="val 0"/>
              <a:gd name="adj2" fmla="val 5401506"/>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9" name="Partial Circle 18">
            <a:hlinkClick r:id="rId6" action="ppaction://hlinksldjump"/>
          </p:cNvPr>
          <p:cNvSpPr/>
          <p:nvPr/>
        </p:nvSpPr>
        <p:spPr>
          <a:xfrm rot="8049140" flipH="1" flipV="1">
            <a:off x="632814" y="325659"/>
            <a:ext cx="914400" cy="914400"/>
          </a:xfrm>
          <a:prstGeom prst="pie">
            <a:avLst>
              <a:gd name="adj1" fmla="val 0"/>
              <a:gd name="adj2" fmla="val 5401506"/>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0" name="Rectangle 19"/>
          <p:cNvSpPr/>
          <p:nvPr/>
        </p:nvSpPr>
        <p:spPr>
          <a:xfrm>
            <a:off x="11006035" y="130692"/>
            <a:ext cx="1068309" cy="923454"/>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hlinkClick r:id="rId4" action="ppaction://hlinksldjump"/>
          </p:cNvPr>
          <p:cNvSpPr txBox="1"/>
          <p:nvPr/>
        </p:nvSpPr>
        <p:spPr>
          <a:xfrm>
            <a:off x="831450" y="941249"/>
            <a:ext cx="466794" cy="261610"/>
          </a:xfrm>
          <a:prstGeom prst="rect">
            <a:avLst/>
          </a:prstGeom>
          <a:noFill/>
        </p:spPr>
        <p:txBody>
          <a:bodyPr wrap="none" rtlCol="0">
            <a:spAutoFit/>
          </a:bodyPr>
          <a:lstStyle/>
          <a:p>
            <a:r>
              <a:rPr lang="en-US" sz="1100" i="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Back</a:t>
            </a:r>
            <a:endParaRPr lang="en-US" sz="1400" i="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24" name="TextBox 23">
            <a:hlinkClick r:id="rId6" action="ppaction://hlinksldjump"/>
          </p:cNvPr>
          <p:cNvSpPr txBox="1"/>
          <p:nvPr/>
        </p:nvSpPr>
        <p:spPr>
          <a:xfrm>
            <a:off x="1096086" y="646395"/>
            <a:ext cx="484428" cy="261610"/>
          </a:xfrm>
          <a:prstGeom prst="rect">
            <a:avLst/>
          </a:prstGeom>
          <a:noFill/>
        </p:spPr>
        <p:txBody>
          <a:bodyPr wrap="none" rtlCol="0">
            <a:spAutoFit/>
          </a:bodyPr>
          <a:lstStyle/>
          <a:p>
            <a:r>
              <a:rPr lang="en-US" sz="1100" i="1" dirty="0">
                <a:solidFill>
                  <a:srgbClr val="FF0000"/>
                </a:solidFill>
                <a:effectLst>
                  <a:outerShdw blurRad="38100" dist="38100" dir="2700000" algn="tl">
                    <a:srgbClr val="000000">
                      <a:alpha val="43137"/>
                    </a:srgbClr>
                  </a:outerShdw>
                </a:effectLst>
              </a:rPr>
              <a:t>Right</a:t>
            </a:r>
          </a:p>
        </p:txBody>
      </p:sp>
      <p:sp>
        <p:nvSpPr>
          <p:cNvPr id="25" name="TextBox 24">
            <a:hlinkClick r:id="rId5" action="ppaction://hlinksldjump"/>
          </p:cNvPr>
          <p:cNvSpPr txBox="1"/>
          <p:nvPr/>
        </p:nvSpPr>
        <p:spPr>
          <a:xfrm>
            <a:off x="557645" y="646395"/>
            <a:ext cx="401072" cy="261610"/>
          </a:xfrm>
          <a:prstGeom prst="rect">
            <a:avLst/>
          </a:prstGeom>
          <a:noFill/>
        </p:spPr>
        <p:txBody>
          <a:bodyPr wrap="none" rtlCol="0">
            <a:spAutoFit/>
          </a:bodyPr>
          <a:lstStyle/>
          <a:p>
            <a:r>
              <a:rPr lang="en-US" sz="1100" i="1" dirty="0">
                <a:solidFill>
                  <a:srgbClr val="FF0000"/>
                </a:solidFill>
                <a:effectLst>
                  <a:outerShdw blurRad="38100" dist="38100" dir="2700000" algn="tl">
                    <a:srgbClr val="000000">
                      <a:alpha val="43137"/>
                    </a:srgbClr>
                  </a:outerShdw>
                </a:effectLst>
              </a:rPr>
              <a:t>Left</a:t>
            </a:r>
            <a:endParaRPr lang="en-US" sz="1400" i="1" dirty="0">
              <a:solidFill>
                <a:srgbClr val="FF0000"/>
              </a:solidFill>
              <a:effectLst>
                <a:outerShdw blurRad="38100" dist="38100" dir="2700000" algn="tl">
                  <a:srgbClr val="000000">
                    <a:alpha val="43137"/>
                  </a:srgbClr>
                </a:outerShdw>
              </a:effectLst>
            </a:endParaRPr>
          </a:p>
        </p:txBody>
      </p:sp>
      <p:sp>
        <p:nvSpPr>
          <p:cNvPr id="26" name="TextBox 25"/>
          <p:cNvSpPr txBox="1"/>
          <p:nvPr/>
        </p:nvSpPr>
        <p:spPr>
          <a:xfrm>
            <a:off x="766485" y="352746"/>
            <a:ext cx="583814" cy="307777"/>
          </a:xfrm>
          <a:prstGeom prst="rect">
            <a:avLst/>
          </a:prstGeom>
          <a:noFill/>
        </p:spPr>
        <p:txBody>
          <a:bodyPr wrap="none" rtlCol="0">
            <a:spAutoFit/>
          </a:bodyPr>
          <a:lstStyle/>
          <a:p>
            <a:r>
              <a:rPr lang="en-US" sz="1400" i="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Move</a:t>
            </a:r>
          </a:p>
        </p:txBody>
      </p:sp>
      <p:grpSp>
        <p:nvGrpSpPr>
          <p:cNvPr id="22" name="Group 21"/>
          <p:cNvGrpSpPr/>
          <p:nvPr/>
        </p:nvGrpSpPr>
        <p:grpSpPr>
          <a:xfrm>
            <a:off x="11270312" y="411724"/>
            <a:ext cx="553674" cy="360726"/>
            <a:chOff x="11270312" y="411724"/>
            <a:chExt cx="553674" cy="360726"/>
          </a:xfrm>
        </p:grpSpPr>
        <p:sp>
          <p:nvSpPr>
            <p:cNvPr id="3" name="Oval 2"/>
            <p:cNvSpPr/>
            <p:nvPr/>
          </p:nvSpPr>
          <p:spPr>
            <a:xfrm>
              <a:off x="11505205" y="680171"/>
              <a:ext cx="83890" cy="92279"/>
            </a:xfrm>
            <a:prstGeom prst="ellipse">
              <a:avLst/>
            </a:prstGeom>
            <a:solidFill>
              <a:schemeClr val="accent4">
                <a:lumMod val="7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Isosceles Triangle 3"/>
            <p:cNvSpPr/>
            <p:nvPr/>
          </p:nvSpPr>
          <p:spPr>
            <a:xfrm rot="10800000">
              <a:off x="11270312" y="411724"/>
              <a:ext cx="553674" cy="260058"/>
            </a:xfrm>
            <a:prstGeom prst="triangle">
              <a:avLst/>
            </a:prstGeom>
            <a:solidFill>
              <a:schemeClr val="accent1">
                <a:lumMod val="7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7" name="Picture 6">
            <a:hlinkClick r:id="rId2" action="ppaction://hlinksldjump"/>
          </p:cNvPr>
          <p:cNvPicPr>
            <a:picLocks noChangeAspect="1"/>
          </p:cNvPicPr>
          <p:nvPr/>
        </p:nvPicPr>
        <p:blipFill>
          <a:blip r:embed="rId7"/>
          <a:stretch>
            <a:fillRect/>
          </a:stretch>
        </p:blipFill>
        <p:spPr>
          <a:xfrm>
            <a:off x="5491959" y="1336718"/>
            <a:ext cx="1202455" cy="1892645"/>
          </a:xfrm>
          <a:prstGeom prst="bevel">
            <a:avLst>
              <a:gd name="adj" fmla="val 4128"/>
            </a:avLst>
          </a:prstGeom>
          <a:ln>
            <a:solidFill>
              <a:schemeClr val="tx1"/>
            </a:solidFill>
          </a:ln>
        </p:spPr>
      </p:pic>
      <p:sp>
        <p:nvSpPr>
          <p:cNvPr id="27" name="Rectangle 26"/>
          <p:cNvSpPr/>
          <p:nvPr/>
        </p:nvSpPr>
        <p:spPr>
          <a:xfrm>
            <a:off x="10969692" y="439520"/>
            <a:ext cx="67112" cy="67113"/>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20"/>
          <p:cNvPicPr>
            <a:picLocks noChangeAspect="1"/>
          </p:cNvPicPr>
          <p:nvPr/>
        </p:nvPicPr>
        <p:blipFill rotWithShape="1">
          <a:blip r:embed="rId8"/>
          <a:srcRect l="81780"/>
          <a:stretch/>
        </p:blipFill>
        <p:spPr>
          <a:xfrm>
            <a:off x="-126927" y="439521"/>
            <a:ext cx="206924" cy="6424769"/>
          </a:xfrm>
          <a:prstGeom prst="rect">
            <a:avLst/>
          </a:prstGeom>
        </p:spPr>
      </p:pic>
      <p:sp>
        <p:nvSpPr>
          <p:cNvPr id="6" name="Freeform: Shape 5"/>
          <p:cNvSpPr/>
          <p:nvPr/>
        </p:nvSpPr>
        <p:spPr>
          <a:xfrm>
            <a:off x="-8390" y="5788403"/>
            <a:ext cx="12214371" cy="1082179"/>
          </a:xfrm>
          <a:custGeom>
            <a:avLst/>
            <a:gdLst>
              <a:gd name="connsiteX0" fmla="*/ 0 w 12205982"/>
              <a:gd name="connsiteY0" fmla="*/ 1803633 h 1812022"/>
              <a:gd name="connsiteX1" fmla="*/ 872455 w 12205982"/>
              <a:gd name="connsiteY1" fmla="*/ 0 h 1812022"/>
              <a:gd name="connsiteX2" fmla="*/ 11383861 w 12205982"/>
              <a:gd name="connsiteY2" fmla="*/ 25167 h 1812022"/>
              <a:gd name="connsiteX3" fmla="*/ 12205982 w 12205982"/>
              <a:gd name="connsiteY3" fmla="*/ 1812022 h 1812022"/>
              <a:gd name="connsiteX4" fmla="*/ 0 w 12205982"/>
              <a:gd name="connsiteY4" fmla="*/ 1803633 h 18120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05982" h="1812022">
                <a:moveTo>
                  <a:pt x="0" y="1803633"/>
                </a:moveTo>
                <a:lnTo>
                  <a:pt x="872455" y="0"/>
                </a:lnTo>
                <a:lnTo>
                  <a:pt x="11383861" y="25167"/>
                </a:lnTo>
                <a:lnTo>
                  <a:pt x="12205982" y="1812022"/>
                </a:lnTo>
                <a:lnTo>
                  <a:pt x="0" y="1803633"/>
                </a:lnTo>
                <a:close/>
              </a:path>
            </a:pathLst>
          </a:custGeom>
          <a:blipFill>
            <a:blip r:embed="rId9"/>
            <a:tile tx="0" ty="0" sx="100000" sy="100000" flip="none" algn="tl"/>
          </a:bli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rot="16200000">
            <a:off x="11224159" y="46914"/>
            <a:ext cx="67112" cy="167780"/>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a:off x="10970887" y="808250"/>
            <a:ext cx="67112" cy="67113"/>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flipV="1">
            <a:off x="11465420" y="995654"/>
            <a:ext cx="51690" cy="45719"/>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p:cNvSpPr/>
          <p:nvPr/>
        </p:nvSpPr>
        <p:spPr>
          <a:xfrm flipV="1">
            <a:off x="11534186" y="995654"/>
            <a:ext cx="51690" cy="45719"/>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p:nvSpPr>
        <p:spPr>
          <a:xfrm flipV="1">
            <a:off x="11602532" y="995654"/>
            <a:ext cx="51690" cy="45719"/>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p:nvSpPr>
        <p:spPr>
          <a:xfrm flipV="1">
            <a:off x="11670878" y="995654"/>
            <a:ext cx="51690" cy="45719"/>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p:cNvSpPr/>
          <p:nvPr/>
        </p:nvSpPr>
        <p:spPr>
          <a:xfrm rot="16200000">
            <a:off x="11933420" y="409631"/>
            <a:ext cx="216329" cy="45719"/>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p:cNvSpPr/>
          <p:nvPr/>
        </p:nvSpPr>
        <p:spPr>
          <a:xfrm rot="16200000">
            <a:off x="12007744" y="244039"/>
            <a:ext cx="67681" cy="45719"/>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25167" y="-6394"/>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p:cNvSpPr/>
          <p:nvPr/>
        </p:nvSpPr>
        <p:spPr>
          <a:xfrm>
            <a:off x="-33555" y="1995"/>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p:cNvSpPr/>
          <p:nvPr/>
        </p:nvSpPr>
        <p:spPr>
          <a:xfrm>
            <a:off x="-8390" y="-11586"/>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p:cNvSpPr/>
          <p:nvPr/>
        </p:nvSpPr>
        <p:spPr>
          <a:xfrm>
            <a:off x="-16779" y="12031"/>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p:cNvSpPr/>
          <p:nvPr/>
        </p:nvSpPr>
        <p:spPr>
          <a:xfrm>
            <a:off x="-25167" y="-11586"/>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p:cNvSpPr/>
          <p:nvPr/>
        </p:nvSpPr>
        <p:spPr>
          <a:xfrm>
            <a:off x="-33555" y="-11586"/>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p:cNvSpPr/>
          <p:nvPr/>
        </p:nvSpPr>
        <p:spPr>
          <a:xfrm>
            <a:off x="-41943" y="-11586"/>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p:cNvSpPr/>
          <p:nvPr/>
        </p:nvSpPr>
        <p:spPr>
          <a:xfrm>
            <a:off x="-50331" y="-11586"/>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p:cNvSpPr/>
          <p:nvPr/>
        </p:nvSpPr>
        <p:spPr>
          <a:xfrm>
            <a:off x="-58719" y="-11586"/>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p:cNvSpPr/>
          <p:nvPr/>
        </p:nvSpPr>
        <p:spPr>
          <a:xfrm>
            <a:off x="-33555" y="12493"/>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p:cNvSpPr/>
          <p:nvPr/>
        </p:nvSpPr>
        <p:spPr>
          <a:xfrm>
            <a:off x="-8391" y="36572"/>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p:cNvSpPr/>
          <p:nvPr/>
        </p:nvSpPr>
        <p:spPr>
          <a:xfrm>
            <a:off x="16773" y="60651"/>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41937" y="84730"/>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p:cNvSpPr/>
          <p:nvPr/>
        </p:nvSpPr>
        <p:spPr>
          <a:xfrm>
            <a:off x="67101" y="108809"/>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p:cNvSpPr/>
          <p:nvPr/>
        </p:nvSpPr>
        <p:spPr>
          <a:xfrm>
            <a:off x="-58720" y="-10181"/>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Beveled 49"/>
          <p:cNvSpPr/>
          <p:nvPr/>
        </p:nvSpPr>
        <p:spPr>
          <a:xfrm>
            <a:off x="6807940" y="5051928"/>
            <a:ext cx="5266404" cy="1590612"/>
          </a:xfrm>
          <a:prstGeom prst="bevel">
            <a:avLst>
              <a:gd name="adj" fmla="val 5233"/>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1" name="TextBox 50"/>
          <p:cNvSpPr txBox="1"/>
          <p:nvPr/>
        </p:nvSpPr>
        <p:spPr>
          <a:xfrm>
            <a:off x="6877521" y="5435888"/>
            <a:ext cx="5101840" cy="1169551"/>
          </a:xfrm>
          <a:prstGeom prst="rect">
            <a:avLst/>
          </a:prstGeom>
          <a:noFill/>
        </p:spPr>
        <p:txBody>
          <a:bodyPr wrap="square" rtlCol="0">
            <a:spAutoFit/>
          </a:bodyPr>
          <a:lstStyle/>
          <a:p>
            <a:r>
              <a:rPr lang="en-US" sz="1400" b="1" i="1" dirty="0">
                <a:latin typeface="Comic Sans MS" panose="030F0702030302020204" pitchFamily="66" charset="0"/>
              </a:rPr>
              <a:t>I don’t really think I should answer that. You see if I were to, you would then most likely go to the police after you get out. Then I would have to deal with the American justice system and well, I’ll just say that it is a pain in the ass.</a:t>
            </a:r>
          </a:p>
        </p:txBody>
      </p:sp>
      <p:sp>
        <p:nvSpPr>
          <p:cNvPr id="52" name="Rectangle: Beveled 51"/>
          <p:cNvSpPr/>
          <p:nvPr/>
        </p:nvSpPr>
        <p:spPr>
          <a:xfrm>
            <a:off x="6887046" y="5112390"/>
            <a:ext cx="5110386" cy="348460"/>
          </a:xfrm>
          <a:prstGeom prst="bevel">
            <a:avLst>
              <a:gd name="adj" fmla="val 7581"/>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a:hlinkClick r:id="rId10" action="ppaction://hlinksldjump"/>
          </p:cNvPr>
          <p:cNvSpPr/>
          <p:nvPr/>
        </p:nvSpPr>
        <p:spPr>
          <a:xfrm>
            <a:off x="11056507" y="5168511"/>
            <a:ext cx="877621" cy="214180"/>
          </a:xfrm>
          <a:prstGeom prst="rect">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i="1" dirty="0">
                <a:solidFill>
                  <a:schemeClr val="tx1"/>
                </a:solidFill>
                <a:latin typeface="Consolas" panose="020B0609020204030204" pitchFamily="49" charset="0"/>
              </a:rPr>
              <a:t>Next</a:t>
            </a:r>
          </a:p>
        </p:txBody>
      </p:sp>
    </p:spTree>
    <p:extLst>
      <p:ext uri="{BB962C8B-B14F-4D97-AF65-F5344CB8AC3E}">
        <p14:creationId xmlns:p14="http://schemas.microsoft.com/office/powerpoint/2010/main" val="320663515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7AFA8D-83B0-7B72-4E9C-2B3B564CB4B3}"/>
            </a:ext>
          </a:extLst>
        </p:cNvPr>
        <p:cNvGrpSpPr/>
        <p:nvPr/>
      </p:nvGrpSpPr>
      <p:grpSpPr>
        <a:xfrm>
          <a:off x="0" y="0"/>
          <a:ext cx="0" cy="0"/>
          <a:chOff x="0" y="0"/>
          <a:chExt cx="0" cy="0"/>
        </a:xfrm>
      </p:grpSpPr>
      <p:sp>
        <p:nvSpPr>
          <p:cNvPr id="8" name="Freeform: Shape 7">
            <a:extLst>
              <a:ext uri="{FF2B5EF4-FFF2-40B4-BE49-F238E27FC236}">
                <a16:creationId xmlns:a16="http://schemas.microsoft.com/office/drawing/2014/main" id="{251AE914-DB43-91CB-8C0F-194D4FEE43F0}"/>
              </a:ext>
            </a:extLst>
          </p:cNvPr>
          <p:cNvSpPr/>
          <p:nvPr/>
        </p:nvSpPr>
        <p:spPr>
          <a:xfrm>
            <a:off x="-8389" y="-16778"/>
            <a:ext cx="872455" cy="6870584"/>
          </a:xfrm>
          <a:custGeom>
            <a:avLst/>
            <a:gdLst>
              <a:gd name="connsiteX0" fmla="*/ 0 w 872455"/>
              <a:gd name="connsiteY0" fmla="*/ 0 h 6870584"/>
              <a:gd name="connsiteX1" fmla="*/ 872455 w 872455"/>
              <a:gd name="connsiteY1" fmla="*/ 427839 h 6870584"/>
              <a:gd name="connsiteX2" fmla="*/ 872455 w 872455"/>
              <a:gd name="connsiteY2" fmla="*/ 5805182 h 6870584"/>
              <a:gd name="connsiteX3" fmla="*/ 8389 w 872455"/>
              <a:gd name="connsiteY3" fmla="*/ 6870584 h 6870584"/>
              <a:gd name="connsiteX4" fmla="*/ 0 w 872455"/>
              <a:gd name="connsiteY4" fmla="*/ 0 h 6870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2455" h="6870584">
                <a:moveTo>
                  <a:pt x="0" y="0"/>
                </a:moveTo>
                <a:lnTo>
                  <a:pt x="872455" y="427839"/>
                </a:lnTo>
                <a:lnTo>
                  <a:pt x="872455" y="5805182"/>
                </a:lnTo>
                <a:lnTo>
                  <a:pt x="8389" y="6870584"/>
                </a:lnTo>
                <a:cubicBezTo>
                  <a:pt x="5593" y="4591575"/>
                  <a:pt x="2796" y="2312565"/>
                  <a:pt x="0" y="0"/>
                </a:cubicBezTo>
                <a:close/>
              </a:path>
            </a:pathLst>
          </a:cu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Shape 8">
            <a:extLst>
              <a:ext uri="{FF2B5EF4-FFF2-40B4-BE49-F238E27FC236}">
                <a16:creationId xmlns:a16="http://schemas.microsoft.com/office/drawing/2014/main" id="{10A159B3-BA41-B4F7-1995-4C5844B6733F}"/>
              </a:ext>
            </a:extLst>
          </p:cNvPr>
          <p:cNvSpPr/>
          <p:nvPr/>
        </p:nvSpPr>
        <p:spPr>
          <a:xfrm flipH="1">
            <a:off x="11325138" y="-16778"/>
            <a:ext cx="872455" cy="6870584"/>
          </a:xfrm>
          <a:custGeom>
            <a:avLst/>
            <a:gdLst>
              <a:gd name="connsiteX0" fmla="*/ 0 w 872455"/>
              <a:gd name="connsiteY0" fmla="*/ 0 h 6870584"/>
              <a:gd name="connsiteX1" fmla="*/ 872455 w 872455"/>
              <a:gd name="connsiteY1" fmla="*/ 427839 h 6870584"/>
              <a:gd name="connsiteX2" fmla="*/ 872455 w 872455"/>
              <a:gd name="connsiteY2" fmla="*/ 5805182 h 6870584"/>
              <a:gd name="connsiteX3" fmla="*/ 8389 w 872455"/>
              <a:gd name="connsiteY3" fmla="*/ 6870584 h 6870584"/>
              <a:gd name="connsiteX4" fmla="*/ 0 w 872455"/>
              <a:gd name="connsiteY4" fmla="*/ 0 h 6870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2455" h="6870584">
                <a:moveTo>
                  <a:pt x="0" y="0"/>
                </a:moveTo>
                <a:lnTo>
                  <a:pt x="872455" y="427839"/>
                </a:lnTo>
                <a:lnTo>
                  <a:pt x="872455" y="5805182"/>
                </a:lnTo>
                <a:lnTo>
                  <a:pt x="8389" y="6870584"/>
                </a:lnTo>
                <a:cubicBezTo>
                  <a:pt x="5593" y="4591575"/>
                  <a:pt x="2796" y="2312565"/>
                  <a:pt x="0" y="0"/>
                </a:cubicBezTo>
                <a:close/>
              </a:path>
            </a:pathLst>
          </a:cu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26EC2386-7A4C-A706-31C9-63F6BAF39135}"/>
              </a:ext>
            </a:extLst>
          </p:cNvPr>
          <p:cNvSpPr/>
          <p:nvPr/>
        </p:nvSpPr>
        <p:spPr>
          <a:xfrm>
            <a:off x="864066" y="411060"/>
            <a:ext cx="10503017" cy="5377341"/>
          </a:xfrm>
          <a:prstGeom prst="rect">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Freeform: Shape 4">
            <a:extLst>
              <a:ext uri="{FF2B5EF4-FFF2-40B4-BE49-F238E27FC236}">
                <a16:creationId xmlns:a16="http://schemas.microsoft.com/office/drawing/2014/main" id="{18386BE4-F5E5-2605-E190-17B75E0014C7}"/>
              </a:ext>
            </a:extLst>
          </p:cNvPr>
          <p:cNvSpPr/>
          <p:nvPr/>
        </p:nvSpPr>
        <p:spPr>
          <a:xfrm>
            <a:off x="-25167" y="-8389"/>
            <a:ext cx="12231149" cy="411061"/>
          </a:xfrm>
          <a:custGeom>
            <a:avLst/>
            <a:gdLst>
              <a:gd name="connsiteX0" fmla="*/ 0 w 12231149"/>
              <a:gd name="connsiteY0" fmla="*/ 0 h 411061"/>
              <a:gd name="connsiteX1" fmla="*/ 897622 w 12231149"/>
              <a:gd name="connsiteY1" fmla="*/ 411061 h 411061"/>
              <a:gd name="connsiteX2" fmla="*/ 11383861 w 12231149"/>
              <a:gd name="connsiteY2" fmla="*/ 411061 h 411061"/>
              <a:gd name="connsiteX3" fmla="*/ 12231149 w 12231149"/>
              <a:gd name="connsiteY3" fmla="*/ 8389 h 411061"/>
              <a:gd name="connsiteX4" fmla="*/ 0 w 12231149"/>
              <a:gd name="connsiteY4" fmla="*/ 0 h 4110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31149" h="411061">
                <a:moveTo>
                  <a:pt x="0" y="0"/>
                </a:moveTo>
                <a:lnTo>
                  <a:pt x="897622" y="411061"/>
                </a:lnTo>
                <a:lnTo>
                  <a:pt x="11383861" y="411061"/>
                </a:lnTo>
                <a:lnTo>
                  <a:pt x="12231149" y="8389"/>
                </a:lnTo>
                <a:lnTo>
                  <a:pt x="0" y="0"/>
                </a:lnTo>
                <a:close/>
              </a:path>
            </a:pathLst>
          </a:custGeom>
          <a:solidFill>
            <a:srgbClr val="96969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hlinkClick r:id="rId2" action="ppaction://hlinksldjump"/>
            <a:extLst>
              <a:ext uri="{FF2B5EF4-FFF2-40B4-BE49-F238E27FC236}">
                <a16:creationId xmlns:a16="http://schemas.microsoft.com/office/drawing/2014/main" id="{50B55181-8069-5E0F-91CC-CA7C98108BB3}"/>
              </a:ext>
            </a:extLst>
          </p:cNvPr>
          <p:cNvSpPr/>
          <p:nvPr/>
        </p:nvSpPr>
        <p:spPr>
          <a:xfrm>
            <a:off x="2028564" y="1115736"/>
            <a:ext cx="2927757" cy="4681053"/>
          </a:xfrm>
          <a:prstGeom prst="rect">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Beveled 10">
            <a:hlinkClick r:id="rId2" action="ppaction://hlinksldjump"/>
            <a:extLst>
              <a:ext uri="{FF2B5EF4-FFF2-40B4-BE49-F238E27FC236}">
                <a16:creationId xmlns:a16="http://schemas.microsoft.com/office/drawing/2014/main" id="{13BE17E9-E960-C3BB-D948-B3926ACE911D}"/>
              </a:ext>
            </a:extLst>
          </p:cNvPr>
          <p:cNvSpPr/>
          <p:nvPr/>
        </p:nvSpPr>
        <p:spPr>
          <a:xfrm>
            <a:off x="2624183" y="1400961"/>
            <a:ext cx="520118" cy="1570922"/>
          </a:xfrm>
          <a:prstGeom prst="bevel">
            <a:avLst>
              <a:gd name="adj" fmla="val 6062"/>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Beveled 11">
            <a:hlinkClick r:id="rId2" action="ppaction://hlinksldjump"/>
            <a:extLst>
              <a:ext uri="{FF2B5EF4-FFF2-40B4-BE49-F238E27FC236}">
                <a16:creationId xmlns:a16="http://schemas.microsoft.com/office/drawing/2014/main" id="{4F14B5BA-FFD2-CA02-5EF4-658C33E574FA}"/>
              </a:ext>
            </a:extLst>
          </p:cNvPr>
          <p:cNvSpPr/>
          <p:nvPr/>
        </p:nvSpPr>
        <p:spPr>
          <a:xfrm>
            <a:off x="3840587" y="1400961"/>
            <a:ext cx="520118" cy="1570922"/>
          </a:xfrm>
          <a:prstGeom prst="bevel">
            <a:avLst>
              <a:gd name="adj" fmla="val 6062"/>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Beveled 12">
            <a:hlinkClick r:id="rId2" action="ppaction://hlinksldjump"/>
            <a:extLst>
              <a:ext uri="{FF2B5EF4-FFF2-40B4-BE49-F238E27FC236}">
                <a16:creationId xmlns:a16="http://schemas.microsoft.com/office/drawing/2014/main" id="{4FBCC2E4-0AEB-87DF-AD0E-83205E600223}"/>
              </a:ext>
            </a:extLst>
          </p:cNvPr>
          <p:cNvSpPr/>
          <p:nvPr/>
        </p:nvSpPr>
        <p:spPr>
          <a:xfrm>
            <a:off x="2624183" y="3768055"/>
            <a:ext cx="520118" cy="1570922"/>
          </a:xfrm>
          <a:prstGeom prst="bevel">
            <a:avLst>
              <a:gd name="adj" fmla="val 6062"/>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Beveled 13">
            <a:hlinkClick r:id="rId2" action="ppaction://hlinksldjump"/>
            <a:extLst>
              <a:ext uri="{FF2B5EF4-FFF2-40B4-BE49-F238E27FC236}">
                <a16:creationId xmlns:a16="http://schemas.microsoft.com/office/drawing/2014/main" id="{695CE3A7-BBB3-0FB6-2405-C4D35B1BADB9}"/>
              </a:ext>
            </a:extLst>
          </p:cNvPr>
          <p:cNvSpPr/>
          <p:nvPr/>
        </p:nvSpPr>
        <p:spPr>
          <a:xfrm>
            <a:off x="3840587" y="3768055"/>
            <a:ext cx="520118" cy="1570922"/>
          </a:xfrm>
          <a:prstGeom prst="bevel">
            <a:avLst>
              <a:gd name="adj" fmla="val 6062"/>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hlinkClick r:id="rId2" action="ppaction://hlinksldjump"/>
            <a:extLst>
              <a:ext uri="{FF2B5EF4-FFF2-40B4-BE49-F238E27FC236}">
                <a16:creationId xmlns:a16="http://schemas.microsoft.com/office/drawing/2014/main" id="{1928D4AD-FAC1-F052-1B9E-E64E03C98DE7}"/>
              </a:ext>
            </a:extLst>
          </p:cNvPr>
          <p:cNvSpPr/>
          <p:nvPr/>
        </p:nvSpPr>
        <p:spPr>
          <a:xfrm>
            <a:off x="4276814" y="3310855"/>
            <a:ext cx="369118" cy="118228"/>
          </a:xfrm>
          <a:prstGeom prst="rect">
            <a:avLst/>
          </a:prstGeom>
          <a:blipFill>
            <a:blip r:embed="rId3"/>
            <a:tile tx="0" ty="0" sx="100000" sy="100000" flip="none" algn="tl"/>
          </a:bli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Partial Circle 15">
            <a:hlinkClick r:id="rId4" action="ppaction://hlinksldjump"/>
            <a:extLst>
              <a:ext uri="{FF2B5EF4-FFF2-40B4-BE49-F238E27FC236}">
                <a16:creationId xmlns:a16="http://schemas.microsoft.com/office/drawing/2014/main" id="{C792F79C-8EC0-B510-A10B-E32F7869CEF8}"/>
              </a:ext>
            </a:extLst>
          </p:cNvPr>
          <p:cNvSpPr/>
          <p:nvPr/>
        </p:nvSpPr>
        <p:spPr>
          <a:xfrm rot="2649140">
            <a:off x="596471" y="351050"/>
            <a:ext cx="914400" cy="914400"/>
          </a:xfrm>
          <a:prstGeom prst="pie">
            <a:avLst>
              <a:gd name="adj1" fmla="val 0"/>
              <a:gd name="adj2" fmla="val 5347922"/>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7" name="Partial Circle 16">
            <a:hlinkClick r:id="rId5" action="ppaction://hlinksldjump"/>
            <a:extLst>
              <a:ext uri="{FF2B5EF4-FFF2-40B4-BE49-F238E27FC236}">
                <a16:creationId xmlns:a16="http://schemas.microsoft.com/office/drawing/2014/main" id="{5732E34D-7E16-4C3B-ACA8-440E4160306E}"/>
              </a:ext>
            </a:extLst>
          </p:cNvPr>
          <p:cNvSpPr/>
          <p:nvPr/>
        </p:nvSpPr>
        <p:spPr>
          <a:xfrm rot="2649140" flipH="1">
            <a:off x="565391" y="320000"/>
            <a:ext cx="914400" cy="914400"/>
          </a:xfrm>
          <a:prstGeom prst="pie">
            <a:avLst>
              <a:gd name="adj1" fmla="val 0"/>
              <a:gd name="adj2" fmla="val 5401506"/>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9" name="Partial Circle 18">
            <a:hlinkClick r:id="rId6" action="ppaction://hlinksldjump"/>
            <a:extLst>
              <a:ext uri="{FF2B5EF4-FFF2-40B4-BE49-F238E27FC236}">
                <a16:creationId xmlns:a16="http://schemas.microsoft.com/office/drawing/2014/main" id="{8D2A9DE2-5B35-C765-8B60-C9FF49A026AD}"/>
              </a:ext>
            </a:extLst>
          </p:cNvPr>
          <p:cNvSpPr/>
          <p:nvPr/>
        </p:nvSpPr>
        <p:spPr>
          <a:xfrm rot="8049140" flipH="1" flipV="1">
            <a:off x="632814" y="325659"/>
            <a:ext cx="914400" cy="914400"/>
          </a:xfrm>
          <a:prstGeom prst="pie">
            <a:avLst>
              <a:gd name="adj1" fmla="val 0"/>
              <a:gd name="adj2" fmla="val 5401506"/>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0" name="Rectangle 19">
            <a:extLst>
              <a:ext uri="{FF2B5EF4-FFF2-40B4-BE49-F238E27FC236}">
                <a16:creationId xmlns:a16="http://schemas.microsoft.com/office/drawing/2014/main" id="{4029AE3A-C153-370C-5384-C5DD907F9103}"/>
              </a:ext>
            </a:extLst>
          </p:cNvPr>
          <p:cNvSpPr/>
          <p:nvPr/>
        </p:nvSpPr>
        <p:spPr>
          <a:xfrm>
            <a:off x="11006035" y="130692"/>
            <a:ext cx="1068309" cy="923454"/>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hlinkClick r:id="rId4" action="ppaction://hlinksldjump"/>
            <a:extLst>
              <a:ext uri="{FF2B5EF4-FFF2-40B4-BE49-F238E27FC236}">
                <a16:creationId xmlns:a16="http://schemas.microsoft.com/office/drawing/2014/main" id="{3594DE59-86DB-7833-D6EB-6FAA9427ED5D}"/>
              </a:ext>
            </a:extLst>
          </p:cNvPr>
          <p:cNvSpPr txBox="1"/>
          <p:nvPr/>
        </p:nvSpPr>
        <p:spPr>
          <a:xfrm>
            <a:off x="831450" y="941249"/>
            <a:ext cx="466794" cy="261610"/>
          </a:xfrm>
          <a:prstGeom prst="rect">
            <a:avLst/>
          </a:prstGeom>
          <a:noFill/>
        </p:spPr>
        <p:txBody>
          <a:bodyPr wrap="none" rtlCol="0">
            <a:spAutoFit/>
          </a:bodyPr>
          <a:lstStyle/>
          <a:p>
            <a:r>
              <a:rPr lang="en-US" sz="1100" i="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Back</a:t>
            </a:r>
            <a:endParaRPr lang="en-US" sz="1400" i="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24" name="TextBox 23">
            <a:hlinkClick r:id="rId6" action="ppaction://hlinksldjump"/>
            <a:extLst>
              <a:ext uri="{FF2B5EF4-FFF2-40B4-BE49-F238E27FC236}">
                <a16:creationId xmlns:a16="http://schemas.microsoft.com/office/drawing/2014/main" id="{6939589E-81CC-C84D-D691-4430CD070090}"/>
              </a:ext>
            </a:extLst>
          </p:cNvPr>
          <p:cNvSpPr txBox="1"/>
          <p:nvPr/>
        </p:nvSpPr>
        <p:spPr>
          <a:xfrm>
            <a:off x="1096086" y="646395"/>
            <a:ext cx="484428" cy="261610"/>
          </a:xfrm>
          <a:prstGeom prst="rect">
            <a:avLst/>
          </a:prstGeom>
          <a:noFill/>
        </p:spPr>
        <p:txBody>
          <a:bodyPr wrap="none" rtlCol="0">
            <a:spAutoFit/>
          </a:bodyPr>
          <a:lstStyle/>
          <a:p>
            <a:r>
              <a:rPr lang="en-US" sz="1100" i="1" dirty="0">
                <a:solidFill>
                  <a:srgbClr val="FF0000"/>
                </a:solidFill>
                <a:effectLst>
                  <a:outerShdw blurRad="38100" dist="38100" dir="2700000" algn="tl">
                    <a:srgbClr val="000000">
                      <a:alpha val="43137"/>
                    </a:srgbClr>
                  </a:outerShdw>
                </a:effectLst>
              </a:rPr>
              <a:t>Right</a:t>
            </a:r>
          </a:p>
        </p:txBody>
      </p:sp>
      <p:sp>
        <p:nvSpPr>
          <p:cNvPr id="25" name="TextBox 24">
            <a:hlinkClick r:id="rId5" action="ppaction://hlinksldjump"/>
            <a:extLst>
              <a:ext uri="{FF2B5EF4-FFF2-40B4-BE49-F238E27FC236}">
                <a16:creationId xmlns:a16="http://schemas.microsoft.com/office/drawing/2014/main" id="{0D903397-CA69-7E5E-4B44-C2807F490E19}"/>
              </a:ext>
            </a:extLst>
          </p:cNvPr>
          <p:cNvSpPr txBox="1"/>
          <p:nvPr/>
        </p:nvSpPr>
        <p:spPr>
          <a:xfrm>
            <a:off x="557645" y="646395"/>
            <a:ext cx="401072" cy="261610"/>
          </a:xfrm>
          <a:prstGeom prst="rect">
            <a:avLst/>
          </a:prstGeom>
          <a:noFill/>
        </p:spPr>
        <p:txBody>
          <a:bodyPr wrap="none" rtlCol="0">
            <a:spAutoFit/>
          </a:bodyPr>
          <a:lstStyle/>
          <a:p>
            <a:r>
              <a:rPr lang="en-US" sz="1100" i="1" dirty="0">
                <a:solidFill>
                  <a:srgbClr val="FF0000"/>
                </a:solidFill>
                <a:effectLst>
                  <a:outerShdw blurRad="38100" dist="38100" dir="2700000" algn="tl">
                    <a:srgbClr val="000000">
                      <a:alpha val="43137"/>
                    </a:srgbClr>
                  </a:outerShdw>
                </a:effectLst>
              </a:rPr>
              <a:t>Left</a:t>
            </a:r>
            <a:endParaRPr lang="en-US" sz="1400" i="1" dirty="0">
              <a:solidFill>
                <a:srgbClr val="FF0000"/>
              </a:solidFill>
              <a:effectLst>
                <a:outerShdw blurRad="38100" dist="38100" dir="2700000" algn="tl">
                  <a:srgbClr val="000000">
                    <a:alpha val="43137"/>
                  </a:srgbClr>
                </a:outerShdw>
              </a:effectLst>
            </a:endParaRPr>
          </a:p>
        </p:txBody>
      </p:sp>
      <p:sp>
        <p:nvSpPr>
          <p:cNvPr id="26" name="TextBox 25">
            <a:extLst>
              <a:ext uri="{FF2B5EF4-FFF2-40B4-BE49-F238E27FC236}">
                <a16:creationId xmlns:a16="http://schemas.microsoft.com/office/drawing/2014/main" id="{002F9274-53D0-458D-3147-BEC7730DA05E}"/>
              </a:ext>
            </a:extLst>
          </p:cNvPr>
          <p:cNvSpPr txBox="1"/>
          <p:nvPr/>
        </p:nvSpPr>
        <p:spPr>
          <a:xfrm>
            <a:off x="766485" y="352746"/>
            <a:ext cx="583814" cy="307777"/>
          </a:xfrm>
          <a:prstGeom prst="rect">
            <a:avLst/>
          </a:prstGeom>
          <a:noFill/>
        </p:spPr>
        <p:txBody>
          <a:bodyPr wrap="none" rtlCol="0">
            <a:spAutoFit/>
          </a:bodyPr>
          <a:lstStyle/>
          <a:p>
            <a:r>
              <a:rPr lang="en-US" sz="1400" i="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Move</a:t>
            </a:r>
          </a:p>
        </p:txBody>
      </p:sp>
      <p:grpSp>
        <p:nvGrpSpPr>
          <p:cNvPr id="22" name="Group 21">
            <a:extLst>
              <a:ext uri="{FF2B5EF4-FFF2-40B4-BE49-F238E27FC236}">
                <a16:creationId xmlns:a16="http://schemas.microsoft.com/office/drawing/2014/main" id="{A0FAC3F0-80E6-2355-2E62-9EE018540BC9}"/>
              </a:ext>
            </a:extLst>
          </p:cNvPr>
          <p:cNvGrpSpPr/>
          <p:nvPr/>
        </p:nvGrpSpPr>
        <p:grpSpPr>
          <a:xfrm>
            <a:off x="11270312" y="411724"/>
            <a:ext cx="553674" cy="360726"/>
            <a:chOff x="11270312" y="411724"/>
            <a:chExt cx="553674" cy="360726"/>
          </a:xfrm>
        </p:grpSpPr>
        <p:sp>
          <p:nvSpPr>
            <p:cNvPr id="3" name="Oval 2">
              <a:extLst>
                <a:ext uri="{FF2B5EF4-FFF2-40B4-BE49-F238E27FC236}">
                  <a16:creationId xmlns:a16="http://schemas.microsoft.com/office/drawing/2014/main" id="{10D5DC55-1A6E-DBDA-18B2-D3F2E37660B1}"/>
                </a:ext>
              </a:extLst>
            </p:cNvPr>
            <p:cNvSpPr/>
            <p:nvPr/>
          </p:nvSpPr>
          <p:spPr>
            <a:xfrm>
              <a:off x="11505205" y="680171"/>
              <a:ext cx="83890" cy="92279"/>
            </a:xfrm>
            <a:prstGeom prst="ellipse">
              <a:avLst/>
            </a:prstGeom>
            <a:solidFill>
              <a:schemeClr val="accent4">
                <a:lumMod val="7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Isosceles Triangle 3">
              <a:extLst>
                <a:ext uri="{FF2B5EF4-FFF2-40B4-BE49-F238E27FC236}">
                  <a16:creationId xmlns:a16="http://schemas.microsoft.com/office/drawing/2014/main" id="{E8969199-FE28-45E7-E7DA-E3298B2D74CB}"/>
                </a:ext>
              </a:extLst>
            </p:cNvPr>
            <p:cNvSpPr/>
            <p:nvPr/>
          </p:nvSpPr>
          <p:spPr>
            <a:xfrm rot="10800000">
              <a:off x="11270312" y="411724"/>
              <a:ext cx="553674" cy="260058"/>
            </a:xfrm>
            <a:prstGeom prst="triangle">
              <a:avLst/>
            </a:prstGeom>
            <a:solidFill>
              <a:schemeClr val="accent1">
                <a:lumMod val="7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7" name="Picture 6">
            <a:hlinkClick r:id="rId2" action="ppaction://hlinksldjump"/>
            <a:extLst>
              <a:ext uri="{FF2B5EF4-FFF2-40B4-BE49-F238E27FC236}">
                <a16:creationId xmlns:a16="http://schemas.microsoft.com/office/drawing/2014/main" id="{1B694192-26A7-4A0B-45C8-7D59FDA83FB4}"/>
              </a:ext>
            </a:extLst>
          </p:cNvPr>
          <p:cNvPicPr>
            <a:picLocks noChangeAspect="1"/>
          </p:cNvPicPr>
          <p:nvPr/>
        </p:nvPicPr>
        <p:blipFill>
          <a:blip r:embed="rId7"/>
          <a:stretch>
            <a:fillRect/>
          </a:stretch>
        </p:blipFill>
        <p:spPr>
          <a:xfrm>
            <a:off x="5491959" y="1336718"/>
            <a:ext cx="1202455" cy="1892645"/>
          </a:xfrm>
          <a:prstGeom prst="bevel">
            <a:avLst>
              <a:gd name="adj" fmla="val 4128"/>
            </a:avLst>
          </a:prstGeom>
          <a:ln>
            <a:solidFill>
              <a:schemeClr val="tx1"/>
            </a:solidFill>
          </a:ln>
        </p:spPr>
      </p:pic>
      <p:sp>
        <p:nvSpPr>
          <p:cNvPr id="27" name="Rectangle 26">
            <a:extLst>
              <a:ext uri="{FF2B5EF4-FFF2-40B4-BE49-F238E27FC236}">
                <a16:creationId xmlns:a16="http://schemas.microsoft.com/office/drawing/2014/main" id="{E7AEBA17-6A93-DF46-C4ED-4275AF75AF82}"/>
              </a:ext>
            </a:extLst>
          </p:cNvPr>
          <p:cNvSpPr/>
          <p:nvPr/>
        </p:nvSpPr>
        <p:spPr>
          <a:xfrm>
            <a:off x="10969692" y="439520"/>
            <a:ext cx="67112" cy="67113"/>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20">
            <a:extLst>
              <a:ext uri="{FF2B5EF4-FFF2-40B4-BE49-F238E27FC236}">
                <a16:creationId xmlns:a16="http://schemas.microsoft.com/office/drawing/2014/main" id="{ED5C2B37-2AFD-77FC-B8D4-0319561645E2}"/>
              </a:ext>
            </a:extLst>
          </p:cNvPr>
          <p:cNvPicPr>
            <a:picLocks noChangeAspect="1"/>
          </p:cNvPicPr>
          <p:nvPr/>
        </p:nvPicPr>
        <p:blipFill rotWithShape="1">
          <a:blip r:embed="rId8"/>
          <a:srcRect l="81780"/>
          <a:stretch/>
        </p:blipFill>
        <p:spPr>
          <a:xfrm>
            <a:off x="-126927" y="439521"/>
            <a:ext cx="206924" cy="6424769"/>
          </a:xfrm>
          <a:prstGeom prst="rect">
            <a:avLst/>
          </a:prstGeom>
        </p:spPr>
      </p:pic>
      <p:sp>
        <p:nvSpPr>
          <p:cNvPr id="6" name="Freeform: Shape 5">
            <a:extLst>
              <a:ext uri="{FF2B5EF4-FFF2-40B4-BE49-F238E27FC236}">
                <a16:creationId xmlns:a16="http://schemas.microsoft.com/office/drawing/2014/main" id="{F1EB85A0-38B5-5F44-4D51-767441121880}"/>
              </a:ext>
            </a:extLst>
          </p:cNvPr>
          <p:cNvSpPr/>
          <p:nvPr/>
        </p:nvSpPr>
        <p:spPr>
          <a:xfrm>
            <a:off x="-8390" y="5788403"/>
            <a:ext cx="12214371" cy="1082179"/>
          </a:xfrm>
          <a:custGeom>
            <a:avLst/>
            <a:gdLst>
              <a:gd name="connsiteX0" fmla="*/ 0 w 12205982"/>
              <a:gd name="connsiteY0" fmla="*/ 1803633 h 1812022"/>
              <a:gd name="connsiteX1" fmla="*/ 872455 w 12205982"/>
              <a:gd name="connsiteY1" fmla="*/ 0 h 1812022"/>
              <a:gd name="connsiteX2" fmla="*/ 11383861 w 12205982"/>
              <a:gd name="connsiteY2" fmla="*/ 25167 h 1812022"/>
              <a:gd name="connsiteX3" fmla="*/ 12205982 w 12205982"/>
              <a:gd name="connsiteY3" fmla="*/ 1812022 h 1812022"/>
              <a:gd name="connsiteX4" fmla="*/ 0 w 12205982"/>
              <a:gd name="connsiteY4" fmla="*/ 1803633 h 18120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05982" h="1812022">
                <a:moveTo>
                  <a:pt x="0" y="1803633"/>
                </a:moveTo>
                <a:lnTo>
                  <a:pt x="872455" y="0"/>
                </a:lnTo>
                <a:lnTo>
                  <a:pt x="11383861" y="25167"/>
                </a:lnTo>
                <a:lnTo>
                  <a:pt x="12205982" y="1812022"/>
                </a:lnTo>
                <a:lnTo>
                  <a:pt x="0" y="1803633"/>
                </a:lnTo>
                <a:close/>
              </a:path>
            </a:pathLst>
          </a:custGeom>
          <a:blipFill>
            <a:blip r:embed="rId9"/>
            <a:tile tx="0" ty="0" sx="100000" sy="100000" flip="none" algn="tl"/>
          </a:bli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1C008943-065A-8591-9BB7-9C0E340A7330}"/>
              </a:ext>
            </a:extLst>
          </p:cNvPr>
          <p:cNvSpPr/>
          <p:nvPr/>
        </p:nvSpPr>
        <p:spPr>
          <a:xfrm rot="16200000">
            <a:off x="11224159" y="46914"/>
            <a:ext cx="67112" cy="167780"/>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FC2FA5F9-E6BA-2E20-D70B-AB860DEADFCC}"/>
              </a:ext>
            </a:extLst>
          </p:cNvPr>
          <p:cNvSpPr/>
          <p:nvPr/>
        </p:nvSpPr>
        <p:spPr>
          <a:xfrm>
            <a:off x="10970887" y="808250"/>
            <a:ext cx="67112" cy="67113"/>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705A84B1-F677-B1D5-78FB-A4AA02A4791C}"/>
              </a:ext>
            </a:extLst>
          </p:cNvPr>
          <p:cNvSpPr/>
          <p:nvPr/>
        </p:nvSpPr>
        <p:spPr>
          <a:xfrm flipV="1">
            <a:off x="11465420" y="995654"/>
            <a:ext cx="51690" cy="45719"/>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B44C8B75-43A1-02BD-2C9D-E1F3BBAD2A6A}"/>
              </a:ext>
            </a:extLst>
          </p:cNvPr>
          <p:cNvSpPr/>
          <p:nvPr/>
        </p:nvSpPr>
        <p:spPr>
          <a:xfrm flipV="1">
            <a:off x="11534186" y="995654"/>
            <a:ext cx="51690" cy="45719"/>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52803917-ED72-0CB2-E80A-BE81A83595A8}"/>
              </a:ext>
            </a:extLst>
          </p:cNvPr>
          <p:cNvSpPr/>
          <p:nvPr/>
        </p:nvSpPr>
        <p:spPr>
          <a:xfrm flipV="1">
            <a:off x="11602532" y="995654"/>
            <a:ext cx="51690" cy="45719"/>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AD04AC49-2D1C-145C-FDDD-774588DEC889}"/>
              </a:ext>
            </a:extLst>
          </p:cNvPr>
          <p:cNvSpPr/>
          <p:nvPr/>
        </p:nvSpPr>
        <p:spPr>
          <a:xfrm flipV="1">
            <a:off x="11670878" y="995654"/>
            <a:ext cx="51690" cy="45719"/>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E25AF81C-96DE-EEC0-5C36-0421C204324F}"/>
              </a:ext>
            </a:extLst>
          </p:cNvPr>
          <p:cNvSpPr/>
          <p:nvPr/>
        </p:nvSpPr>
        <p:spPr>
          <a:xfrm rot="16200000">
            <a:off x="11933420" y="409631"/>
            <a:ext cx="216329" cy="45719"/>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7CF92B00-E818-3290-10E7-EB7A400246CE}"/>
              </a:ext>
            </a:extLst>
          </p:cNvPr>
          <p:cNvSpPr/>
          <p:nvPr/>
        </p:nvSpPr>
        <p:spPr>
          <a:xfrm rot="16200000">
            <a:off x="12007744" y="244039"/>
            <a:ext cx="67681" cy="45719"/>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93FA22BD-1B2D-BBEE-4520-AADDC18F469C}"/>
              </a:ext>
            </a:extLst>
          </p:cNvPr>
          <p:cNvSpPr/>
          <p:nvPr/>
        </p:nvSpPr>
        <p:spPr>
          <a:xfrm>
            <a:off x="-25167" y="-6394"/>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57182502-36B3-7149-E24A-196F8E16C3E6}"/>
              </a:ext>
            </a:extLst>
          </p:cNvPr>
          <p:cNvSpPr/>
          <p:nvPr/>
        </p:nvSpPr>
        <p:spPr>
          <a:xfrm>
            <a:off x="-33555" y="1995"/>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2F24A551-A903-84B9-FDA8-5D67CE9FA889}"/>
              </a:ext>
            </a:extLst>
          </p:cNvPr>
          <p:cNvSpPr/>
          <p:nvPr/>
        </p:nvSpPr>
        <p:spPr>
          <a:xfrm>
            <a:off x="-8390" y="-11586"/>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BFF08F1E-121E-9B81-DB2D-0C08A9416F0F}"/>
              </a:ext>
            </a:extLst>
          </p:cNvPr>
          <p:cNvSpPr/>
          <p:nvPr/>
        </p:nvSpPr>
        <p:spPr>
          <a:xfrm>
            <a:off x="-16779" y="12031"/>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246472A2-FE32-0DD0-A8BD-9170AF908227}"/>
              </a:ext>
            </a:extLst>
          </p:cNvPr>
          <p:cNvSpPr/>
          <p:nvPr/>
        </p:nvSpPr>
        <p:spPr>
          <a:xfrm>
            <a:off x="-25167" y="-11586"/>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CE125AEF-B88A-0D24-E597-BEEF766A6C07}"/>
              </a:ext>
            </a:extLst>
          </p:cNvPr>
          <p:cNvSpPr/>
          <p:nvPr/>
        </p:nvSpPr>
        <p:spPr>
          <a:xfrm>
            <a:off x="-33555" y="-11586"/>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DADEF89A-36E4-FFD4-119D-E8315A43D70A}"/>
              </a:ext>
            </a:extLst>
          </p:cNvPr>
          <p:cNvSpPr/>
          <p:nvPr/>
        </p:nvSpPr>
        <p:spPr>
          <a:xfrm>
            <a:off x="-41943" y="-11586"/>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DBBB4406-C169-0DB9-7753-44AAD01F83B3}"/>
              </a:ext>
            </a:extLst>
          </p:cNvPr>
          <p:cNvSpPr/>
          <p:nvPr/>
        </p:nvSpPr>
        <p:spPr>
          <a:xfrm>
            <a:off x="-50331" y="-11586"/>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F6194A0A-8436-8BC6-57D9-E3FF18E92C14}"/>
              </a:ext>
            </a:extLst>
          </p:cNvPr>
          <p:cNvSpPr/>
          <p:nvPr/>
        </p:nvSpPr>
        <p:spPr>
          <a:xfrm>
            <a:off x="-58719" y="-11586"/>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a:extLst>
              <a:ext uri="{FF2B5EF4-FFF2-40B4-BE49-F238E27FC236}">
                <a16:creationId xmlns:a16="http://schemas.microsoft.com/office/drawing/2014/main" id="{2D178EED-C56C-0440-3E1C-A8DF689C465F}"/>
              </a:ext>
            </a:extLst>
          </p:cNvPr>
          <p:cNvSpPr/>
          <p:nvPr/>
        </p:nvSpPr>
        <p:spPr>
          <a:xfrm>
            <a:off x="-33555" y="12493"/>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a:extLst>
              <a:ext uri="{FF2B5EF4-FFF2-40B4-BE49-F238E27FC236}">
                <a16:creationId xmlns:a16="http://schemas.microsoft.com/office/drawing/2014/main" id="{63A063E7-DD1A-B051-C602-4A69A4810ED1}"/>
              </a:ext>
            </a:extLst>
          </p:cNvPr>
          <p:cNvSpPr/>
          <p:nvPr/>
        </p:nvSpPr>
        <p:spPr>
          <a:xfrm>
            <a:off x="-8391" y="36572"/>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202D99EC-E785-8E1B-25D7-D3ABF74EA2DB}"/>
              </a:ext>
            </a:extLst>
          </p:cNvPr>
          <p:cNvSpPr/>
          <p:nvPr/>
        </p:nvSpPr>
        <p:spPr>
          <a:xfrm>
            <a:off x="16773" y="60651"/>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a:extLst>
              <a:ext uri="{FF2B5EF4-FFF2-40B4-BE49-F238E27FC236}">
                <a16:creationId xmlns:a16="http://schemas.microsoft.com/office/drawing/2014/main" id="{9E99C015-65B7-407C-3C63-A47D67599C5D}"/>
              </a:ext>
            </a:extLst>
          </p:cNvPr>
          <p:cNvSpPr/>
          <p:nvPr/>
        </p:nvSpPr>
        <p:spPr>
          <a:xfrm>
            <a:off x="41937" y="84730"/>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a:extLst>
              <a:ext uri="{FF2B5EF4-FFF2-40B4-BE49-F238E27FC236}">
                <a16:creationId xmlns:a16="http://schemas.microsoft.com/office/drawing/2014/main" id="{662DC439-E619-51CE-843C-DDE652D472C9}"/>
              </a:ext>
            </a:extLst>
          </p:cNvPr>
          <p:cNvSpPr/>
          <p:nvPr/>
        </p:nvSpPr>
        <p:spPr>
          <a:xfrm>
            <a:off x="67101" y="108809"/>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a:extLst>
              <a:ext uri="{FF2B5EF4-FFF2-40B4-BE49-F238E27FC236}">
                <a16:creationId xmlns:a16="http://schemas.microsoft.com/office/drawing/2014/main" id="{8F077D9E-A7DE-61F7-7ACD-8BA96AC5353D}"/>
              </a:ext>
            </a:extLst>
          </p:cNvPr>
          <p:cNvSpPr/>
          <p:nvPr/>
        </p:nvSpPr>
        <p:spPr>
          <a:xfrm>
            <a:off x="-58720" y="-10181"/>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Beveled 53">
            <a:extLst>
              <a:ext uri="{FF2B5EF4-FFF2-40B4-BE49-F238E27FC236}">
                <a16:creationId xmlns:a16="http://schemas.microsoft.com/office/drawing/2014/main" id="{AE96038A-1026-85E1-D939-7B8EC785CC0D}"/>
              </a:ext>
            </a:extLst>
          </p:cNvPr>
          <p:cNvSpPr/>
          <p:nvPr/>
        </p:nvSpPr>
        <p:spPr>
          <a:xfrm>
            <a:off x="4446061" y="408711"/>
            <a:ext cx="3339025" cy="609802"/>
          </a:xfrm>
          <a:prstGeom prst="bevel">
            <a:avLst>
              <a:gd name="adj" fmla="val 7931"/>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i="1" u="sng" dirty="0">
                <a:solidFill>
                  <a:schemeClr val="tx1"/>
                </a:solidFill>
                <a:effectLst>
                  <a:outerShdw blurRad="38100" dist="38100" dir="2700000" algn="tl">
                    <a:srgbClr val="000000">
                      <a:alpha val="43137"/>
                    </a:srgbClr>
                  </a:outerShdw>
                </a:effectLst>
                <a:latin typeface="Courier New" panose="02070309020205020404" pitchFamily="49" charset="0"/>
                <a:cs typeface="Courier New" panose="02070309020205020404" pitchFamily="49" charset="0"/>
              </a:rPr>
              <a:t>What Do you Say?</a:t>
            </a:r>
          </a:p>
        </p:txBody>
      </p:sp>
      <p:sp>
        <p:nvSpPr>
          <p:cNvPr id="55" name="Rectangle: Beveled 54">
            <a:hlinkClick r:id="rId10" action="ppaction://hlinksldjump"/>
            <a:extLst>
              <a:ext uri="{FF2B5EF4-FFF2-40B4-BE49-F238E27FC236}">
                <a16:creationId xmlns:a16="http://schemas.microsoft.com/office/drawing/2014/main" id="{A69BC0C3-31CF-8B9C-9B1C-9515A596C0F6}"/>
              </a:ext>
            </a:extLst>
          </p:cNvPr>
          <p:cNvSpPr/>
          <p:nvPr/>
        </p:nvSpPr>
        <p:spPr>
          <a:xfrm>
            <a:off x="264125" y="6046254"/>
            <a:ext cx="2797858" cy="572376"/>
          </a:xfrm>
          <a:prstGeom prst="bevel">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i="1" u="sng" dirty="0">
                <a:solidFill>
                  <a:schemeClr val="tx1"/>
                </a:solidFill>
                <a:effectLst>
                  <a:outerShdw blurRad="38100" dist="38100" dir="2700000" algn="tl">
                    <a:srgbClr val="000000">
                      <a:alpha val="43137"/>
                    </a:srgbClr>
                  </a:outerShdw>
                </a:effectLst>
                <a:latin typeface="Berlin Sans FB" panose="020E0602020502020306" pitchFamily="34" charset="0"/>
              </a:rPr>
              <a:t>For Your Entertainment?</a:t>
            </a:r>
          </a:p>
        </p:txBody>
      </p:sp>
      <p:sp>
        <p:nvSpPr>
          <p:cNvPr id="56" name="Rectangle: Beveled 55">
            <a:hlinkClick r:id="rId11" action="ppaction://hlinksldjump"/>
            <a:extLst>
              <a:ext uri="{FF2B5EF4-FFF2-40B4-BE49-F238E27FC236}">
                <a16:creationId xmlns:a16="http://schemas.microsoft.com/office/drawing/2014/main" id="{A1085574-8C52-41FB-4391-4856CA59CB4E}"/>
              </a:ext>
            </a:extLst>
          </p:cNvPr>
          <p:cNvSpPr/>
          <p:nvPr/>
        </p:nvSpPr>
        <p:spPr>
          <a:xfrm>
            <a:off x="7132336" y="5538332"/>
            <a:ext cx="1494645" cy="572376"/>
          </a:xfrm>
          <a:prstGeom prst="bevel">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i="1" dirty="0">
                <a:solidFill>
                  <a:schemeClr val="tx1"/>
                </a:solidFill>
                <a:effectLst>
                  <a:outerShdw blurRad="38100" dist="38100" dir="2700000" algn="tl">
                    <a:srgbClr val="000000">
                      <a:alpha val="43137"/>
                    </a:srgbClr>
                  </a:outerShdw>
                </a:effectLst>
                <a:latin typeface="Berlin Sans FB" panose="020E0602020502020306" pitchFamily="34" charset="0"/>
              </a:rPr>
              <a:t>.......................</a:t>
            </a:r>
          </a:p>
        </p:txBody>
      </p:sp>
      <p:sp>
        <p:nvSpPr>
          <p:cNvPr id="57" name="Rectangle: Beveled 56">
            <a:hlinkClick r:id="rId10" action="ppaction://hlinksldjump"/>
            <a:extLst>
              <a:ext uri="{FF2B5EF4-FFF2-40B4-BE49-F238E27FC236}">
                <a16:creationId xmlns:a16="http://schemas.microsoft.com/office/drawing/2014/main" id="{FCA28217-09FB-DDAA-F051-2CB2698D87CB}"/>
              </a:ext>
            </a:extLst>
          </p:cNvPr>
          <p:cNvSpPr/>
          <p:nvPr/>
        </p:nvSpPr>
        <p:spPr>
          <a:xfrm>
            <a:off x="855677" y="1958673"/>
            <a:ext cx="3557630" cy="522414"/>
          </a:xfrm>
          <a:prstGeom prst="bevel">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i="1" u="sng" dirty="0">
                <a:solidFill>
                  <a:schemeClr val="tx1"/>
                </a:solidFill>
                <a:effectLst>
                  <a:outerShdw blurRad="38100" dist="38100" dir="2700000" algn="tl">
                    <a:srgbClr val="000000">
                      <a:alpha val="43137"/>
                    </a:srgbClr>
                  </a:outerShdw>
                </a:effectLst>
                <a:latin typeface="Berlin Sans FB" panose="020E0602020502020306" pitchFamily="34" charset="0"/>
              </a:rPr>
              <a:t>What Do You Want With Me???</a:t>
            </a:r>
          </a:p>
        </p:txBody>
      </p:sp>
      <p:pic>
        <p:nvPicPr>
          <p:cNvPr id="58" name="Picture 57">
            <a:extLst>
              <a:ext uri="{FF2B5EF4-FFF2-40B4-BE49-F238E27FC236}">
                <a16:creationId xmlns:a16="http://schemas.microsoft.com/office/drawing/2014/main" id="{F9109D0F-0BEE-9BC8-487A-F8A08CFD799D}"/>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rot="18822058">
            <a:off x="4773706" y="3690361"/>
            <a:ext cx="1436506" cy="1436506"/>
          </a:xfrm>
          <a:prstGeom prst="rect">
            <a:avLst/>
          </a:prstGeom>
        </p:spPr>
      </p:pic>
    </p:spTree>
    <p:extLst>
      <p:ext uri="{BB962C8B-B14F-4D97-AF65-F5344CB8AC3E}">
        <p14:creationId xmlns:p14="http://schemas.microsoft.com/office/powerpoint/2010/main" val="238375881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reeform: Shape 7"/>
          <p:cNvSpPr/>
          <p:nvPr/>
        </p:nvSpPr>
        <p:spPr>
          <a:xfrm>
            <a:off x="-8389" y="-16778"/>
            <a:ext cx="872455" cy="6870584"/>
          </a:xfrm>
          <a:custGeom>
            <a:avLst/>
            <a:gdLst>
              <a:gd name="connsiteX0" fmla="*/ 0 w 872455"/>
              <a:gd name="connsiteY0" fmla="*/ 0 h 6870584"/>
              <a:gd name="connsiteX1" fmla="*/ 872455 w 872455"/>
              <a:gd name="connsiteY1" fmla="*/ 427839 h 6870584"/>
              <a:gd name="connsiteX2" fmla="*/ 872455 w 872455"/>
              <a:gd name="connsiteY2" fmla="*/ 5805182 h 6870584"/>
              <a:gd name="connsiteX3" fmla="*/ 8389 w 872455"/>
              <a:gd name="connsiteY3" fmla="*/ 6870584 h 6870584"/>
              <a:gd name="connsiteX4" fmla="*/ 0 w 872455"/>
              <a:gd name="connsiteY4" fmla="*/ 0 h 6870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2455" h="6870584">
                <a:moveTo>
                  <a:pt x="0" y="0"/>
                </a:moveTo>
                <a:lnTo>
                  <a:pt x="872455" y="427839"/>
                </a:lnTo>
                <a:lnTo>
                  <a:pt x="872455" y="5805182"/>
                </a:lnTo>
                <a:lnTo>
                  <a:pt x="8389" y="6870584"/>
                </a:lnTo>
                <a:cubicBezTo>
                  <a:pt x="5593" y="4591575"/>
                  <a:pt x="2796" y="2312565"/>
                  <a:pt x="0" y="0"/>
                </a:cubicBezTo>
                <a:close/>
              </a:path>
            </a:pathLst>
          </a:cu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Shape 8"/>
          <p:cNvSpPr/>
          <p:nvPr/>
        </p:nvSpPr>
        <p:spPr>
          <a:xfrm flipH="1">
            <a:off x="11325138" y="-16778"/>
            <a:ext cx="872455" cy="6870584"/>
          </a:xfrm>
          <a:custGeom>
            <a:avLst/>
            <a:gdLst>
              <a:gd name="connsiteX0" fmla="*/ 0 w 872455"/>
              <a:gd name="connsiteY0" fmla="*/ 0 h 6870584"/>
              <a:gd name="connsiteX1" fmla="*/ 872455 w 872455"/>
              <a:gd name="connsiteY1" fmla="*/ 427839 h 6870584"/>
              <a:gd name="connsiteX2" fmla="*/ 872455 w 872455"/>
              <a:gd name="connsiteY2" fmla="*/ 5805182 h 6870584"/>
              <a:gd name="connsiteX3" fmla="*/ 8389 w 872455"/>
              <a:gd name="connsiteY3" fmla="*/ 6870584 h 6870584"/>
              <a:gd name="connsiteX4" fmla="*/ 0 w 872455"/>
              <a:gd name="connsiteY4" fmla="*/ 0 h 6870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2455" h="6870584">
                <a:moveTo>
                  <a:pt x="0" y="0"/>
                </a:moveTo>
                <a:lnTo>
                  <a:pt x="872455" y="427839"/>
                </a:lnTo>
                <a:lnTo>
                  <a:pt x="872455" y="5805182"/>
                </a:lnTo>
                <a:lnTo>
                  <a:pt x="8389" y="6870584"/>
                </a:lnTo>
                <a:cubicBezTo>
                  <a:pt x="5593" y="4591575"/>
                  <a:pt x="2796" y="2312565"/>
                  <a:pt x="0" y="0"/>
                </a:cubicBezTo>
                <a:close/>
              </a:path>
            </a:pathLst>
          </a:cu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p:cNvSpPr/>
          <p:nvPr/>
        </p:nvSpPr>
        <p:spPr>
          <a:xfrm>
            <a:off x="864066" y="411060"/>
            <a:ext cx="10503017" cy="5377341"/>
          </a:xfrm>
          <a:prstGeom prst="rect">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Freeform: Shape 4"/>
          <p:cNvSpPr/>
          <p:nvPr/>
        </p:nvSpPr>
        <p:spPr>
          <a:xfrm>
            <a:off x="-25167" y="-8389"/>
            <a:ext cx="12231149" cy="411061"/>
          </a:xfrm>
          <a:custGeom>
            <a:avLst/>
            <a:gdLst>
              <a:gd name="connsiteX0" fmla="*/ 0 w 12231149"/>
              <a:gd name="connsiteY0" fmla="*/ 0 h 411061"/>
              <a:gd name="connsiteX1" fmla="*/ 897622 w 12231149"/>
              <a:gd name="connsiteY1" fmla="*/ 411061 h 411061"/>
              <a:gd name="connsiteX2" fmla="*/ 11383861 w 12231149"/>
              <a:gd name="connsiteY2" fmla="*/ 411061 h 411061"/>
              <a:gd name="connsiteX3" fmla="*/ 12231149 w 12231149"/>
              <a:gd name="connsiteY3" fmla="*/ 8389 h 411061"/>
              <a:gd name="connsiteX4" fmla="*/ 0 w 12231149"/>
              <a:gd name="connsiteY4" fmla="*/ 0 h 4110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31149" h="411061">
                <a:moveTo>
                  <a:pt x="0" y="0"/>
                </a:moveTo>
                <a:lnTo>
                  <a:pt x="897622" y="411061"/>
                </a:lnTo>
                <a:lnTo>
                  <a:pt x="11383861" y="411061"/>
                </a:lnTo>
                <a:lnTo>
                  <a:pt x="12231149" y="8389"/>
                </a:lnTo>
                <a:lnTo>
                  <a:pt x="0" y="0"/>
                </a:lnTo>
                <a:close/>
              </a:path>
            </a:pathLst>
          </a:custGeom>
          <a:solidFill>
            <a:srgbClr val="96969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hlinkClick r:id="rId2" action="ppaction://hlinksldjump"/>
          </p:cNvPr>
          <p:cNvSpPr/>
          <p:nvPr/>
        </p:nvSpPr>
        <p:spPr>
          <a:xfrm>
            <a:off x="2028564" y="1115736"/>
            <a:ext cx="2927757" cy="4681053"/>
          </a:xfrm>
          <a:prstGeom prst="rect">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Beveled 10">
            <a:hlinkClick r:id="rId2" action="ppaction://hlinksldjump"/>
          </p:cNvPr>
          <p:cNvSpPr/>
          <p:nvPr/>
        </p:nvSpPr>
        <p:spPr>
          <a:xfrm>
            <a:off x="2624183" y="1400961"/>
            <a:ext cx="520118" cy="1570922"/>
          </a:xfrm>
          <a:prstGeom prst="bevel">
            <a:avLst>
              <a:gd name="adj" fmla="val 6062"/>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Beveled 11">
            <a:hlinkClick r:id="rId2" action="ppaction://hlinksldjump"/>
          </p:cNvPr>
          <p:cNvSpPr/>
          <p:nvPr/>
        </p:nvSpPr>
        <p:spPr>
          <a:xfrm>
            <a:off x="3840587" y="1400961"/>
            <a:ext cx="520118" cy="1570922"/>
          </a:xfrm>
          <a:prstGeom prst="bevel">
            <a:avLst>
              <a:gd name="adj" fmla="val 6062"/>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Beveled 12">
            <a:hlinkClick r:id="rId2" action="ppaction://hlinksldjump"/>
          </p:cNvPr>
          <p:cNvSpPr/>
          <p:nvPr/>
        </p:nvSpPr>
        <p:spPr>
          <a:xfrm>
            <a:off x="2624183" y="3768055"/>
            <a:ext cx="520118" cy="1570922"/>
          </a:xfrm>
          <a:prstGeom prst="bevel">
            <a:avLst>
              <a:gd name="adj" fmla="val 6062"/>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Beveled 13">
            <a:hlinkClick r:id="rId2" action="ppaction://hlinksldjump"/>
          </p:cNvPr>
          <p:cNvSpPr/>
          <p:nvPr/>
        </p:nvSpPr>
        <p:spPr>
          <a:xfrm>
            <a:off x="3840587" y="3768055"/>
            <a:ext cx="520118" cy="1570922"/>
          </a:xfrm>
          <a:prstGeom prst="bevel">
            <a:avLst>
              <a:gd name="adj" fmla="val 6062"/>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hlinkClick r:id="rId2" action="ppaction://hlinksldjump"/>
          </p:cNvPr>
          <p:cNvSpPr/>
          <p:nvPr/>
        </p:nvSpPr>
        <p:spPr>
          <a:xfrm>
            <a:off x="4276814" y="3310855"/>
            <a:ext cx="369118" cy="118228"/>
          </a:xfrm>
          <a:prstGeom prst="rect">
            <a:avLst/>
          </a:prstGeom>
          <a:blipFill>
            <a:blip r:embed="rId3"/>
            <a:tile tx="0" ty="0" sx="100000" sy="100000" flip="none" algn="tl"/>
          </a:bli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Partial Circle 15">
            <a:hlinkClick r:id="rId4" action="ppaction://hlinksldjump"/>
          </p:cNvPr>
          <p:cNvSpPr/>
          <p:nvPr/>
        </p:nvSpPr>
        <p:spPr>
          <a:xfrm rot="2649140">
            <a:off x="596471" y="351050"/>
            <a:ext cx="914400" cy="914400"/>
          </a:xfrm>
          <a:prstGeom prst="pie">
            <a:avLst>
              <a:gd name="adj1" fmla="val 0"/>
              <a:gd name="adj2" fmla="val 5347922"/>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7" name="Partial Circle 16">
            <a:hlinkClick r:id="rId5" action="ppaction://hlinksldjump"/>
          </p:cNvPr>
          <p:cNvSpPr/>
          <p:nvPr/>
        </p:nvSpPr>
        <p:spPr>
          <a:xfrm rot="2649140" flipH="1">
            <a:off x="565391" y="320000"/>
            <a:ext cx="914400" cy="914400"/>
          </a:xfrm>
          <a:prstGeom prst="pie">
            <a:avLst>
              <a:gd name="adj1" fmla="val 0"/>
              <a:gd name="adj2" fmla="val 5401506"/>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9" name="Partial Circle 18">
            <a:hlinkClick r:id="rId6" action="ppaction://hlinksldjump"/>
          </p:cNvPr>
          <p:cNvSpPr/>
          <p:nvPr/>
        </p:nvSpPr>
        <p:spPr>
          <a:xfrm rot="8049140" flipH="1" flipV="1">
            <a:off x="632814" y="325659"/>
            <a:ext cx="914400" cy="914400"/>
          </a:xfrm>
          <a:prstGeom prst="pie">
            <a:avLst>
              <a:gd name="adj1" fmla="val 0"/>
              <a:gd name="adj2" fmla="val 5401506"/>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0" name="Rectangle 19"/>
          <p:cNvSpPr/>
          <p:nvPr/>
        </p:nvSpPr>
        <p:spPr>
          <a:xfrm>
            <a:off x="11006035" y="130692"/>
            <a:ext cx="1068309" cy="923454"/>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hlinkClick r:id="rId4" action="ppaction://hlinksldjump"/>
          </p:cNvPr>
          <p:cNvSpPr txBox="1"/>
          <p:nvPr/>
        </p:nvSpPr>
        <p:spPr>
          <a:xfrm>
            <a:off x="831450" y="941249"/>
            <a:ext cx="466794" cy="261610"/>
          </a:xfrm>
          <a:prstGeom prst="rect">
            <a:avLst/>
          </a:prstGeom>
          <a:noFill/>
        </p:spPr>
        <p:txBody>
          <a:bodyPr wrap="none" rtlCol="0">
            <a:spAutoFit/>
          </a:bodyPr>
          <a:lstStyle/>
          <a:p>
            <a:r>
              <a:rPr lang="en-US" sz="1100" i="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Back</a:t>
            </a:r>
            <a:endParaRPr lang="en-US" sz="1400" i="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24" name="TextBox 23">
            <a:hlinkClick r:id="rId6" action="ppaction://hlinksldjump"/>
          </p:cNvPr>
          <p:cNvSpPr txBox="1"/>
          <p:nvPr/>
        </p:nvSpPr>
        <p:spPr>
          <a:xfrm>
            <a:off x="1096086" y="646395"/>
            <a:ext cx="484428" cy="261610"/>
          </a:xfrm>
          <a:prstGeom prst="rect">
            <a:avLst/>
          </a:prstGeom>
          <a:noFill/>
        </p:spPr>
        <p:txBody>
          <a:bodyPr wrap="none" rtlCol="0">
            <a:spAutoFit/>
          </a:bodyPr>
          <a:lstStyle/>
          <a:p>
            <a:r>
              <a:rPr lang="en-US" sz="1100" i="1" dirty="0">
                <a:solidFill>
                  <a:srgbClr val="FF0000"/>
                </a:solidFill>
                <a:effectLst>
                  <a:outerShdw blurRad="38100" dist="38100" dir="2700000" algn="tl">
                    <a:srgbClr val="000000">
                      <a:alpha val="43137"/>
                    </a:srgbClr>
                  </a:outerShdw>
                </a:effectLst>
              </a:rPr>
              <a:t>Right</a:t>
            </a:r>
          </a:p>
        </p:txBody>
      </p:sp>
      <p:sp>
        <p:nvSpPr>
          <p:cNvPr id="25" name="TextBox 24">
            <a:hlinkClick r:id="rId5" action="ppaction://hlinksldjump"/>
          </p:cNvPr>
          <p:cNvSpPr txBox="1"/>
          <p:nvPr/>
        </p:nvSpPr>
        <p:spPr>
          <a:xfrm>
            <a:off x="557645" y="646395"/>
            <a:ext cx="401072" cy="261610"/>
          </a:xfrm>
          <a:prstGeom prst="rect">
            <a:avLst/>
          </a:prstGeom>
          <a:noFill/>
        </p:spPr>
        <p:txBody>
          <a:bodyPr wrap="none" rtlCol="0">
            <a:spAutoFit/>
          </a:bodyPr>
          <a:lstStyle/>
          <a:p>
            <a:r>
              <a:rPr lang="en-US" sz="1100" i="1" dirty="0">
                <a:solidFill>
                  <a:srgbClr val="FF0000"/>
                </a:solidFill>
                <a:effectLst>
                  <a:outerShdw blurRad="38100" dist="38100" dir="2700000" algn="tl">
                    <a:srgbClr val="000000">
                      <a:alpha val="43137"/>
                    </a:srgbClr>
                  </a:outerShdw>
                </a:effectLst>
              </a:rPr>
              <a:t>Left</a:t>
            </a:r>
            <a:endParaRPr lang="en-US" sz="1400" i="1" dirty="0">
              <a:solidFill>
                <a:srgbClr val="FF0000"/>
              </a:solidFill>
              <a:effectLst>
                <a:outerShdw blurRad="38100" dist="38100" dir="2700000" algn="tl">
                  <a:srgbClr val="000000">
                    <a:alpha val="43137"/>
                  </a:srgbClr>
                </a:outerShdw>
              </a:effectLst>
            </a:endParaRPr>
          </a:p>
        </p:txBody>
      </p:sp>
      <p:sp>
        <p:nvSpPr>
          <p:cNvPr id="26" name="TextBox 25"/>
          <p:cNvSpPr txBox="1"/>
          <p:nvPr/>
        </p:nvSpPr>
        <p:spPr>
          <a:xfrm>
            <a:off x="766485" y="352746"/>
            <a:ext cx="583814" cy="307777"/>
          </a:xfrm>
          <a:prstGeom prst="rect">
            <a:avLst/>
          </a:prstGeom>
          <a:noFill/>
        </p:spPr>
        <p:txBody>
          <a:bodyPr wrap="none" rtlCol="0">
            <a:spAutoFit/>
          </a:bodyPr>
          <a:lstStyle/>
          <a:p>
            <a:r>
              <a:rPr lang="en-US" sz="1400" i="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Move</a:t>
            </a:r>
          </a:p>
        </p:txBody>
      </p:sp>
      <p:grpSp>
        <p:nvGrpSpPr>
          <p:cNvPr id="22" name="Group 21"/>
          <p:cNvGrpSpPr/>
          <p:nvPr/>
        </p:nvGrpSpPr>
        <p:grpSpPr>
          <a:xfrm>
            <a:off x="11270312" y="411724"/>
            <a:ext cx="553674" cy="360726"/>
            <a:chOff x="11270312" y="411724"/>
            <a:chExt cx="553674" cy="360726"/>
          </a:xfrm>
        </p:grpSpPr>
        <p:sp>
          <p:nvSpPr>
            <p:cNvPr id="3" name="Oval 2"/>
            <p:cNvSpPr/>
            <p:nvPr/>
          </p:nvSpPr>
          <p:spPr>
            <a:xfrm>
              <a:off x="11505205" y="680171"/>
              <a:ext cx="83890" cy="92279"/>
            </a:xfrm>
            <a:prstGeom prst="ellipse">
              <a:avLst/>
            </a:prstGeom>
            <a:solidFill>
              <a:schemeClr val="accent4">
                <a:lumMod val="7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Isosceles Triangle 3"/>
            <p:cNvSpPr/>
            <p:nvPr/>
          </p:nvSpPr>
          <p:spPr>
            <a:xfrm rot="10800000">
              <a:off x="11270312" y="411724"/>
              <a:ext cx="553674" cy="260058"/>
            </a:xfrm>
            <a:prstGeom prst="triangle">
              <a:avLst/>
            </a:prstGeom>
            <a:solidFill>
              <a:schemeClr val="accent1">
                <a:lumMod val="7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7" name="Picture 6">
            <a:hlinkClick r:id="rId2" action="ppaction://hlinksldjump"/>
          </p:cNvPr>
          <p:cNvPicPr>
            <a:picLocks noChangeAspect="1"/>
          </p:cNvPicPr>
          <p:nvPr/>
        </p:nvPicPr>
        <p:blipFill>
          <a:blip r:embed="rId7"/>
          <a:stretch>
            <a:fillRect/>
          </a:stretch>
        </p:blipFill>
        <p:spPr>
          <a:xfrm>
            <a:off x="5491959" y="1336718"/>
            <a:ext cx="1202455" cy="1892645"/>
          </a:xfrm>
          <a:prstGeom prst="bevel">
            <a:avLst>
              <a:gd name="adj" fmla="val 4128"/>
            </a:avLst>
          </a:prstGeom>
          <a:ln>
            <a:solidFill>
              <a:schemeClr val="tx1"/>
            </a:solidFill>
          </a:ln>
        </p:spPr>
      </p:pic>
      <p:sp>
        <p:nvSpPr>
          <p:cNvPr id="27" name="Rectangle 26"/>
          <p:cNvSpPr/>
          <p:nvPr/>
        </p:nvSpPr>
        <p:spPr>
          <a:xfrm>
            <a:off x="10969692" y="439520"/>
            <a:ext cx="67112" cy="67113"/>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20"/>
          <p:cNvPicPr>
            <a:picLocks noChangeAspect="1"/>
          </p:cNvPicPr>
          <p:nvPr/>
        </p:nvPicPr>
        <p:blipFill rotWithShape="1">
          <a:blip r:embed="rId8"/>
          <a:srcRect l="81780"/>
          <a:stretch/>
        </p:blipFill>
        <p:spPr>
          <a:xfrm>
            <a:off x="-126927" y="439521"/>
            <a:ext cx="206924" cy="6424769"/>
          </a:xfrm>
          <a:prstGeom prst="rect">
            <a:avLst/>
          </a:prstGeom>
        </p:spPr>
      </p:pic>
      <p:sp>
        <p:nvSpPr>
          <p:cNvPr id="6" name="Freeform: Shape 5"/>
          <p:cNvSpPr/>
          <p:nvPr/>
        </p:nvSpPr>
        <p:spPr>
          <a:xfrm>
            <a:off x="-8390" y="5788403"/>
            <a:ext cx="12214371" cy="1082179"/>
          </a:xfrm>
          <a:custGeom>
            <a:avLst/>
            <a:gdLst>
              <a:gd name="connsiteX0" fmla="*/ 0 w 12205982"/>
              <a:gd name="connsiteY0" fmla="*/ 1803633 h 1812022"/>
              <a:gd name="connsiteX1" fmla="*/ 872455 w 12205982"/>
              <a:gd name="connsiteY1" fmla="*/ 0 h 1812022"/>
              <a:gd name="connsiteX2" fmla="*/ 11383861 w 12205982"/>
              <a:gd name="connsiteY2" fmla="*/ 25167 h 1812022"/>
              <a:gd name="connsiteX3" fmla="*/ 12205982 w 12205982"/>
              <a:gd name="connsiteY3" fmla="*/ 1812022 h 1812022"/>
              <a:gd name="connsiteX4" fmla="*/ 0 w 12205982"/>
              <a:gd name="connsiteY4" fmla="*/ 1803633 h 18120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05982" h="1812022">
                <a:moveTo>
                  <a:pt x="0" y="1803633"/>
                </a:moveTo>
                <a:lnTo>
                  <a:pt x="872455" y="0"/>
                </a:lnTo>
                <a:lnTo>
                  <a:pt x="11383861" y="25167"/>
                </a:lnTo>
                <a:lnTo>
                  <a:pt x="12205982" y="1812022"/>
                </a:lnTo>
                <a:lnTo>
                  <a:pt x="0" y="1803633"/>
                </a:lnTo>
                <a:close/>
              </a:path>
            </a:pathLst>
          </a:custGeom>
          <a:blipFill>
            <a:blip r:embed="rId9"/>
            <a:tile tx="0" ty="0" sx="100000" sy="100000" flip="none" algn="tl"/>
          </a:bli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rot="16200000">
            <a:off x="11224159" y="46914"/>
            <a:ext cx="67112" cy="167780"/>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a:off x="10970887" y="808250"/>
            <a:ext cx="67112" cy="67113"/>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flipV="1">
            <a:off x="11465420" y="995654"/>
            <a:ext cx="51690" cy="45719"/>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p:cNvSpPr/>
          <p:nvPr/>
        </p:nvSpPr>
        <p:spPr>
          <a:xfrm flipV="1">
            <a:off x="11534186" y="995654"/>
            <a:ext cx="51690" cy="45719"/>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p:nvSpPr>
        <p:spPr>
          <a:xfrm flipV="1">
            <a:off x="11602532" y="995654"/>
            <a:ext cx="51690" cy="45719"/>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p:nvSpPr>
        <p:spPr>
          <a:xfrm flipV="1">
            <a:off x="11670878" y="995654"/>
            <a:ext cx="51690" cy="45719"/>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p:cNvSpPr/>
          <p:nvPr/>
        </p:nvSpPr>
        <p:spPr>
          <a:xfrm rot="16200000">
            <a:off x="11933420" y="409631"/>
            <a:ext cx="216329" cy="45719"/>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p:cNvSpPr/>
          <p:nvPr/>
        </p:nvSpPr>
        <p:spPr>
          <a:xfrm rot="16200000">
            <a:off x="12007744" y="244039"/>
            <a:ext cx="67681" cy="45719"/>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25167" y="-6394"/>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p:cNvSpPr/>
          <p:nvPr/>
        </p:nvSpPr>
        <p:spPr>
          <a:xfrm>
            <a:off x="-33555" y="1995"/>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p:cNvSpPr/>
          <p:nvPr/>
        </p:nvSpPr>
        <p:spPr>
          <a:xfrm>
            <a:off x="-8390" y="-11586"/>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p:cNvSpPr/>
          <p:nvPr/>
        </p:nvSpPr>
        <p:spPr>
          <a:xfrm>
            <a:off x="-16779" y="12031"/>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p:cNvSpPr/>
          <p:nvPr/>
        </p:nvSpPr>
        <p:spPr>
          <a:xfrm>
            <a:off x="-25167" y="-11586"/>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p:cNvSpPr/>
          <p:nvPr/>
        </p:nvSpPr>
        <p:spPr>
          <a:xfrm>
            <a:off x="-33555" y="-11586"/>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p:cNvSpPr/>
          <p:nvPr/>
        </p:nvSpPr>
        <p:spPr>
          <a:xfrm>
            <a:off x="-41943" y="-11586"/>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p:cNvSpPr/>
          <p:nvPr/>
        </p:nvSpPr>
        <p:spPr>
          <a:xfrm>
            <a:off x="-50331" y="-11586"/>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p:cNvSpPr/>
          <p:nvPr/>
        </p:nvSpPr>
        <p:spPr>
          <a:xfrm>
            <a:off x="-58719" y="-11586"/>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p:cNvSpPr/>
          <p:nvPr/>
        </p:nvSpPr>
        <p:spPr>
          <a:xfrm>
            <a:off x="-33555" y="12493"/>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p:cNvSpPr/>
          <p:nvPr/>
        </p:nvSpPr>
        <p:spPr>
          <a:xfrm>
            <a:off x="-8391" y="36572"/>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p:cNvSpPr/>
          <p:nvPr/>
        </p:nvSpPr>
        <p:spPr>
          <a:xfrm>
            <a:off x="16773" y="60651"/>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41937" y="84730"/>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p:cNvSpPr/>
          <p:nvPr/>
        </p:nvSpPr>
        <p:spPr>
          <a:xfrm>
            <a:off x="67101" y="108809"/>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p:cNvSpPr/>
          <p:nvPr/>
        </p:nvSpPr>
        <p:spPr>
          <a:xfrm>
            <a:off x="-58720" y="-10181"/>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Beveled 49"/>
          <p:cNvSpPr/>
          <p:nvPr/>
        </p:nvSpPr>
        <p:spPr>
          <a:xfrm>
            <a:off x="6796965" y="4835799"/>
            <a:ext cx="5266404" cy="1880668"/>
          </a:xfrm>
          <a:prstGeom prst="bevel">
            <a:avLst>
              <a:gd name="adj" fmla="val 5233"/>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1" name="TextBox 50"/>
          <p:cNvSpPr txBox="1"/>
          <p:nvPr/>
        </p:nvSpPr>
        <p:spPr>
          <a:xfrm>
            <a:off x="6866546" y="5253315"/>
            <a:ext cx="5101840" cy="1384995"/>
          </a:xfrm>
          <a:prstGeom prst="rect">
            <a:avLst/>
          </a:prstGeom>
          <a:noFill/>
        </p:spPr>
        <p:txBody>
          <a:bodyPr wrap="square" rtlCol="0">
            <a:spAutoFit/>
          </a:bodyPr>
          <a:lstStyle/>
          <a:p>
            <a:r>
              <a:rPr lang="en-US" sz="1400" b="1" i="1" dirty="0">
                <a:latin typeface="Comic Sans MS" panose="030F0702030302020204" pitchFamily="66" charset="0"/>
              </a:rPr>
              <a:t>Well its very Simple, you see I'm not I bad man I want what's in your best interests. There for I want you to get out of this room. Now you also want to get out of this room, at least I think you do. Anyhow what is going to happen is you are going to get out of this room and I’m going to watch you.</a:t>
            </a:r>
          </a:p>
        </p:txBody>
      </p:sp>
      <p:sp>
        <p:nvSpPr>
          <p:cNvPr id="52" name="Rectangle: Beveled 51"/>
          <p:cNvSpPr/>
          <p:nvPr/>
        </p:nvSpPr>
        <p:spPr>
          <a:xfrm>
            <a:off x="6876071" y="4896261"/>
            <a:ext cx="5110386" cy="348460"/>
          </a:xfrm>
          <a:prstGeom prst="bevel">
            <a:avLst>
              <a:gd name="adj" fmla="val 7581"/>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a:hlinkClick r:id="rId10" action="ppaction://hlinksldjump"/>
          </p:cNvPr>
          <p:cNvSpPr/>
          <p:nvPr/>
        </p:nvSpPr>
        <p:spPr>
          <a:xfrm>
            <a:off x="11045532" y="4952382"/>
            <a:ext cx="877621" cy="214180"/>
          </a:xfrm>
          <a:prstGeom prst="rect">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i="1" dirty="0">
                <a:solidFill>
                  <a:schemeClr val="tx1"/>
                </a:solidFill>
                <a:latin typeface="Consolas" panose="020B0609020204030204" pitchFamily="49" charset="0"/>
              </a:rPr>
              <a:t>Next</a:t>
            </a:r>
          </a:p>
        </p:txBody>
      </p:sp>
    </p:spTree>
    <p:extLst>
      <p:ext uri="{BB962C8B-B14F-4D97-AF65-F5344CB8AC3E}">
        <p14:creationId xmlns:p14="http://schemas.microsoft.com/office/powerpoint/2010/main" val="372140346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reeform: Shape 7"/>
          <p:cNvSpPr/>
          <p:nvPr/>
        </p:nvSpPr>
        <p:spPr>
          <a:xfrm>
            <a:off x="-8389" y="-16778"/>
            <a:ext cx="872455" cy="6870584"/>
          </a:xfrm>
          <a:custGeom>
            <a:avLst/>
            <a:gdLst>
              <a:gd name="connsiteX0" fmla="*/ 0 w 872455"/>
              <a:gd name="connsiteY0" fmla="*/ 0 h 6870584"/>
              <a:gd name="connsiteX1" fmla="*/ 872455 w 872455"/>
              <a:gd name="connsiteY1" fmla="*/ 427839 h 6870584"/>
              <a:gd name="connsiteX2" fmla="*/ 872455 w 872455"/>
              <a:gd name="connsiteY2" fmla="*/ 5805182 h 6870584"/>
              <a:gd name="connsiteX3" fmla="*/ 8389 w 872455"/>
              <a:gd name="connsiteY3" fmla="*/ 6870584 h 6870584"/>
              <a:gd name="connsiteX4" fmla="*/ 0 w 872455"/>
              <a:gd name="connsiteY4" fmla="*/ 0 h 6870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2455" h="6870584">
                <a:moveTo>
                  <a:pt x="0" y="0"/>
                </a:moveTo>
                <a:lnTo>
                  <a:pt x="872455" y="427839"/>
                </a:lnTo>
                <a:lnTo>
                  <a:pt x="872455" y="5805182"/>
                </a:lnTo>
                <a:lnTo>
                  <a:pt x="8389" y="6870584"/>
                </a:lnTo>
                <a:cubicBezTo>
                  <a:pt x="5593" y="4591575"/>
                  <a:pt x="2796" y="2312565"/>
                  <a:pt x="0" y="0"/>
                </a:cubicBezTo>
                <a:close/>
              </a:path>
            </a:pathLst>
          </a:cu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Shape 8"/>
          <p:cNvSpPr/>
          <p:nvPr/>
        </p:nvSpPr>
        <p:spPr>
          <a:xfrm flipH="1">
            <a:off x="11325138" y="-16778"/>
            <a:ext cx="872455" cy="6870584"/>
          </a:xfrm>
          <a:custGeom>
            <a:avLst/>
            <a:gdLst>
              <a:gd name="connsiteX0" fmla="*/ 0 w 872455"/>
              <a:gd name="connsiteY0" fmla="*/ 0 h 6870584"/>
              <a:gd name="connsiteX1" fmla="*/ 872455 w 872455"/>
              <a:gd name="connsiteY1" fmla="*/ 427839 h 6870584"/>
              <a:gd name="connsiteX2" fmla="*/ 872455 w 872455"/>
              <a:gd name="connsiteY2" fmla="*/ 5805182 h 6870584"/>
              <a:gd name="connsiteX3" fmla="*/ 8389 w 872455"/>
              <a:gd name="connsiteY3" fmla="*/ 6870584 h 6870584"/>
              <a:gd name="connsiteX4" fmla="*/ 0 w 872455"/>
              <a:gd name="connsiteY4" fmla="*/ 0 h 6870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2455" h="6870584">
                <a:moveTo>
                  <a:pt x="0" y="0"/>
                </a:moveTo>
                <a:lnTo>
                  <a:pt x="872455" y="427839"/>
                </a:lnTo>
                <a:lnTo>
                  <a:pt x="872455" y="5805182"/>
                </a:lnTo>
                <a:lnTo>
                  <a:pt x="8389" y="6870584"/>
                </a:lnTo>
                <a:cubicBezTo>
                  <a:pt x="5593" y="4591575"/>
                  <a:pt x="2796" y="2312565"/>
                  <a:pt x="0" y="0"/>
                </a:cubicBezTo>
                <a:close/>
              </a:path>
            </a:pathLst>
          </a:cu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p:cNvSpPr/>
          <p:nvPr/>
        </p:nvSpPr>
        <p:spPr>
          <a:xfrm>
            <a:off x="864066" y="411060"/>
            <a:ext cx="10503017" cy="5377341"/>
          </a:xfrm>
          <a:prstGeom prst="rect">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Freeform: Shape 4"/>
          <p:cNvSpPr/>
          <p:nvPr/>
        </p:nvSpPr>
        <p:spPr>
          <a:xfrm>
            <a:off x="-25167" y="-8389"/>
            <a:ext cx="12231149" cy="411061"/>
          </a:xfrm>
          <a:custGeom>
            <a:avLst/>
            <a:gdLst>
              <a:gd name="connsiteX0" fmla="*/ 0 w 12231149"/>
              <a:gd name="connsiteY0" fmla="*/ 0 h 411061"/>
              <a:gd name="connsiteX1" fmla="*/ 897622 w 12231149"/>
              <a:gd name="connsiteY1" fmla="*/ 411061 h 411061"/>
              <a:gd name="connsiteX2" fmla="*/ 11383861 w 12231149"/>
              <a:gd name="connsiteY2" fmla="*/ 411061 h 411061"/>
              <a:gd name="connsiteX3" fmla="*/ 12231149 w 12231149"/>
              <a:gd name="connsiteY3" fmla="*/ 8389 h 411061"/>
              <a:gd name="connsiteX4" fmla="*/ 0 w 12231149"/>
              <a:gd name="connsiteY4" fmla="*/ 0 h 4110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31149" h="411061">
                <a:moveTo>
                  <a:pt x="0" y="0"/>
                </a:moveTo>
                <a:lnTo>
                  <a:pt x="897622" y="411061"/>
                </a:lnTo>
                <a:lnTo>
                  <a:pt x="11383861" y="411061"/>
                </a:lnTo>
                <a:lnTo>
                  <a:pt x="12231149" y="8389"/>
                </a:lnTo>
                <a:lnTo>
                  <a:pt x="0" y="0"/>
                </a:lnTo>
                <a:close/>
              </a:path>
            </a:pathLst>
          </a:custGeom>
          <a:solidFill>
            <a:srgbClr val="96969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hlinkClick r:id="rId2" action="ppaction://hlinksldjump"/>
          </p:cNvPr>
          <p:cNvSpPr/>
          <p:nvPr/>
        </p:nvSpPr>
        <p:spPr>
          <a:xfrm>
            <a:off x="2028564" y="1115736"/>
            <a:ext cx="2927757" cy="4681053"/>
          </a:xfrm>
          <a:prstGeom prst="rect">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Beveled 10">
            <a:hlinkClick r:id="rId2" action="ppaction://hlinksldjump"/>
          </p:cNvPr>
          <p:cNvSpPr/>
          <p:nvPr/>
        </p:nvSpPr>
        <p:spPr>
          <a:xfrm>
            <a:off x="2624183" y="1400961"/>
            <a:ext cx="520118" cy="1570922"/>
          </a:xfrm>
          <a:prstGeom prst="bevel">
            <a:avLst>
              <a:gd name="adj" fmla="val 6062"/>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Beveled 11">
            <a:hlinkClick r:id="rId2" action="ppaction://hlinksldjump"/>
          </p:cNvPr>
          <p:cNvSpPr/>
          <p:nvPr/>
        </p:nvSpPr>
        <p:spPr>
          <a:xfrm>
            <a:off x="3840587" y="1400961"/>
            <a:ext cx="520118" cy="1570922"/>
          </a:xfrm>
          <a:prstGeom prst="bevel">
            <a:avLst>
              <a:gd name="adj" fmla="val 6062"/>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Beveled 12">
            <a:hlinkClick r:id="rId2" action="ppaction://hlinksldjump"/>
          </p:cNvPr>
          <p:cNvSpPr/>
          <p:nvPr/>
        </p:nvSpPr>
        <p:spPr>
          <a:xfrm>
            <a:off x="2624183" y="3768055"/>
            <a:ext cx="520118" cy="1570922"/>
          </a:xfrm>
          <a:prstGeom prst="bevel">
            <a:avLst>
              <a:gd name="adj" fmla="val 6062"/>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Beveled 13">
            <a:hlinkClick r:id="rId2" action="ppaction://hlinksldjump"/>
          </p:cNvPr>
          <p:cNvSpPr/>
          <p:nvPr/>
        </p:nvSpPr>
        <p:spPr>
          <a:xfrm>
            <a:off x="3840587" y="3768055"/>
            <a:ext cx="520118" cy="1570922"/>
          </a:xfrm>
          <a:prstGeom prst="bevel">
            <a:avLst>
              <a:gd name="adj" fmla="val 6062"/>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hlinkClick r:id="rId2" action="ppaction://hlinksldjump"/>
          </p:cNvPr>
          <p:cNvSpPr/>
          <p:nvPr/>
        </p:nvSpPr>
        <p:spPr>
          <a:xfrm>
            <a:off x="4276814" y="3310855"/>
            <a:ext cx="369118" cy="118228"/>
          </a:xfrm>
          <a:prstGeom prst="rect">
            <a:avLst/>
          </a:prstGeom>
          <a:blipFill>
            <a:blip r:embed="rId3"/>
            <a:tile tx="0" ty="0" sx="100000" sy="100000" flip="none" algn="tl"/>
          </a:bli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Partial Circle 15">
            <a:hlinkClick r:id="rId4" action="ppaction://hlinksldjump"/>
          </p:cNvPr>
          <p:cNvSpPr/>
          <p:nvPr/>
        </p:nvSpPr>
        <p:spPr>
          <a:xfrm rot="2649140">
            <a:off x="596471" y="351050"/>
            <a:ext cx="914400" cy="914400"/>
          </a:xfrm>
          <a:prstGeom prst="pie">
            <a:avLst>
              <a:gd name="adj1" fmla="val 0"/>
              <a:gd name="adj2" fmla="val 5347922"/>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7" name="Partial Circle 16">
            <a:hlinkClick r:id="rId5" action="ppaction://hlinksldjump"/>
          </p:cNvPr>
          <p:cNvSpPr/>
          <p:nvPr/>
        </p:nvSpPr>
        <p:spPr>
          <a:xfrm rot="2649140" flipH="1">
            <a:off x="565391" y="320000"/>
            <a:ext cx="914400" cy="914400"/>
          </a:xfrm>
          <a:prstGeom prst="pie">
            <a:avLst>
              <a:gd name="adj1" fmla="val 0"/>
              <a:gd name="adj2" fmla="val 5401506"/>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9" name="Partial Circle 18">
            <a:hlinkClick r:id="rId6" action="ppaction://hlinksldjump"/>
          </p:cNvPr>
          <p:cNvSpPr/>
          <p:nvPr/>
        </p:nvSpPr>
        <p:spPr>
          <a:xfrm rot="8049140" flipH="1" flipV="1">
            <a:off x="632814" y="325659"/>
            <a:ext cx="914400" cy="914400"/>
          </a:xfrm>
          <a:prstGeom prst="pie">
            <a:avLst>
              <a:gd name="adj1" fmla="val 0"/>
              <a:gd name="adj2" fmla="val 5401506"/>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0" name="Rectangle 19"/>
          <p:cNvSpPr/>
          <p:nvPr/>
        </p:nvSpPr>
        <p:spPr>
          <a:xfrm>
            <a:off x="11006035" y="130692"/>
            <a:ext cx="1068309" cy="923454"/>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hlinkClick r:id="rId4" action="ppaction://hlinksldjump"/>
          </p:cNvPr>
          <p:cNvSpPr txBox="1"/>
          <p:nvPr/>
        </p:nvSpPr>
        <p:spPr>
          <a:xfrm>
            <a:off x="831450" y="941249"/>
            <a:ext cx="466794" cy="261610"/>
          </a:xfrm>
          <a:prstGeom prst="rect">
            <a:avLst/>
          </a:prstGeom>
          <a:noFill/>
        </p:spPr>
        <p:txBody>
          <a:bodyPr wrap="none" rtlCol="0">
            <a:spAutoFit/>
          </a:bodyPr>
          <a:lstStyle/>
          <a:p>
            <a:r>
              <a:rPr lang="en-US" sz="1100" i="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Back</a:t>
            </a:r>
            <a:endParaRPr lang="en-US" sz="1400" i="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24" name="TextBox 23">
            <a:hlinkClick r:id="rId6" action="ppaction://hlinksldjump"/>
          </p:cNvPr>
          <p:cNvSpPr txBox="1"/>
          <p:nvPr/>
        </p:nvSpPr>
        <p:spPr>
          <a:xfrm>
            <a:off x="1096086" y="646395"/>
            <a:ext cx="484428" cy="261610"/>
          </a:xfrm>
          <a:prstGeom prst="rect">
            <a:avLst/>
          </a:prstGeom>
          <a:noFill/>
        </p:spPr>
        <p:txBody>
          <a:bodyPr wrap="none" rtlCol="0">
            <a:spAutoFit/>
          </a:bodyPr>
          <a:lstStyle/>
          <a:p>
            <a:r>
              <a:rPr lang="en-US" sz="1100" i="1" dirty="0">
                <a:solidFill>
                  <a:srgbClr val="FF0000"/>
                </a:solidFill>
                <a:effectLst>
                  <a:outerShdw blurRad="38100" dist="38100" dir="2700000" algn="tl">
                    <a:srgbClr val="000000">
                      <a:alpha val="43137"/>
                    </a:srgbClr>
                  </a:outerShdw>
                </a:effectLst>
              </a:rPr>
              <a:t>Right</a:t>
            </a:r>
          </a:p>
        </p:txBody>
      </p:sp>
      <p:sp>
        <p:nvSpPr>
          <p:cNvPr id="25" name="TextBox 24">
            <a:hlinkClick r:id="rId5" action="ppaction://hlinksldjump"/>
          </p:cNvPr>
          <p:cNvSpPr txBox="1"/>
          <p:nvPr/>
        </p:nvSpPr>
        <p:spPr>
          <a:xfrm>
            <a:off x="557645" y="646395"/>
            <a:ext cx="401072" cy="261610"/>
          </a:xfrm>
          <a:prstGeom prst="rect">
            <a:avLst/>
          </a:prstGeom>
          <a:noFill/>
        </p:spPr>
        <p:txBody>
          <a:bodyPr wrap="none" rtlCol="0">
            <a:spAutoFit/>
          </a:bodyPr>
          <a:lstStyle/>
          <a:p>
            <a:r>
              <a:rPr lang="en-US" sz="1100" i="1" dirty="0">
                <a:solidFill>
                  <a:srgbClr val="FF0000"/>
                </a:solidFill>
                <a:effectLst>
                  <a:outerShdw blurRad="38100" dist="38100" dir="2700000" algn="tl">
                    <a:srgbClr val="000000">
                      <a:alpha val="43137"/>
                    </a:srgbClr>
                  </a:outerShdw>
                </a:effectLst>
              </a:rPr>
              <a:t>Left</a:t>
            </a:r>
            <a:endParaRPr lang="en-US" sz="1400" i="1" dirty="0">
              <a:solidFill>
                <a:srgbClr val="FF0000"/>
              </a:solidFill>
              <a:effectLst>
                <a:outerShdw blurRad="38100" dist="38100" dir="2700000" algn="tl">
                  <a:srgbClr val="000000">
                    <a:alpha val="43137"/>
                  </a:srgbClr>
                </a:outerShdw>
              </a:effectLst>
            </a:endParaRPr>
          </a:p>
        </p:txBody>
      </p:sp>
      <p:sp>
        <p:nvSpPr>
          <p:cNvPr id="26" name="TextBox 25"/>
          <p:cNvSpPr txBox="1"/>
          <p:nvPr/>
        </p:nvSpPr>
        <p:spPr>
          <a:xfrm>
            <a:off x="766485" y="352746"/>
            <a:ext cx="583814" cy="307777"/>
          </a:xfrm>
          <a:prstGeom prst="rect">
            <a:avLst/>
          </a:prstGeom>
          <a:noFill/>
        </p:spPr>
        <p:txBody>
          <a:bodyPr wrap="none" rtlCol="0">
            <a:spAutoFit/>
          </a:bodyPr>
          <a:lstStyle/>
          <a:p>
            <a:r>
              <a:rPr lang="en-US" sz="1400" i="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Move</a:t>
            </a:r>
          </a:p>
        </p:txBody>
      </p:sp>
      <p:grpSp>
        <p:nvGrpSpPr>
          <p:cNvPr id="22" name="Group 21"/>
          <p:cNvGrpSpPr/>
          <p:nvPr/>
        </p:nvGrpSpPr>
        <p:grpSpPr>
          <a:xfrm>
            <a:off x="11270312" y="411724"/>
            <a:ext cx="553674" cy="360726"/>
            <a:chOff x="11270312" y="411724"/>
            <a:chExt cx="553674" cy="360726"/>
          </a:xfrm>
        </p:grpSpPr>
        <p:sp>
          <p:nvSpPr>
            <p:cNvPr id="3" name="Oval 2"/>
            <p:cNvSpPr/>
            <p:nvPr/>
          </p:nvSpPr>
          <p:spPr>
            <a:xfrm>
              <a:off x="11505205" y="680171"/>
              <a:ext cx="83890" cy="92279"/>
            </a:xfrm>
            <a:prstGeom prst="ellipse">
              <a:avLst/>
            </a:prstGeom>
            <a:solidFill>
              <a:schemeClr val="accent4">
                <a:lumMod val="7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Isosceles Triangle 3"/>
            <p:cNvSpPr/>
            <p:nvPr/>
          </p:nvSpPr>
          <p:spPr>
            <a:xfrm rot="10800000">
              <a:off x="11270312" y="411724"/>
              <a:ext cx="553674" cy="260058"/>
            </a:xfrm>
            <a:prstGeom prst="triangle">
              <a:avLst/>
            </a:prstGeom>
            <a:solidFill>
              <a:schemeClr val="accent1">
                <a:lumMod val="7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7" name="Picture 6">
            <a:hlinkClick r:id="rId2" action="ppaction://hlinksldjump"/>
          </p:cNvPr>
          <p:cNvPicPr>
            <a:picLocks noChangeAspect="1"/>
          </p:cNvPicPr>
          <p:nvPr/>
        </p:nvPicPr>
        <p:blipFill>
          <a:blip r:embed="rId7"/>
          <a:stretch>
            <a:fillRect/>
          </a:stretch>
        </p:blipFill>
        <p:spPr>
          <a:xfrm>
            <a:off x="5491959" y="1336718"/>
            <a:ext cx="1202455" cy="1892645"/>
          </a:xfrm>
          <a:prstGeom prst="bevel">
            <a:avLst>
              <a:gd name="adj" fmla="val 4128"/>
            </a:avLst>
          </a:prstGeom>
          <a:ln>
            <a:solidFill>
              <a:schemeClr val="tx1"/>
            </a:solidFill>
          </a:ln>
        </p:spPr>
      </p:pic>
      <p:sp>
        <p:nvSpPr>
          <p:cNvPr id="27" name="Rectangle 26"/>
          <p:cNvSpPr/>
          <p:nvPr/>
        </p:nvSpPr>
        <p:spPr>
          <a:xfrm>
            <a:off x="10969692" y="439520"/>
            <a:ext cx="67112" cy="67113"/>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20"/>
          <p:cNvPicPr>
            <a:picLocks noChangeAspect="1"/>
          </p:cNvPicPr>
          <p:nvPr/>
        </p:nvPicPr>
        <p:blipFill rotWithShape="1">
          <a:blip r:embed="rId8"/>
          <a:srcRect l="81780"/>
          <a:stretch/>
        </p:blipFill>
        <p:spPr>
          <a:xfrm>
            <a:off x="-126927" y="439521"/>
            <a:ext cx="206924" cy="6424769"/>
          </a:xfrm>
          <a:prstGeom prst="rect">
            <a:avLst/>
          </a:prstGeom>
        </p:spPr>
      </p:pic>
      <p:sp>
        <p:nvSpPr>
          <p:cNvPr id="6" name="Freeform: Shape 5"/>
          <p:cNvSpPr/>
          <p:nvPr/>
        </p:nvSpPr>
        <p:spPr>
          <a:xfrm>
            <a:off x="-8390" y="5788403"/>
            <a:ext cx="12214371" cy="1082179"/>
          </a:xfrm>
          <a:custGeom>
            <a:avLst/>
            <a:gdLst>
              <a:gd name="connsiteX0" fmla="*/ 0 w 12205982"/>
              <a:gd name="connsiteY0" fmla="*/ 1803633 h 1812022"/>
              <a:gd name="connsiteX1" fmla="*/ 872455 w 12205982"/>
              <a:gd name="connsiteY1" fmla="*/ 0 h 1812022"/>
              <a:gd name="connsiteX2" fmla="*/ 11383861 w 12205982"/>
              <a:gd name="connsiteY2" fmla="*/ 25167 h 1812022"/>
              <a:gd name="connsiteX3" fmla="*/ 12205982 w 12205982"/>
              <a:gd name="connsiteY3" fmla="*/ 1812022 h 1812022"/>
              <a:gd name="connsiteX4" fmla="*/ 0 w 12205982"/>
              <a:gd name="connsiteY4" fmla="*/ 1803633 h 18120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05982" h="1812022">
                <a:moveTo>
                  <a:pt x="0" y="1803633"/>
                </a:moveTo>
                <a:lnTo>
                  <a:pt x="872455" y="0"/>
                </a:lnTo>
                <a:lnTo>
                  <a:pt x="11383861" y="25167"/>
                </a:lnTo>
                <a:lnTo>
                  <a:pt x="12205982" y="1812022"/>
                </a:lnTo>
                <a:lnTo>
                  <a:pt x="0" y="1803633"/>
                </a:lnTo>
                <a:close/>
              </a:path>
            </a:pathLst>
          </a:custGeom>
          <a:blipFill>
            <a:blip r:embed="rId9"/>
            <a:tile tx="0" ty="0" sx="100000" sy="100000" flip="none" algn="tl"/>
          </a:bli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rot="16200000">
            <a:off x="11224159" y="46914"/>
            <a:ext cx="67112" cy="167780"/>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a:off x="10970887" y="808250"/>
            <a:ext cx="67112" cy="67113"/>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flipV="1">
            <a:off x="11465420" y="995654"/>
            <a:ext cx="51690" cy="45719"/>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p:cNvSpPr/>
          <p:nvPr/>
        </p:nvSpPr>
        <p:spPr>
          <a:xfrm flipV="1">
            <a:off x="11534186" y="995654"/>
            <a:ext cx="51690" cy="45719"/>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p:nvSpPr>
        <p:spPr>
          <a:xfrm flipV="1">
            <a:off x="11602532" y="995654"/>
            <a:ext cx="51690" cy="45719"/>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p:nvSpPr>
        <p:spPr>
          <a:xfrm flipV="1">
            <a:off x="11670878" y="995654"/>
            <a:ext cx="51690" cy="45719"/>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p:cNvSpPr/>
          <p:nvPr/>
        </p:nvSpPr>
        <p:spPr>
          <a:xfrm rot="16200000">
            <a:off x="11933420" y="409631"/>
            <a:ext cx="216329" cy="45719"/>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p:cNvSpPr/>
          <p:nvPr/>
        </p:nvSpPr>
        <p:spPr>
          <a:xfrm rot="16200000">
            <a:off x="12007744" y="244039"/>
            <a:ext cx="67681" cy="45719"/>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25167" y="-6394"/>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p:cNvSpPr/>
          <p:nvPr/>
        </p:nvSpPr>
        <p:spPr>
          <a:xfrm>
            <a:off x="-33555" y="1995"/>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p:cNvSpPr/>
          <p:nvPr/>
        </p:nvSpPr>
        <p:spPr>
          <a:xfrm>
            <a:off x="-8390" y="-11586"/>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p:cNvSpPr/>
          <p:nvPr/>
        </p:nvSpPr>
        <p:spPr>
          <a:xfrm>
            <a:off x="-16779" y="12031"/>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p:cNvSpPr/>
          <p:nvPr/>
        </p:nvSpPr>
        <p:spPr>
          <a:xfrm>
            <a:off x="-25167" y="-11586"/>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p:cNvSpPr/>
          <p:nvPr/>
        </p:nvSpPr>
        <p:spPr>
          <a:xfrm>
            <a:off x="-33555" y="-11586"/>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p:cNvSpPr/>
          <p:nvPr/>
        </p:nvSpPr>
        <p:spPr>
          <a:xfrm>
            <a:off x="-41943" y="-11586"/>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p:cNvSpPr/>
          <p:nvPr/>
        </p:nvSpPr>
        <p:spPr>
          <a:xfrm>
            <a:off x="-50331" y="-11586"/>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p:cNvSpPr/>
          <p:nvPr/>
        </p:nvSpPr>
        <p:spPr>
          <a:xfrm>
            <a:off x="-58719" y="-11586"/>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p:cNvSpPr/>
          <p:nvPr/>
        </p:nvSpPr>
        <p:spPr>
          <a:xfrm>
            <a:off x="-33555" y="12493"/>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p:cNvSpPr/>
          <p:nvPr/>
        </p:nvSpPr>
        <p:spPr>
          <a:xfrm>
            <a:off x="-8391" y="36572"/>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p:cNvSpPr/>
          <p:nvPr/>
        </p:nvSpPr>
        <p:spPr>
          <a:xfrm>
            <a:off x="16773" y="60651"/>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41937" y="84730"/>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p:cNvSpPr/>
          <p:nvPr/>
        </p:nvSpPr>
        <p:spPr>
          <a:xfrm>
            <a:off x="67101" y="108809"/>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p:cNvSpPr/>
          <p:nvPr/>
        </p:nvSpPr>
        <p:spPr>
          <a:xfrm>
            <a:off x="-58720" y="-10181"/>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Beveled 49"/>
          <p:cNvSpPr/>
          <p:nvPr/>
        </p:nvSpPr>
        <p:spPr>
          <a:xfrm>
            <a:off x="6796965" y="5270968"/>
            <a:ext cx="5266404" cy="1263182"/>
          </a:xfrm>
          <a:prstGeom prst="bevel">
            <a:avLst>
              <a:gd name="adj" fmla="val 5233"/>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1" name="TextBox 50"/>
          <p:cNvSpPr txBox="1"/>
          <p:nvPr/>
        </p:nvSpPr>
        <p:spPr>
          <a:xfrm>
            <a:off x="6866546" y="5688484"/>
            <a:ext cx="5101840" cy="738664"/>
          </a:xfrm>
          <a:prstGeom prst="rect">
            <a:avLst/>
          </a:prstGeom>
          <a:noFill/>
        </p:spPr>
        <p:txBody>
          <a:bodyPr wrap="square" rtlCol="0">
            <a:spAutoFit/>
          </a:bodyPr>
          <a:lstStyle/>
          <a:p>
            <a:r>
              <a:rPr lang="en-US" sz="1400" b="1" i="1" dirty="0">
                <a:latin typeface="Comic Sans MS" panose="030F0702030302020204" pitchFamily="66" charset="0"/>
              </a:rPr>
              <a:t>So you are most likely thinking “why am I here, who does this voluptuous voice belong to? And I can’t wait to get started what do I do first”</a:t>
            </a:r>
          </a:p>
        </p:txBody>
      </p:sp>
      <p:sp>
        <p:nvSpPr>
          <p:cNvPr id="52" name="Rectangle: Beveled 51"/>
          <p:cNvSpPr/>
          <p:nvPr/>
        </p:nvSpPr>
        <p:spPr>
          <a:xfrm>
            <a:off x="6876071" y="5331430"/>
            <a:ext cx="5110386" cy="348460"/>
          </a:xfrm>
          <a:prstGeom prst="bevel">
            <a:avLst>
              <a:gd name="adj" fmla="val 7581"/>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a:hlinkClick r:id="rId10" action="ppaction://hlinksldjump"/>
          </p:cNvPr>
          <p:cNvSpPr/>
          <p:nvPr/>
        </p:nvSpPr>
        <p:spPr>
          <a:xfrm>
            <a:off x="11045532" y="5387551"/>
            <a:ext cx="877621" cy="214180"/>
          </a:xfrm>
          <a:prstGeom prst="rect">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i="1" dirty="0">
                <a:solidFill>
                  <a:schemeClr val="tx1"/>
                </a:solidFill>
                <a:latin typeface="Consolas" panose="020B0609020204030204" pitchFamily="49" charset="0"/>
              </a:rPr>
              <a:t>Next</a:t>
            </a:r>
          </a:p>
        </p:txBody>
      </p:sp>
    </p:spTree>
    <p:extLst>
      <p:ext uri="{BB962C8B-B14F-4D97-AF65-F5344CB8AC3E}">
        <p14:creationId xmlns:p14="http://schemas.microsoft.com/office/powerpoint/2010/main" val="11473647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reeform: Shape 7"/>
          <p:cNvSpPr/>
          <p:nvPr/>
        </p:nvSpPr>
        <p:spPr>
          <a:xfrm>
            <a:off x="-8389" y="-16778"/>
            <a:ext cx="872455" cy="6870584"/>
          </a:xfrm>
          <a:custGeom>
            <a:avLst/>
            <a:gdLst>
              <a:gd name="connsiteX0" fmla="*/ 0 w 872455"/>
              <a:gd name="connsiteY0" fmla="*/ 0 h 6870584"/>
              <a:gd name="connsiteX1" fmla="*/ 872455 w 872455"/>
              <a:gd name="connsiteY1" fmla="*/ 427839 h 6870584"/>
              <a:gd name="connsiteX2" fmla="*/ 872455 w 872455"/>
              <a:gd name="connsiteY2" fmla="*/ 5805182 h 6870584"/>
              <a:gd name="connsiteX3" fmla="*/ 8389 w 872455"/>
              <a:gd name="connsiteY3" fmla="*/ 6870584 h 6870584"/>
              <a:gd name="connsiteX4" fmla="*/ 0 w 872455"/>
              <a:gd name="connsiteY4" fmla="*/ 0 h 6870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2455" h="6870584">
                <a:moveTo>
                  <a:pt x="0" y="0"/>
                </a:moveTo>
                <a:lnTo>
                  <a:pt x="872455" y="427839"/>
                </a:lnTo>
                <a:lnTo>
                  <a:pt x="872455" y="5805182"/>
                </a:lnTo>
                <a:lnTo>
                  <a:pt x="8389" y="6870584"/>
                </a:lnTo>
                <a:cubicBezTo>
                  <a:pt x="5593" y="4591575"/>
                  <a:pt x="2796" y="2312565"/>
                  <a:pt x="0" y="0"/>
                </a:cubicBezTo>
                <a:close/>
              </a:path>
            </a:pathLst>
          </a:cu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Shape 8"/>
          <p:cNvSpPr/>
          <p:nvPr/>
        </p:nvSpPr>
        <p:spPr>
          <a:xfrm flipH="1">
            <a:off x="11325138" y="-16778"/>
            <a:ext cx="872455" cy="6870584"/>
          </a:xfrm>
          <a:custGeom>
            <a:avLst/>
            <a:gdLst>
              <a:gd name="connsiteX0" fmla="*/ 0 w 872455"/>
              <a:gd name="connsiteY0" fmla="*/ 0 h 6870584"/>
              <a:gd name="connsiteX1" fmla="*/ 872455 w 872455"/>
              <a:gd name="connsiteY1" fmla="*/ 427839 h 6870584"/>
              <a:gd name="connsiteX2" fmla="*/ 872455 w 872455"/>
              <a:gd name="connsiteY2" fmla="*/ 5805182 h 6870584"/>
              <a:gd name="connsiteX3" fmla="*/ 8389 w 872455"/>
              <a:gd name="connsiteY3" fmla="*/ 6870584 h 6870584"/>
              <a:gd name="connsiteX4" fmla="*/ 0 w 872455"/>
              <a:gd name="connsiteY4" fmla="*/ 0 h 6870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2455" h="6870584">
                <a:moveTo>
                  <a:pt x="0" y="0"/>
                </a:moveTo>
                <a:lnTo>
                  <a:pt x="872455" y="427839"/>
                </a:lnTo>
                <a:lnTo>
                  <a:pt x="872455" y="5805182"/>
                </a:lnTo>
                <a:lnTo>
                  <a:pt x="8389" y="6870584"/>
                </a:lnTo>
                <a:cubicBezTo>
                  <a:pt x="5593" y="4591575"/>
                  <a:pt x="2796" y="2312565"/>
                  <a:pt x="0" y="0"/>
                </a:cubicBezTo>
                <a:close/>
              </a:path>
            </a:pathLst>
          </a:cu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p:cNvSpPr/>
          <p:nvPr/>
        </p:nvSpPr>
        <p:spPr>
          <a:xfrm>
            <a:off x="864066" y="411060"/>
            <a:ext cx="10503017" cy="5377341"/>
          </a:xfrm>
          <a:prstGeom prst="rect">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Freeform: Shape 4"/>
          <p:cNvSpPr/>
          <p:nvPr/>
        </p:nvSpPr>
        <p:spPr>
          <a:xfrm>
            <a:off x="-25167" y="-8389"/>
            <a:ext cx="12231149" cy="411061"/>
          </a:xfrm>
          <a:custGeom>
            <a:avLst/>
            <a:gdLst>
              <a:gd name="connsiteX0" fmla="*/ 0 w 12231149"/>
              <a:gd name="connsiteY0" fmla="*/ 0 h 411061"/>
              <a:gd name="connsiteX1" fmla="*/ 897622 w 12231149"/>
              <a:gd name="connsiteY1" fmla="*/ 411061 h 411061"/>
              <a:gd name="connsiteX2" fmla="*/ 11383861 w 12231149"/>
              <a:gd name="connsiteY2" fmla="*/ 411061 h 411061"/>
              <a:gd name="connsiteX3" fmla="*/ 12231149 w 12231149"/>
              <a:gd name="connsiteY3" fmla="*/ 8389 h 411061"/>
              <a:gd name="connsiteX4" fmla="*/ 0 w 12231149"/>
              <a:gd name="connsiteY4" fmla="*/ 0 h 4110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31149" h="411061">
                <a:moveTo>
                  <a:pt x="0" y="0"/>
                </a:moveTo>
                <a:lnTo>
                  <a:pt x="897622" y="411061"/>
                </a:lnTo>
                <a:lnTo>
                  <a:pt x="11383861" y="411061"/>
                </a:lnTo>
                <a:lnTo>
                  <a:pt x="12231149" y="8389"/>
                </a:lnTo>
                <a:lnTo>
                  <a:pt x="0" y="0"/>
                </a:lnTo>
                <a:close/>
              </a:path>
            </a:pathLst>
          </a:custGeom>
          <a:solidFill>
            <a:srgbClr val="96969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hlinkClick r:id="rId2" action="ppaction://hlinksldjump"/>
          </p:cNvPr>
          <p:cNvSpPr/>
          <p:nvPr/>
        </p:nvSpPr>
        <p:spPr>
          <a:xfrm>
            <a:off x="2028564" y="1115736"/>
            <a:ext cx="2927757" cy="4681053"/>
          </a:xfrm>
          <a:prstGeom prst="rect">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Beveled 10">
            <a:hlinkClick r:id="rId2" action="ppaction://hlinksldjump"/>
          </p:cNvPr>
          <p:cNvSpPr/>
          <p:nvPr/>
        </p:nvSpPr>
        <p:spPr>
          <a:xfrm>
            <a:off x="2624183" y="1400961"/>
            <a:ext cx="520118" cy="1570922"/>
          </a:xfrm>
          <a:prstGeom prst="bevel">
            <a:avLst>
              <a:gd name="adj" fmla="val 6062"/>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Beveled 11">
            <a:hlinkClick r:id="rId2" action="ppaction://hlinksldjump"/>
          </p:cNvPr>
          <p:cNvSpPr/>
          <p:nvPr/>
        </p:nvSpPr>
        <p:spPr>
          <a:xfrm>
            <a:off x="3840587" y="1400961"/>
            <a:ext cx="520118" cy="1570922"/>
          </a:xfrm>
          <a:prstGeom prst="bevel">
            <a:avLst>
              <a:gd name="adj" fmla="val 6062"/>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Beveled 12">
            <a:hlinkClick r:id="rId2" action="ppaction://hlinksldjump"/>
          </p:cNvPr>
          <p:cNvSpPr/>
          <p:nvPr/>
        </p:nvSpPr>
        <p:spPr>
          <a:xfrm>
            <a:off x="2624183" y="3768055"/>
            <a:ext cx="520118" cy="1570922"/>
          </a:xfrm>
          <a:prstGeom prst="bevel">
            <a:avLst>
              <a:gd name="adj" fmla="val 6062"/>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Beveled 13">
            <a:hlinkClick r:id="rId2" action="ppaction://hlinksldjump"/>
          </p:cNvPr>
          <p:cNvSpPr/>
          <p:nvPr/>
        </p:nvSpPr>
        <p:spPr>
          <a:xfrm>
            <a:off x="3840587" y="3768055"/>
            <a:ext cx="520118" cy="1570922"/>
          </a:xfrm>
          <a:prstGeom prst="bevel">
            <a:avLst>
              <a:gd name="adj" fmla="val 6062"/>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hlinkClick r:id="rId2" action="ppaction://hlinksldjump"/>
          </p:cNvPr>
          <p:cNvSpPr/>
          <p:nvPr/>
        </p:nvSpPr>
        <p:spPr>
          <a:xfrm>
            <a:off x="4276814" y="3310855"/>
            <a:ext cx="369118" cy="118228"/>
          </a:xfrm>
          <a:prstGeom prst="rect">
            <a:avLst/>
          </a:prstGeom>
          <a:blipFill>
            <a:blip r:embed="rId3"/>
            <a:tile tx="0" ty="0" sx="100000" sy="100000" flip="none" algn="tl"/>
          </a:bli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Partial Circle 15">
            <a:hlinkClick r:id="rId4" action="ppaction://hlinksldjump"/>
          </p:cNvPr>
          <p:cNvSpPr/>
          <p:nvPr/>
        </p:nvSpPr>
        <p:spPr>
          <a:xfrm rot="2649140">
            <a:off x="596471" y="351050"/>
            <a:ext cx="914400" cy="914400"/>
          </a:xfrm>
          <a:prstGeom prst="pie">
            <a:avLst>
              <a:gd name="adj1" fmla="val 0"/>
              <a:gd name="adj2" fmla="val 5347922"/>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7" name="Partial Circle 16">
            <a:hlinkClick r:id="rId5" action="ppaction://hlinksldjump"/>
          </p:cNvPr>
          <p:cNvSpPr/>
          <p:nvPr/>
        </p:nvSpPr>
        <p:spPr>
          <a:xfrm rot="2649140" flipH="1">
            <a:off x="565391" y="320000"/>
            <a:ext cx="914400" cy="914400"/>
          </a:xfrm>
          <a:prstGeom prst="pie">
            <a:avLst>
              <a:gd name="adj1" fmla="val 0"/>
              <a:gd name="adj2" fmla="val 5401506"/>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9" name="Partial Circle 18">
            <a:hlinkClick r:id="rId6" action="ppaction://hlinksldjump"/>
          </p:cNvPr>
          <p:cNvSpPr/>
          <p:nvPr/>
        </p:nvSpPr>
        <p:spPr>
          <a:xfrm rot="8049140" flipH="1" flipV="1">
            <a:off x="632814" y="325659"/>
            <a:ext cx="914400" cy="914400"/>
          </a:xfrm>
          <a:prstGeom prst="pie">
            <a:avLst>
              <a:gd name="adj1" fmla="val 0"/>
              <a:gd name="adj2" fmla="val 5401506"/>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0" name="Rectangle 19"/>
          <p:cNvSpPr/>
          <p:nvPr/>
        </p:nvSpPr>
        <p:spPr>
          <a:xfrm>
            <a:off x="11006035" y="130692"/>
            <a:ext cx="1068309" cy="923454"/>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hlinkClick r:id="rId4" action="ppaction://hlinksldjump"/>
          </p:cNvPr>
          <p:cNvSpPr txBox="1"/>
          <p:nvPr/>
        </p:nvSpPr>
        <p:spPr>
          <a:xfrm>
            <a:off x="831450" y="941249"/>
            <a:ext cx="466794" cy="261610"/>
          </a:xfrm>
          <a:prstGeom prst="rect">
            <a:avLst/>
          </a:prstGeom>
          <a:noFill/>
        </p:spPr>
        <p:txBody>
          <a:bodyPr wrap="none" rtlCol="0">
            <a:spAutoFit/>
          </a:bodyPr>
          <a:lstStyle/>
          <a:p>
            <a:r>
              <a:rPr lang="en-US" sz="1100" i="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Back</a:t>
            </a:r>
            <a:endParaRPr lang="en-US" sz="1400" i="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24" name="TextBox 23">
            <a:hlinkClick r:id="rId6" action="ppaction://hlinksldjump"/>
          </p:cNvPr>
          <p:cNvSpPr txBox="1"/>
          <p:nvPr/>
        </p:nvSpPr>
        <p:spPr>
          <a:xfrm>
            <a:off x="1096086" y="646395"/>
            <a:ext cx="484428" cy="261610"/>
          </a:xfrm>
          <a:prstGeom prst="rect">
            <a:avLst/>
          </a:prstGeom>
          <a:noFill/>
        </p:spPr>
        <p:txBody>
          <a:bodyPr wrap="none" rtlCol="0">
            <a:spAutoFit/>
          </a:bodyPr>
          <a:lstStyle/>
          <a:p>
            <a:r>
              <a:rPr lang="en-US" sz="1100" i="1" dirty="0">
                <a:solidFill>
                  <a:srgbClr val="FF0000"/>
                </a:solidFill>
                <a:effectLst>
                  <a:outerShdw blurRad="38100" dist="38100" dir="2700000" algn="tl">
                    <a:srgbClr val="000000">
                      <a:alpha val="43137"/>
                    </a:srgbClr>
                  </a:outerShdw>
                </a:effectLst>
              </a:rPr>
              <a:t>Right</a:t>
            </a:r>
          </a:p>
        </p:txBody>
      </p:sp>
      <p:sp>
        <p:nvSpPr>
          <p:cNvPr id="25" name="TextBox 24">
            <a:hlinkClick r:id="rId5" action="ppaction://hlinksldjump"/>
          </p:cNvPr>
          <p:cNvSpPr txBox="1"/>
          <p:nvPr/>
        </p:nvSpPr>
        <p:spPr>
          <a:xfrm>
            <a:off x="557645" y="646395"/>
            <a:ext cx="401072" cy="261610"/>
          </a:xfrm>
          <a:prstGeom prst="rect">
            <a:avLst/>
          </a:prstGeom>
          <a:noFill/>
        </p:spPr>
        <p:txBody>
          <a:bodyPr wrap="none" rtlCol="0">
            <a:spAutoFit/>
          </a:bodyPr>
          <a:lstStyle/>
          <a:p>
            <a:r>
              <a:rPr lang="en-US" sz="1100" i="1" dirty="0">
                <a:solidFill>
                  <a:srgbClr val="FF0000"/>
                </a:solidFill>
                <a:effectLst>
                  <a:outerShdw blurRad="38100" dist="38100" dir="2700000" algn="tl">
                    <a:srgbClr val="000000">
                      <a:alpha val="43137"/>
                    </a:srgbClr>
                  </a:outerShdw>
                </a:effectLst>
              </a:rPr>
              <a:t>Left</a:t>
            </a:r>
            <a:endParaRPr lang="en-US" sz="1400" i="1" dirty="0">
              <a:solidFill>
                <a:srgbClr val="FF0000"/>
              </a:solidFill>
              <a:effectLst>
                <a:outerShdw blurRad="38100" dist="38100" dir="2700000" algn="tl">
                  <a:srgbClr val="000000">
                    <a:alpha val="43137"/>
                  </a:srgbClr>
                </a:outerShdw>
              </a:effectLst>
            </a:endParaRPr>
          </a:p>
        </p:txBody>
      </p:sp>
      <p:sp>
        <p:nvSpPr>
          <p:cNvPr id="26" name="TextBox 25"/>
          <p:cNvSpPr txBox="1"/>
          <p:nvPr/>
        </p:nvSpPr>
        <p:spPr>
          <a:xfrm>
            <a:off x="766485" y="352746"/>
            <a:ext cx="583814" cy="307777"/>
          </a:xfrm>
          <a:prstGeom prst="rect">
            <a:avLst/>
          </a:prstGeom>
          <a:noFill/>
        </p:spPr>
        <p:txBody>
          <a:bodyPr wrap="none" rtlCol="0">
            <a:spAutoFit/>
          </a:bodyPr>
          <a:lstStyle/>
          <a:p>
            <a:r>
              <a:rPr lang="en-US" sz="1400" i="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Move</a:t>
            </a:r>
          </a:p>
        </p:txBody>
      </p:sp>
      <p:grpSp>
        <p:nvGrpSpPr>
          <p:cNvPr id="22" name="Group 21"/>
          <p:cNvGrpSpPr/>
          <p:nvPr/>
        </p:nvGrpSpPr>
        <p:grpSpPr>
          <a:xfrm>
            <a:off x="11270312" y="411724"/>
            <a:ext cx="553674" cy="360726"/>
            <a:chOff x="11270312" y="411724"/>
            <a:chExt cx="553674" cy="360726"/>
          </a:xfrm>
        </p:grpSpPr>
        <p:sp>
          <p:nvSpPr>
            <p:cNvPr id="3" name="Oval 2"/>
            <p:cNvSpPr/>
            <p:nvPr/>
          </p:nvSpPr>
          <p:spPr>
            <a:xfrm>
              <a:off x="11505205" y="680171"/>
              <a:ext cx="83890" cy="92279"/>
            </a:xfrm>
            <a:prstGeom prst="ellipse">
              <a:avLst/>
            </a:prstGeom>
            <a:solidFill>
              <a:schemeClr val="accent4">
                <a:lumMod val="7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Isosceles Triangle 3"/>
            <p:cNvSpPr/>
            <p:nvPr/>
          </p:nvSpPr>
          <p:spPr>
            <a:xfrm rot="10800000">
              <a:off x="11270312" y="411724"/>
              <a:ext cx="553674" cy="260058"/>
            </a:xfrm>
            <a:prstGeom prst="triangle">
              <a:avLst/>
            </a:prstGeom>
            <a:solidFill>
              <a:schemeClr val="accent1">
                <a:lumMod val="7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7" name="Picture 6">
            <a:hlinkClick r:id="rId2" action="ppaction://hlinksldjump"/>
          </p:cNvPr>
          <p:cNvPicPr>
            <a:picLocks noChangeAspect="1"/>
          </p:cNvPicPr>
          <p:nvPr/>
        </p:nvPicPr>
        <p:blipFill>
          <a:blip r:embed="rId7"/>
          <a:stretch>
            <a:fillRect/>
          </a:stretch>
        </p:blipFill>
        <p:spPr>
          <a:xfrm>
            <a:off x="5491959" y="1336718"/>
            <a:ext cx="1202455" cy="1892645"/>
          </a:xfrm>
          <a:prstGeom prst="bevel">
            <a:avLst>
              <a:gd name="adj" fmla="val 4128"/>
            </a:avLst>
          </a:prstGeom>
          <a:ln>
            <a:solidFill>
              <a:schemeClr val="tx1"/>
            </a:solidFill>
          </a:ln>
        </p:spPr>
      </p:pic>
      <p:sp>
        <p:nvSpPr>
          <p:cNvPr id="27" name="Rectangle 26"/>
          <p:cNvSpPr/>
          <p:nvPr/>
        </p:nvSpPr>
        <p:spPr>
          <a:xfrm>
            <a:off x="10969692" y="439520"/>
            <a:ext cx="67112" cy="67113"/>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20"/>
          <p:cNvPicPr>
            <a:picLocks noChangeAspect="1"/>
          </p:cNvPicPr>
          <p:nvPr/>
        </p:nvPicPr>
        <p:blipFill rotWithShape="1">
          <a:blip r:embed="rId8"/>
          <a:srcRect l="81780"/>
          <a:stretch/>
        </p:blipFill>
        <p:spPr>
          <a:xfrm>
            <a:off x="-126927" y="439521"/>
            <a:ext cx="206924" cy="6424769"/>
          </a:xfrm>
          <a:prstGeom prst="rect">
            <a:avLst/>
          </a:prstGeom>
        </p:spPr>
      </p:pic>
      <p:sp>
        <p:nvSpPr>
          <p:cNvPr id="6" name="Freeform: Shape 5"/>
          <p:cNvSpPr/>
          <p:nvPr/>
        </p:nvSpPr>
        <p:spPr>
          <a:xfrm>
            <a:off x="-8390" y="5788403"/>
            <a:ext cx="12214371" cy="1082179"/>
          </a:xfrm>
          <a:custGeom>
            <a:avLst/>
            <a:gdLst>
              <a:gd name="connsiteX0" fmla="*/ 0 w 12205982"/>
              <a:gd name="connsiteY0" fmla="*/ 1803633 h 1812022"/>
              <a:gd name="connsiteX1" fmla="*/ 872455 w 12205982"/>
              <a:gd name="connsiteY1" fmla="*/ 0 h 1812022"/>
              <a:gd name="connsiteX2" fmla="*/ 11383861 w 12205982"/>
              <a:gd name="connsiteY2" fmla="*/ 25167 h 1812022"/>
              <a:gd name="connsiteX3" fmla="*/ 12205982 w 12205982"/>
              <a:gd name="connsiteY3" fmla="*/ 1812022 h 1812022"/>
              <a:gd name="connsiteX4" fmla="*/ 0 w 12205982"/>
              <a:gd name="connsiteY4" fmla="*/ 1803633 h 18120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05982" h="1812022">
                <a:moveTo>
                  <a:pt x="0" y="1803633"/>
                </a:moveTo>
                <a:lnTo>
                  <a:pt x="872455" y="0"/>
                </a:lnTo>
                <a:lnTo>
                  <a:pt x="11383861" y="25167"/>
                </a:lnTo>
                <a:lnTo>
                  <a:pt x="12205982" y="1812022"/>
                </a:lnTo>
                <a:lnTo>
                  <a:pt x="0" y="1803633"/>
                </a:lnTo>
                <a:close/>
              </a:path>
            </a:pathLst>
          </a:custGeom>
          <a:blipFill>
            <a:blip r:embed="rId9"/>
            <a:tile tx="0" ty="0" sx="100000" sy="100000" flip="none" algn="tl"/>
          </a:bli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rot="16200000">
            <a:off x="11224159" y="46914"/>
            <a:ext cx="67112" cy="167780"/>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a:off x="10970887" y="808250"/>
            <a:ext cx="67112" cy="67113"/>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flipV="1">
            <a:off x="11465420" y="995654"/>
            <a:ext cx="51690" cy="45719"/>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p:cNvSpPr/>
          <p:nvPr/>
        </p:nvSpPr>
        <p:spPr>
          <a:xfrm flipV="1">
            <a:off x="11534186" y="995654"/>
            <a:ext cx="51690" cy="45719"/>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p:nvSpPr>
        <p:spPr>
          <a:xfrm flipV="1">
            <a:off x="11602532" y="995654"/>
            <a:ext cx="51690" cy="45719"/>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p:nvSpPr>
        <p:spPr>
          <a:xfrm flipV="1">
            <a:off x="11670878" y="995654"/>
            <a:ext cx="51690" cy="45719"/>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p:cNvSpPr/>
          <p:nvPr/>
        </p:nvSpPr>
        <p:spPr>
          <a:xfrm rot="16200000">
            <a:off x="11933420" y="409631"/>
            <a:ext cx="216329" cy="45719"/>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p:cNvSpPr/>
          <p:nvPr/>
        </p:nvSpPr>
        <p:spPr>
          <a:xfrm rot="16200000">
            <a:off x="12007744" y="244039"/>
            <a:ext cx="67681" cy="45719"/>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25167" y="-6394"/>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p:cNvSpPr/>
          <p:nvPr/>
        </p:nvSpPr>
        <p:spPr>
          <a:xfrm>
            <a:off x="-33555" y="1995"/>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p:cNvSpPr/>
          <p:nvPr/>
        </p:nvSpPr>
        <p:spPr>
          <a:xfrm>
            <a:off x="-8390" y="-11586"/>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p:cNvSpPr/>
          <p:nvPr/>
        </p:nvSpPr>
        <p:spPr>
          <a:xfrm>
            <a:off x="-16779" y="12031"/>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p:cNvSpPr/>
          <p:nvPr/>
        </p:nvSpPr>
        <p:spPr>
          <a:xfrm>
            <a:off x="-25167" y="-11586"/>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p:cNvSpPr/>
          <p:nvPr/>
        </p:nvSpPr>
        <p:spPr>
          <a:xfrm>
            <a:off x="-33555" y="-11586"/>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p:cNvSpPr/>
          <p:nvPr/>
        </p:nvSpPr>
        <p:spPr>
          <a:xfrm>
            <a:off x="-41943" y="-11586"/>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p:cNvSpPr/>
          <p:nvPr/>
        </p:nvSpPr>
        <p:spPr>
          <a:xfrm>
            <a:off x="-50331" y="-11586"/>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p:cNvSpPr/>
          <p:nvPr/>
        </p:nvSpPr>
        <p:spPr>
          <a:xfrm>
            <a:off x="-58719" y="-11586"/>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p:cNvSpPr/>
          <p:nvPr/>
        </p:nvSpPr>
        <p:spPr>
          <a:xfrm>
            <a:off x="-33555" y="12493"/>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p:cNvSpPr/>
          <p:nvPr/>
        </p:nvSpPr>
        <p:spPr>
          <a:xfrm>
            <a:off x="-8391" y="36572"/>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p:cNvSpPr/>
          <p:nvPr/>
        </p:nvSpPr>
        <p:spPr>
          <a:xfrm>
            <a:off x="16773" y="60651"/>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41937" y="84730"/>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p:cNvSpPr/>
          <p:nvPr/>
        </p:nvSpPr>
        <p:spPr>
          <a:xfrm>
            <a:off x="67101" y="108809"/>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p:cNvSpPr/>
          <p:nvPr/>
        </p:nvSpPr>
        <p:spPr>
          <a:xfrm>
            <a:off x="-58720" y="-10181"/>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Beveled 49"/>
          <p:cNvSpPr/>
          <p:nvPr/>
        </p:nvSpPr>
        <p:spPr>
          <a:xfrm>
            <a:off x="6773210" y="5022159"/>
            <a:ext cx="5266404" cy="1604721"/>
          </a:xfrm>
          <a:prstGeom prst="bevel">
            <a:avLst>
              <a:gd name="adj" fmla="val 5233"/>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1" name="TextBox 50"/>
          <p:cNvSpPr txBox="1"/>
          <p:nvPr/>
        </p:nvSpPr>
        <p:spPr>
          <a:xfrm>
            <a:off x="6842791" y="5439676"/>
            <a:ext cx="5101840" cy="1169551"/>
          </a:xfrm>
          <a:prstGeom prst="rect">
            <a:avLst/>
          </a:prstGeom>
          <a:noFill/>
        </p:spPr>
        <p:txBody>
          <a:bodyPr wrap="square" rtlCol="0">
            <a:spAutoFit/>
          </a:bodyPr>
          <a:lstStyle/>
          <a:p>
            <a:r>
              <a:rPr lang="en-US" sz="1400" b="1" i="1" dirty="0">
                <a:latin typeface="Comic Sans MS" panose="030F0702030302020204" pitchFamily="66" charset="0"/>
              </a:rPr>
              <a:t>Well.... I cant answer all of them but I can tell you that I want you to get out of here, in fact, that is why you are here in the first place. Its......a kind of a game. You see I watch you and you try to get out of the room.</a:t>
            </a:r>
          </a:p>
        </p:txBody>
      </p:sp>
      <p:sp>
        <p:nvSpPr>
          <p:cNvPr id="52" name="Rectangle: Beveled 51"/>
          <p:cNvSpPr/>
          <p:nvPr/>
        </p:nvSpPr>
        <p:spPr>
          <a:xfrm>
            <a:off x="6852316" y="5082622"/>
            <a:ext cx="5110386" cy="348460"/>
          </a:xfrm>
          <a:prstGeom prst="bevel">
            <a:avLst>
              <a:gd name="adj" fmla="val 7581"/>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a:hlinkClick r:id="rId10" action="ppaction://hlinksldjump"/>
          </p:cNvPr>
          <p:cNvSpPr/>
          <p:nvPr/>
        </p:nvSpPr>
        <p:spPr>
          <a:xfrm>
            <a:off x="11021777" y="5138743"/>
            <a:ext cx="877621" cy="214180"/>
          </a:xfrm>
          <a:prstGeom prst="rect">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i="1" dirty="0">
                <a:solidFill>
                  <a:schemeClr val="tx1"/>
                </a:solidFill>
                <a:latin typeface="Consolas" panose="020B0609020204030204" pitchFamily="49" charset="0"/>
              </a:rPr>
              <a:t>Next</a:t>
            </a:r>
          </a:p>
        </p:txBody>
      </p:sp>
    </p:spTree>
    <p:extLst>
      <p:ext uri="{BB962C8B-B14F-4D97-AF65-F5344CB8AC3E}">
        <p14:creationId xmlns:p14="http://schemas.microsoft.com/office/powerpoint/2010/main" val="63427043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reeform: Shape 7"/>
          <p:cNvSpPr/>
          <p:nvPr/>
        </p:nvSpPr>
        <p:spPr>
          <a:xfrm>
            <a:off x="-8389" y="-16778"/>
            <a:ext cx="872455" cy="6870584"/>
          </a:xfrm>
          <a:custGeom>
            <a:avLst/>
            <a:gdLst>
              <a:gd name="connsiteX0" fmla="*/ 0 w 872455"/>
              <a:gd name="connsiteY0" fmla="*/ 0 h 6870584"/>
              <a:gd name="connsiteX1" fmla="*/ 872455 w 872455"/>
              <a:gd name="connsiteY1" fmla="*/ 427839 h 6870584"/>
              <a:gd name="connsiteX2" fmla="*/ 872455 w 872455"/>
              <a:gd name="connsiteY2" fmla="*/ 5805182 h 6870584"/>
              <a:gd name="connsiteX3" fmla="*/ 8389 w 872455"/>
              <a:gd name="connsiteY3" fmla="*/ 6870584 h 6870584"/>
              <a:gd name="connsiteX4" fmla="*/ 0 w 872455"/>
              <a:gd name="connsiteY4" fmla="*/ 0 h 6870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2455" h="6870584">
                <a:moveTo>
                  <a:pt x="0" y="0"/>
                </a:moveTo>
                <a:lnTo>
                  <a:pt x="872455" y="427839"/>
                </a:lnTo>
                <a:lnTo>
                  <a:pt x="872455" y="5805182"/>
                </a:lnTo>
                <a:lnTo>
                  <a:pt x="8389" y="6870584"/>
                </a:lnTo>
                <a:cubicBezTo>
                  <a:pt x="5593" y="4591575"/>
                  <a:pt x="2796" y="2312565"/>
                  <a:pt x="0" y="0"/>
                </a:cubicBezTo>
                <a:close/>
              </a:path>
            </a:pathLst>
          </a:cu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Shape 8"/>
          <p:cNvSpPr/>
          <p:nvPr/>
        </p:nvSpPr>
        <p:spPr>
          <a:xfrm flipH="1">
            <a:off x="11325138" y="-16778"/>
            <a:ext cx="872455" cy="6870584"/>
          </a:xfrm>
          <a:custGeom>
            <a:avLst/>
            <a:gdLst>
              <a:gd name="connsiteX0" fmla="*/ 0 w 872455"/>
              <a:gd name="connsiteY0" fmla="*/ 0 h 6870584"/>
              <a:gd name="connsiteX1" fmla="*/ 872455 w 872455"/>
              <a:gd name="connsiteY1" fmla="*/ 427839 h 6870584"/>
              <a:gd name="connsiteX2" fmla="*/ 872455 w 872455"/>
              <a:gd name="connsiteY2" fmla="*/ 5805182 h 6870584"/>
              <a:gd name="connsiteX3" fmla="*/ 8389 w 872455"/>
              <a:gd name="connsiteY3" fmla="*/ 6870584 h 6870584"/>
              <a:gd name="connsiteX4" fmla="*/ 0 w 872455"/>
              <a:gd name="connsiteY4" fmla="*/ 0 h 6870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2455" h="6870584">
                <a:moveTo>
                  <a:pt x="0" y="0"/>
                </a:moveTo>
                <a:lnTo>
                  <a:pt x="872455" y="427839"/>
                </a:lnTo>
                <a:lnTo>
                  <a:pt x="872455" y="5805182"/>
                </a:lnTo>
                <a:lnTo>
                  <a:pt x="8389" y="6870584"/>
                </a:lnTo>
                <a:cubicBezTo>
                  <a:pt x="5593" y="4591575"/>
                  <a:pt x="2796" y="2312565"/>
                  <a:pt x="0" y="0"/>
                </a:cubicBezTo>
                <a:close/>
              </a:path>
            </a:pathLst>
          </a:cu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p:cNvSpPr/>
          <p:nvPr/>
        </p:nvSpPr>
        <p:spPr>
          <a:xfrm>
            <a:off x="864066" y="411060"/>
            <a:ext cx="10503017" cy="5377341"/>
          </a:xfrm>
          <a:prstGeom prst="rect">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Freeform: Shape 4"/>
          <p:cNvSpPr/>
          <p:nvPr/>
        </p:nvSpPr>
        <p:spPr>
          <a:xfrm>
            <a:off x="-25167" y="-8389"/>
            <a:ext cx="12231149" cy="411061"/>
          </a:xfrm>
          <a:custGeom>
            <a:avLst/>
            <a:gdLst>
              <a:gd name="connsiteX0" fmla="*/ 0 w 12231149"/>
              <a:gd name="connsiteY0" fmla="*/ 0 h 411061"/>
              <a:gd name="connsiteX1" fmla="*/ 897622 w 12231149"/>
              <a:gd name="connsiteY1" fmla="*/ 411061 h 411061"/>
              <a:gd name="connsiteX2" fmla="*/ 11383861 w 12231149"/>
              <a:gd name="connsiteY2" fmla="*/ 411061 h 411061"/>
              <a:gd name="connsiteX3" fmla="*/ 12231149 w 12231149"/>
              <a:gd name="connsiteY3" fmla="*/ 8389 h 411061"/>
              <a:gd name="connsiteX4" fmla="*/ 0 w 12231149"/>
              <a:gd name="connsiteY4" fmla="*/ 0 h 4110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31149" h="411061">
                <a:moveTo>
                  <a:pt x="0" y="0"/>
                </a:moveTo>
                <a:lnTo>
                  <a:pt x="897622" y="411061"/>
                </a:lnTo>
                <a:lnTo>
                  <a:pt x="11383861" y="411061"/>
                </a:lnTo>
                <a:lnTo>
                  <a:pt x="12231149" y="8389"/>
                </a:lnTo>
                <a:lnTo>
                  <a:pt x="0" y="0"/>
                </a:lnTo>
                <a:close/>
              </a:path>
            </a:pathLst>
          </a:custGeom>
          <a:solidFill>
            <a:srgbClr val="96969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hlinkClick r:id="rId2" action="ppaction://hlinksldjump"/>
          </p:cNvPr>
          <p:cNvSpPr/>
          <p:nvPr/>
        </p:nvSpPr>
        <p:spPr>
          <a:xfrm>
            <a:off x="2028564" y="1115736"/>
            <a:ext cx="2927757" cy="4681053"/>
          </a:xfrm>
          <a:prstGeom prst="rect">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Beveled 10">
            <a:hlinkClick r:id="rId2" action="ppaction://hlinksldjump"/>
          </p:cNvPr>
          <p:cNvSpPr/>
          <p:nvPr/>
        </p:nvSpPr>
        <p:spPr>
          <a:xfrm>
            <a:off x="2624183" y="1400961"/>
            <a:ext cx="520118" cy="1570922"/>
          </a:xfrm>
          <a:prstGeom prst="bevel">
            <a:avLst>
              <a:gd name="adj" fmla="val 6062"/>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Beveled 11">
            <a:hlinkClick r:id="rId2" action="ppaction://hlinksldjump"/>
          </p:cNvPr>
          <p:cNvSpPr/>
          <p:nvPr/>
        </p:nvSpPr>
        <p:spPr>
          <a:xfrm>
            <a:off x="3840587" y="1400961"/>
            <a:ext cx="520118" cy="1570922"/>
          </a:xfrm>
          <a:prstGeom prst="bevel">
            <a:avLst>
              <a:gd name="adj" fmla="val 6062"/>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Beveled 12">
            <a:hlinkClick r:id="rId2" action="ppaction://hlinksldjump"/>
          </p:cNvPr>
          <p:cNvSpPr/>
          <p:nvPr/>
        </p:nvSpPr>
        <p:spPr>
          <a:xfrm>
            <a:off x="2624183" y="3768055"/>
            <a:ext cx="520118" cy="1570922"/>
          </a:xfrm>
          <a:prstGeom prst="bevel">
            <a:avLst>
              <a:gd name="adj" fmla="val 6062"/>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Beveled 13">
            <a:hlinkClick r:id="rId2" action="ppaction://hlinksldjump"/>
          </p:cNvPr>
          <p:cNvSpPr/>
          <p:nvPr/>
        </p:nvSpPr>
        <p:spPr>
          <a:xfrm>
            <a:off x="3840587" y="3768055"/>
            <a:ext cx="520118" cy="1570922"/>
          </a:xfrm>
          <a:prstGeom prst="bevel">
            <a:avLst>
              <a:gd name="adj" fmla="val 6062"/>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hlinkClick r:id="rId2" action="ppaction://hlinksldjump"/>
          </p:cNvPr>
          <p:cNvSpPr/>
          <p:nvPr/>
        </p:nvSpPr>
        <p:spPr>
          <a:xfrm>
            <a:off x="4276814" y="3310855"/>
            <a:ext cx="369118" cy="118228"/>
          </a:xfrm>
          <a:prstGeom prst="rect">
            <a:avLst/>
          </a:prstGeom>
          <a:blipFill>
            <a:blip r:embed="rId3"/>
            <a:tile tx="0" ty="0" sx="100000" sy="100000" flip="none" algn="tl"/>
          </a:bli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Partial Circle 15">
            <a:hlinkClick r:id="rId4" action="ppaction://hlinksldjump"/>
          </p:cNvPr>
          <p:cNvSpPr/>
          <p:nvPr/>
        </p:nvSpPr>
        <p:spPr>
          <a:xfrm rot="2649140">
            <a:off x="596471" y="351050"/>
            <a:ext cx="914400" cy="914400"/>
          </a:xfrm>
          <a:prstGeom prst="pie">
            <a:avLst>
              <a:gd name="adj1" fmla="val 0"/>
              <a:gd name="adj2" fmla="val 5347922"/>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7" name="Partial Circle 16">
            <a:hlinkClick r:id="rId5" action="ppaction://hlinksldjump"/>
          </p:cNvPr>
          <p:cNvSpPr/>
          <p:nvPr/>
        </p:nvSpPr>
        <p:spPr>
          <a:xfrm rot="2649140" flipH="1">
            <a:off x="565391" y="320000"/>
            <a:ext cx="914400" cy="914400"/>
          </a:xfrm>
          <a:prstGeom prst="pie">
            <a:avLst>
              <a:gd name="adj1" fmla="val 0"/>
              <a:gd name="adj2" fmla="val 5401506"/>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9" name="Partial Circle 18">
            <a:hlinkClick r:id="rId6" action="ppaction://hlinksldjump"/>
          </p:cNvPr>
          <p:cNvSpPr/>
          <p:nvPr/>
        </p:nvSpPr>
        <p:spPr>
          <a:xfrm rot="8049140" flipH="1" flipV="1">
            <a:off x="632814" y="325659"/>
            <a:ext cx="914400" cy="914400"/>
          </a:xfrm>
          <a:prstGeom prst="pie">
            <a:avLst>
              <a:gd name="adj1" fmla="val 0"/>
              <a:gd name="adj2" fmla="val 5401506"/>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0" name="Rectangle 19"/>
          <p:cNvSpPr/>
          <p:nvPr/>
        </p:nvSpPr>
        <p:spPr>
          <a:xfrm>
            <a:off x="11006035" y="130692"/>
            <a:ext cx="1068309" cy="923454"/>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hlinkClick r:id="rId4" action="ppaction://hlinksldjump"/>
          </p:cNvPr>
          <p:cNvSpPr txBox="1"/>
          <p:nvPr/>
        </p:nvSpPr>
        <p:spPr>
          <a:xfrm>
            <a:off x="831450" y="941249"/>
            <a:ext cx="466794" cy="261610"/>
          </a:xfrm>
          <a:prstGeom prst="rect">
            <a:avLst/>
          </a:prstGeom>
          <a:noFill/>
        </p:spPr>
        <p:txBody>
          <a:bodyPr wrap="none" rtlCol="0">
            <a:spAutoFit/>
          </a:bodyPr>
          <a:lstStyle/>
          <a:p>
            <a:r>
              <a:rPr lang="en-US" sz="1100" i="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Back</a:t>
            </a:r>
            <a:endParaRPr lang="en-US" sz="1400" i="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24" name="TextBox 23">
            <a:hlinkClick r:id="rId6" action="ppaction://hlinksldjump"/>
          </p:cNvPr>
          <p:cNvSpPr txBox="1"/>
          <p:nvPr/>
        </p:nvSpPr>
        <p:spPr>
          <a:xfrm>
            <a:off x="1096086" y="646395"/>
            <a:ext cx="484428" cy="261610"/>
          </a:xfrm>
          <a:prstGeom prst="rect">
            <a:avLst/>
          </a:prstGeom>
          <a:noFill/>
        </p:spPr>
        <p:txBody>
          <a:bodyPr wrap="none" rtlCol="0">
            <a:spAutoFit/>
          </a:bodyPr>
          <a:lstStyle/>
          <a:p>
            <a:r>
              <a:rPr lang="en-US" sz="1100" i="1" dirty="0">
                <a:solidFill>
                  <a:srgbClr val="FF0000"/>
                </a:solidFill>
                <a:effectLst>
                  <a:outerShdw blurRad="38100" dist="38100" dir="2700000" algn="tl">
                    <a:srgbClr val="000000">
                      <a:alpha val="43137"/>
                    </a:srgbClr>
                  </a:outerShdw>
                </a:effectLst>
              </a:rPr>
              <a:t>Right</a:t>
            </a:r>
          </a:p>
        </p:txBody>
      </p:sp>
      <p:sp>
        <p:nvSpPr>
          <p:cNvPr id="25" name="TextBox 24">
            <a:hlinkClick r:id="rId5" action="ppaction://hlinksldjump"/>
          </p:cNvPr>
          <p:cNvSpPr txBox="1"/>
          <p:nvPr/>
        </p:nvSpPr>
        <p:spPr>
          <a:xfrm>
            <a:off x="557645" y="646395"/>
            <a:ext cx="401072" cy="261610"/>
          </a:xfrm>
          <a:prstGeom prst="rect">
            <a:avLst/>
          </a:prstGeom>
          <a:noFill/>
        </p:spPr>
        <p:txBody>
          <a:bodyPr wrap="none" rtlCol="0">
            <a:spAutoFit/>
          </a:bodyPr>
          <a:lstStyle/>
          <a:p>
            <a:r>
              <a:rPr lang="en-US" sz="1100" i="1" dirty="0">
                <a:solidFill>
                  <a:srgbClr val="FF0000"/>
                </a:solidFill>
                <a:effectLst>
                  <a:outerShdw blurRad="38100" dist="38100" dir="2700000" algn="tl">
                    <a:srgbClr val="000000">
                      <a:alpha val="43137"/>
                    </a:srgbClr>
                  </a:outerShdw>
                </a:effectLst>
              </a:rPr>
              <a:t>Left</a:t>
            </a:r>
            <a:endParaRPr lang="en-US" sz="1400" i="1" dirty="0">
              <a:solidFill>
                <a:srgbClr val="FF0000"/>
              </a:solidFill>
              <a:effectLst>
                <a:outerShdw blurRad="38100" dist="38100" dir="2700000" algn="tl">
                  <a:srgbClr val="000000">
                    <a:alpha val="43137"/>
                  </a:srgbClr>
                </a:outerShdw>
              </a:effectLst>
            </a:endParaRPr>
          </a:p>
        </p:txBody>
      </p:sp>
      <p:sp>
        <p:nvSpPr>
          <p:cNvPr id="26" name="TextBox 25"/>
          <p:cNvSpPr txBox="1"/>
          <p:nvPr/>
        </p:nvSpPr>
        <p:spPr>
          <a:xfrm>
            <a:off x="766485" y="352746"/>
            <a:ext cx="583814" cy="307777"/>
          </a:xfrm>
          <a:prstGeom prst="rect">
            <a:avLst/>
          </a:prstGeom>
          <a:noFill/>
        </p:spPr>
        <p:txBody>
          <a:bodyPr wrap="none" rtlCol="0">
            <a:spAutoFit/>
          </a:bodyPr>
          <a:lstStyle/>
          <a:p>
            <a:r>
              <a:rPr lang="en-US" sz="1400" i="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Move</a:t>
            </a:r>
          </a:p>
        </p:txBody>
      </p:sp>
      <p:grpSp>
        <p:nvGrpSpPr>
          <p:cNvPr id="22" name="Group 21"/>
          <p:cNvGrpSpPr/>
          <p:nvPr/>
        </p:nvGrpSpPr>
        <p:grpSpPr>
          <a:xfrm>
            <a:off x="11270312" y="411724"/>
            <a:ext cx="553674" cy="360726"/>
            <a:chOff x="11270312" y="411724"/>
            <a:chExt cx="553674" cy="360726"/>
          </a:xfrm>
        </p:grpSpPr>
        <p:sp>
          <p:nvSpPr>
            <p:cNvPr id="3" name="Oval 2"/>
            <p:cNvSpPr/>
            <p:nvPr/>
          </p:nvSpPr>
          <p:spPr>
            <a:xfrm>
              <a:off x="11505205" y="680171"/>
              <a:ext cx="83890" cy="92279"/>
            </a:xfrm>
            <a:prstGeom prst="ellipse">
              <a:avLst/>
            </a:prstGeom>
            <a:solidFill>
              <a:schemeClr val="accent4">
                <a:lumMod val="7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Isosceles Triangle 3"/>
            <p:cNvSpPr/>
            <p:nvPr/>
          </p:nvSpPr>
          <p:spPr>
            <a:xfrm rot="10800000">
              <a:off x="11270312" y="411724"/>
              <a:ext cx="553674" cy="260058"/>
            </a:xfrm>
            <a:prstGeom prst="triangle">
              <a:avLst/>
            </a:prstGeom>
            <a:solidFill>
              <a:schemeClr val="accent1">
                <a:lumMod val="7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7" name="Picture 6">
            <a:hlinkClick r:id="rId2" action="ppaction://hlinksldjump"/>
          </p:cNvPr>
          <p:cNvPicPr>
            <a:picLocks noChangeAspect="1"/>
          </p:cNvPicPr>
          <p:nvPr/>
        </p:nvPicPr>
        <p:blipFill>
          <a:blip r:embed="rId7"/>
          <a:stretch>
            <a:fillRect/>
          </a:stretch>
        </p:blipFill>
        <p:spPr>
          <a:xfrm>
            <a:off x="5491959" y="1336718"/>
            <a:ext cx="1202455" cy="1892645"/>
          </a:xfrm>
          <a:prstGeom prst="bevel">
            <a:avLst>
              <a:gd name="adj" fmla="val 4128"/>
            </a:avLst>
          </a:prstGeom>
          <a:ln>
            <a:solidFill>
              <a:schemeClr val="tx1"/>
            </a:solidFill>
          </a:ln>
        </p:spPr>
      </p:pic>
      <p:sp>
        <p:nvSpPr>
          <p:cNvPr id="27" name="Rectangle 26"/>
          <p:cNvSpPr/>
          <p:nvPr/>
        </p:nvSpPr>
        <p:spPr>
          <a:xfrm>
            <a:off x="10969692" y="439520"/>
            <a:ext cx="67112" cy="67113"/>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20"/>
          <p:cNvPicPr>
            <a:picLocks noChangeAspect="1"/>
          </p:cNvPicPr>
          <p:nvPr/>
        </p:nvPicPr>
        <p:blipFill rotWithShape="1">
          <a:blip r:embed="rId8"/>
          <a:srcRect l="81780"/>
          <a:stretch/>
        </p:blipFill>
        <p:spPr>
          <a:xfrm>
            <a:off x="-126927" y="439521"/>
            <a:ext cx="206924" cy="6424769"/>
          </a:xfrm>
          <a:prstGeom prst="rect">
            <a:avLst/>
          </a:prstGeom>
        </p:spPr>
      </p:pic>
      <p:sp>
        <p:nvSpPr>
          <p:cNvPr id="6" name="Freeform: Shape 5"/>
          <p:cNvSpPr/>
          <p:nvPr/>
        </p:nvSpPr>
        <p:spPr>
          <a:xfrm>
            <a:off x="-8390" y="5788403"/>
            <a:ext cx="12214371" cy="1082179"/>
          </a:xfrm>
          <a:custGeom>
            <a:avLst/>
            <a:gdLst>
              <a:gd name="connsiteX0" fmla="*/ 0 w 12205982"/>
              <a:gd name="connsiteY0" fmla="*/ 1803633 h 1812022"/>
              <a:gd name="connsiteX1" fmla="*/ 872455 w 12205982"/>
              <a:gd name="connsiteY1" fmla="*/ 0 h 1812022"/>
              <a:gd name="connsiteX2" fmla="*/ 11383861 w 12205982"/>
              <a:gd name="connsiteY2" fmla="*/ 25167 h 1812022"/>
              <a:gd name="connsiteX3" fmla="*/ 12205982 w 12205982"/>
              <a:gd name="connsiteY3" fmla="*/ 1812022 h 1812022"/>
              <a:gd name="connsiteX4" fmla="*/ 0 w 12205982"/>
              <a:gd name="connsiteY4" fmla="*/ 1803633 h 18120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05982" h="1812022">
                <a:moveTo>
                  <a:pt x="0" y="1803633"/>
                </a:moveTo>
                <a:lnTo>
                  <a:pt x="872455" y="0"/>
                </a:lnTo>
                <a:lnTo>
                  <a:pt x="11383861" y="25167"/>
                </a:lnTo>
                <a:lnTo>
                  <a:pt x="12205982" y="1812022"/>
                </a:lnTo>
                <a:lnTo>
                  <a:pt x="0" y="1803633"/>
                </a:lnTo>
                <a:close/>
              </a:path>
            </a:pathLst>
          </a:custGeom>
          <a:blipFill>
            <a:blip r:embed="rId9"/>
            <a:tile tx="0" ty="0" sx="100000" sy="100000" flip="none" algn="tl"/>
          </a:bli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rot="16200000">
            <a:off x="11224159" y="46914"/>
            <a:ext cx="67112" cy="167780"/>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a:off x="10970887" y="808250"/>
            <a:ext cx="67112" cy="67113"/>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flipV="1">
            <a:off x="11465420" y="995654"/>
            <a:ext cx="51690" cy="45719"/>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p:cNvSpPr/>
          <p:nvPr/>
        </p:nvSpPr>
        <p:spPr>
          <a:xfrm flipV="1">
            <a:off x="11534186" y="995654"/>
            <a:ext cx="51690" cy="45719"/>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p:nvSpPr>
        <p:spPr>
          <a:xfrm flipV="1">
            <a:off x="11602532" y="995654"/>
            <a:ext cx="51690" cy="45719"/>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p:nvSpPr>
        <p:spPr>
          <a:xfrm flipV="1">
            <a:off x="11670878" y="995654"/>
            <a:ext cx="51690" cy="45719"/>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p:cNvSpPr/>
          <p:nvPr/>
        </p:nvSpPr>
        <p:spPr>
          <a:xfrm rot="16200000">
            <a:off x="11933420" y="409631"/>
            <a:ext cx="216329" cy="45719"/>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p:cNvSpPr/>
          <p:nvPr/>
        </p:nvSpPr>
        <p:spPr>
          <a:xfrm rot="16200000">
            <a:off x="12007744" y="244039"/>
            <a:ext cx="67681" cy="45719"/>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25167" y="-6394"/>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p:cNvSpPr/>
          <p:nvPr/>
        </p:nvSpPr>
        <p:spPr>
          <a:xfrm>
            <a:off x="-33555" y="1995"/>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p:cNvSpPr/>
          <p:nvPr/>
        </p:nvSpPr>
        <p:spPr>
          <a:xfrm>
            <a:off x="-8390" y="-11586"/>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p:cNvSpPr/>
          <p:nvPr/>
        </p:nvSpPr>
        <p:spPr>
          <a:xfrm>
            <a:off x="-16779" y="12031"/>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p:cNvSpPr/>
          <p:nvPr/>
        </p:nvSpPr>
        <p:spPr>
          <a:xfrm>
            <a:off x="-25167" y="-11586"/>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p:cNvSpPr/>
          <p:nvPr/>
        </p:nvSpPr>
        <p:spPr>
          <a:xfrm>
            <a:off x="-33555" y="-11586"/>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p:cNvSpPr/>
          <p:nvPr/>
        </p:nvSpPr>
        <p:spPr>
          <a:xfrm>
            <a:off x="-41943" y="-11586"/>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p:cNvSpPr/>
          <p:nvPr/>
        </p:nvSpPr>
        <p:spPr>
          <a:xfrm>
            <a:off x="-50331" y="-11586"/>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p:cNvSpPr/>
          <p:nvPr/>
        </p:nvSpPr>
        <p:spPr>
          <a:xfrm>
            <a:off x="-58719" y="-11586"/>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p:cNvSpPr/>
          <p:nvPr/>
        </p:nvSpPr>
        <p:spPr>
          <a:xfrm>
            <a:off x="-33555" y="12493"/>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p:cNvSpPr/>
          <p:nvPr/>
        </p:nvSpPr>
        <p:spPr>
          <a:xfrm>
            <a:off x="-8391" y="36572"/>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p:cNvSpPr/>
          <p:nvPr/>
        </p:nvSpPr>
        <p:spPr>
          <a:xfrm>
            <a:off x="16773" y="60651"/>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41937" y="84730"/>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p:cNvSpPr/>
          <p:nvPr/>
        </p:nvSpPr>
        <p:spPr>
          <a:xfrm>
            <a:off x="67101" y="108809"/>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p:cNvSpPr/>
          <p:nvPr/>
        </p:nvSpPr>
        <p:spPr>
          <a:xfrm>
            <a:off x="-58720" y="-10181"/>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Beveled 53"/>
          <p:cNvSpPr/>
          <p:nvPr/>
        </p:nvSpPr>
        <p:spPr>
          <a:xfrm>
            <a:off x="4446061" y="408711"/>
            <a:ext cx="3339025" cy="609802"/>
          </a:xfrm>
          <a:prstGeom prst="bevel">
            <a:avLst>
              <a:gd name="adj" fmla="val 7931"/>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i="1" u="sng" dirty="0">
                <a:solidFill>
                  <a:schemeClr val="tx1"/>
                </a:solidFill>
                <a:effectLst>
                  <a:outerShdw blurRad="38100" dist="38100" dir="2700000" algn="tl">
                    <a:srgbClr val="000000">
                      <a:alpha val="43137"/>
                    </a:srgbClr>
                  </a:outerShdw>
                </a:effectLst>
                <a:latin typeface="Courier New" panose="02070309020205020404" pitchFamily="49" charset="0"/>
                <a:cs typeface="Courier New" panose="02070309020205020404" pitchFamily="49" charset="0"/>
              </a:rPr>
              <a:t>What Do you Say?</a:t>
            </a:r>
          </a:p>
        </p:txBody>
      </p:sp>
      <p:sp>
        <p:nvSpPr>
          <p:cNvPr id="55" name="Rectangle: Beveled 54">
            <a:hlinkClick r:id="rId10" action="ppaction://hlinksldjump"/>
          </p:cNvPr>
          <p:cNvSpPr/>
          <p:nvPr/>
        </p:nvSpPr>
        <p:spPr>
          <a:xfrm>
            <a:off x="1874953" y="4225255"/>
            <a:ext cx="2067874" cy="572376"/>
          </a:xfrm>
          <a:prstGeom prst="bevel">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i="1" u="sng" dirty="0">
                <a:solidFill>
                  <a:schemeClr val="tx1"/>
                </a:solidFill>
                <a:effectLst>
                  <a:outerShdw blurRad="38100" dist="38100" dir="2700000" algn="tl">
                    <a:srgbClr val="000000">
                      <a:alpha val="43137"/>
                    </a:srgbClr>
                  </a:outerShdw>
                </a:effectLst>
                <a:latin typeface="Berlin Sans FB" panose="020E0602020502020306" pitchFamily="34" charset="0"/>
              </a:rPr>
              <a:t>Where do I Start?</a:t>
            </a:r>
          </a:p>
        </p:txBody>
      </p:sp>
      <p:sp>
        <p:nvSpPr>
          <p:cNvPr id="56" name="Rectangle: Beveled 55">
            <a:hlinkClick r:id="rId11" action="ppaction://hlinksldjump"/>
          </p:cNvPr>
          <p:cNvSpPr/>
          <p:nvPr/>
        </p:nvSpPr>
        <p:spPr>
          <a:xfrm>
            <a:off x="6901596" y="4180298"/>
            <a:ext cx="702503" cy="572376"/>
          </a:xfrm>
          <a:prstGeom prst="bevel">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i="1" u="sng" dirty="0">
                <a:solidFill>
                  <a:schemeClr val="tx1"/>
                </a:solidFill>
                <a:effectLst>
                  <a:outerShdw blurRad="38100" dist="38100" dir="2700000" algn="tl">
                    <a:srgbClr val="000000">
                      <a:alpha val="43137"/>
                    </a:srgbClr>
                  </a:outerShdw>
                </a:effectLst>
                <a:latin typeface="Berlin Sans FB" panose="020E0602020502020306" pitchFamily="34" charset="0"/>
              </a:rPr>
              <a:t>No! </a:t>
            </a:r>
          </a:p>
        </p:txBody>
      </p:sp>
      <p:sp>
        <p:nvSpPr>
          <p:cNvPr id="57" name="Rectangle: Beveled 56">
            <a:hlinkClick r:id="rId12" action="ppaction://hlinksldjump"/>
          </p:cNvPr>
          <p:cNvSpPr/>
          <p:nvPr/>
        </p:nvSpPr>
        <p:spPr>
          <a:xfrm>
            <a:off x="4605070" y="5393899"/>
            <a:ext cx="1694350" cy="572376"/>
          </a:xfrm>
          <a:prstGeom prst="bevel">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i="1" dirty="0">
                <a:solidFill>
                  <a:schemeClr val="tx1"/>
                </a:solidFill>
                <a:effectLst>
                  <a:outerShdw blurRad="38100" dist="38100" dir="2700000" algn="tl">
                    <a:srgbClr val="000000">
                      <a:alpha val="43137"/>
                    </a:srgbClr>
                  </a:outerShdw>
                </a:effectLst>
                <a:latin typeface="Berlin Sans FB" panose="020E0602020502020306" pitchFamily="34" charset="0"/>
              </a:rPr>
              <a:t>....................... </a:t>
            </a:r>
          </a:p>
        </p:txBody>
      </p:sp>
      <p:sp>
        <p:nvSpPr>
          <p:cNvPr id="58" name="Rectangle: Beveled 57">
            <a:hlinkClick r:id="rId13" action="ppaction://hlinksldjump"/>
          </p:cNvPr>
          <p:cNvSpPr/>
          <p:nvPr/>
        </p:nvSpPr>
        <p:spPr>
          <a:xfrm>
            <a:off x="4545426" y="2577655"/>
            <a:ext cx="6184095" cy="572376"/>
          </a:xfrm>
          <a:prstGeom prst="bevel">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i="1" u="sng" dirty="0">
                <a:solidFill>
                  <a:schemeClr val="tx1"/>
                </a:solidFill>
                <a:effectLst>
                  <a:outerShdw blurRad="38100" dist="38100" dir="2700000" algn="tl">
                    <a:srgbClr val="000000">
                      <a:alpha val="43137"/>
                    </a:srgbClr>
                  </a:outerShdw>
                </a:effectLst>
                <a:latin typeface="Berlin Sans FB" panose="020E0602020502020306" pitchFamily="34" charset="0"/>
              </a:rPr>
              <a:t>Any thing else I need to know before I start your stupid game</a:t>
            </a:r>
          </a:p>
        </p:txBody>
      </p:sp>
      <p:pic>
        <p:nvPicPr>
          <p:cNvPr id="50" name="Picture 49"/>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4773706" y="3690361"/>
            <a:ext cx="1436506" cy="1436506"/>
          </a:xfrm>
          <a:prstGeom prst="rect">
            <a:avLst/>
          </a:prstGeom>
        </p:spPr>
      </p:pic>
    </p:spTree>
    <p:extLst>
      <p:ext uri="{BB962C8B-B14F-4D97-AF65-F5344CB8AC3E}">
        <p14:creationId xmlns:p14="http://schemas.microsoft.com/office/powerpoint/2010/main" val="347065380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reeform: Shape 7"/>
          <p:cNvSpPr/>
          <p:nvPr/>
        </p:nvSpPr>
        <p:spPr>
          <a:xfrm>
            <a:off x="-8389" y="-16778"/>
            <a:ext cx="872455" cy="6870584"/>
          </a:xfrm>
          <a:custGeom>
            <a:avLst/>
            <a:gdLst>
              <a:gd name="connsiteX0" fmla="*/ 0 w 872455"/>
              <a:gd name="connsiteY0" fmla="*/ 0 h 6870584"/>
              <a:gd name="connsiteX1" fmla="*/ 872455 w 872455"/>
              <a:gd name="connsiteY1" fmla="*/ 427839 h 6870584"/>
              <a:gd name="connsiteX2" fmla="*/ 872455 w 872455"/>
              <a:gd name="connsiteY2" fmla="*/ 5805182 h 6870584"/>
              <a:gd name="connsiteX3" fmla="*/ 8389 w 872455"/>
              <a:gd name="connsiteY3" fmla="*/ 6870584 h 6870584"/>
              <a:gd name="connsiteX4" fmla="*/ 0 w 872455"/>
              <a:gd name="connsiteY4" fmla="*/ 0 h 6870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2455" h="6870584">
                <a:moveTo>
                  <a:pt x="0" y="0"/>
                </a:moveTo>
                <a:lnTo>
                  <a:pt x="872455" y="427839"/>
                </a:lnTo>
                <a:lnTo>
                  <a:pt x="872455" y="5805182"/>
                </a:lnTo>
                <a:lnTo>
                  <a:pt x="8389" y="6870584"/>
                </a:lnTo>
                <a:cubicBezTo>
                  <a:pt x="5593" y="4591575"/>
                  <a:pt x="2796" y="2312565"/>
                  <a:pt x="0" y="0"/>
                </a:cubicBezTo>
                <a:close/>
              </a:path>
            </a:pathLst>
          </a:cu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Shape 8"/>
          <p:cNvSpPr/>
          <p:nvPr/>
        </p:nvSpPr>
        <p:spPr>
          <a:xfrm flipH="1">
            <a:off x="11325138" y="-16778"/>
            <a:ext cx="872455" cy="6870584"/>
          </a:xfrm>
          <a:custGeom>
            <a:avLst/>
            <a:gdLst>
              <a:gd name="connsiteX0" fmla="*/ 0 w 872455"/>
              <a:gd name="connsiteY0" fmla="*/ 0 h 6870584"/>
              <a:gd name="connsiteX1" fmla="*/ 872455 w 872455"/>
              <a:gd name="connsiteY1" fmla="*/ 427839 h 6870584"/>
              <a:gd name="connsiteX2" fmla="*/ 872455 w 872455"/>
              <a:gd name="connsiteY2" fmla="*/ 5805182 h 6870584"/>
              <a:gd name="connsiteX3" fmla="*/ 8389 w 872455"/>
              <a:gd name="connsiteY3" fmla="*/ 6870584 h 6870584"/>
              <a:gd name="connsiteX4" fmla="*/ 0 w 872455"/>
              <a:gd name="connsiteY4" fmla="*/ 0 h 6870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2455" h="6870584">
                <a:moveTo>
                  <a:pt x="0" y="0"/>
                </a:moveTo>
                <a:lnTo>
                  <a:pt x="872455" y="427839"/>
                </a:lnTo>
                <a:lnTo>
                  <a:pt x="872455" y="5805182"/>
                </a:lnTo>
                <a:lnTo>
                  <a:pt x="8389" y="6870584"/>
                </a:lnTo>
                <a:cubicBezTo>
                  <a:pt x="5593" y="4591575"/>
                  <a:pt x="2796" y="2312565"/>
                  <a:pt x="0" y="0"/>
                </a:cubicBezTo>
                <a:close/>
              </a:path>
            </a:pathLst>
          </a:cu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p:cNvSpPr/>
          <p:nvPr/>
        </p:nvSpPr>
        <p:spPr>
          <a:xfrm>
            <a:off x="864066" y="411060"/>
            <a:ext cx="10503017" cy="5377341"/>
          </a:xfrm>
          <a:prstGeom prst="rect">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Freeform: Shape 4"/>
          <p:cNvSpPr/>
          <p:nvPr/>
        </p:nvSpPr>
        <p:spPr>
          <a:xfrm>
            <a:off x="-25167" y="-8389"/>
            <a:ext cx="12231149" cy="411061"/>
          </a:xfrm>
          <a:custGeom>
            <a:avLst/>
            <a:gdLst>
              <a:gd name="connsiteX0" fmla="*/ 0 w 12231149"/>
              <a:gd name="connsiteY0" fmla="*/ 0 h 411061"/>
              <a:gd name="connsiteX1" fmla="*/ 897622 w 12231149"/>
              <a:gd name="connsiteY1" fmla="*/ 411061 h 411061"/>
              <a:gd name="connsiteX2" fmla="*/ 11383861 w 12231149"/>
              <a:gd name="connsiteY2" fmla="*/ 411061 h 411061"/>
              <a:gd name="connsiteX3" fmla="*/ 12231149 w 12231149"/>
              <a:gd name="connsiteY3" fmla="*/ 8389 h 411061"/>
              <a:gd name="connsiteX4" fmla="*/ 0 w 12231149"/>
              <a:gd name="connsiteY4" fmla="*/ 0 h 4110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31149" h="411061">
                <a:moveTo>
                  <a:pt x="0" y="0"/>
                </a:moveTo>
                <a:lnTo>
                  <a:pt x="897622" y="411061"/>
                </a:lnTo>
                <a:lnTo>
                  <a:pt x="11383861" y="411061"/>
                </a:lnTo>
                <a:lnTo>
                  <a:pt x="12231149" y="8389"/>
                </a:lnTo>
                <a:lnTo>
                  <a:pt x="0" y="0"/>
                </a:lnTo>
                <a:close/>
              </a:path>
            </a:pathLst>
          </a:custGeom>
          <a:solidFill>
            <a:srgbClr val="96969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hlinkClick r:id="rId2" action="ppaction://hlinksldjump"/>
          </p:cNvPr>
          <p:cNvSpPr/>
          <p:nvPr/>
        </p:nvSpPr>
        <p:spPr>
          <a:xfrm>
            <a:off x="2028564" y="1115736"/>
            <a:ext cx="2927757" cy="4681053"/>
          </a:xfrm>
          <a:prstGeom prst="rect">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Beveled 10">
            <a:hlinkClick r:id="rId2" action="ppaction://hlinksldjump"/>
          </p:cNvPr>
          <p:cNvSpPr/>
          <p:nvPr/>
        </p:nvSpPr>
        <p:spPr>
          <a:xfrm>
            <a:off x="2624183" y="1400961"/>
            <a:ext cx="520118" cy="1570922"/>
          </a:xfrm>
          <a:prstGeom prst="bevel">
            <a:avLst>
              <a:gd name="adj" fmla="val 6062"/>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Beveled 11">
            <a:hlinkClick r:id="rId2" action="ppaction://hlinksldjump"/>
          </p:cNvPr>
          <p:cNvSpPr/>
          <p:nvPr/>
        </p:nvSpPr>
        <p:spPr>
          <a:xfrm>
            <a:off x="3840587" y="1400961"/>
            <a:ext cx="520118" cy="1570922"/>
          </a:xfrm>
          <a:prstGeom prst="bevel">
            <a:avLst>
              <a:gd name="adj" fmla="val 6062"/>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Beveled 12">
            <a:hlinkClick r:id="rId2" action="ppaction://hlinksldjump"/>
          </p:cNvPr>
          <p:cNvSpPr/>
          <p:nvPr/>
        </p:nvSpPr>
        <p:spPr>
          <a:xfrm>
            <a:off x="2624183" y="3768055"/>
            <a:ext cx="520118" cy="1570922"/>
          </a:xfrm>
          <a:prstGeom prst="bevel">
            <a:avLst>
              <a:gd name="adj" fmla="val 6062"/>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Beveled 13">
            <a:hlinkClick r:id="rId2" action="ppaction://hlinksldjump"/>
          </p:cNvPr>
          <p:cNvSpPr/>
          <p:nvPr/>
        </p:nvSpPr>
        <p:spPr>
          <a:xfrm>
            <a:off x="3840587" y="3768055"/>
            <a:ext cx="520118" cy="1570922"/>
          </a:xfrm>
          <a:prstGeom prst="bevel">
            <a:avLst>
              <a:gd name="adj" fmla="val 6062"/>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hlinkClick r:id="rId2" action="ppaction://hlinksldjump"/>
          </p:cNvPr>
          <p:cNvSpPr/>
          <p:nvPr/>
        </p:nvSpPr>
        <p:spPr>
          <a:xfrm>
            <a:off x="4276814" y="3310855"/>
            <a:ext cx="369118" cy="118228"/>
          </a:xfrm>
          <a:prstGeom prst="rect">
            <a:avLst/>
          </a:prstGeom>
          <a:blipFill>
            <a:blip r:embed="rId3"/>
            <a:tile tx="0" ty="0" sx="100000" sy="100000" flip="none" algn="tl"/>
          </a:bli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Partial Circle 15">
            <a:hlinkClick r:id="rId4" action="ppaction://hlinksldjump"/>
          </p:cNvPr>
          <p:cNvSpPr/>
          <p:nvPr/>
        </p:nvSpPr>
        <p:spPr>
          <a:xfrm rot="2649140">
            <a:off x="596471" y="351050"/>
            <a:ext cx="914400" cy="914400"/>
          </a:xfrm>
          <a:prstGeom prst="pie">
            <a:avLst>
              <a:gd name="adj1" fmla="val 0"/>
              <a:gd name="adj2" fmla="val 5347922"/>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7" name="Partial Circle 16">
            <a:hlinkClick r:id="rId5" action="ppaction://hlinksldjump"/>
          </p:cNvPr>
          <p:cNvSpPr/>
          <p:nvPr/>
        </p:nvSpPr>
        <p:spPr>
          <a:xfrm rot="2649140" flipH="1">
            <a:off x="565391" y="320000"/>
            <a:ext cx="914400" cy="914400"/>
          </a:xfrm>
          <a:prstGeom prst="pie">
            <a:avLst>
              <a:gd name="adj1" fmla="val 0"/>
              <a:gd name="adj2" fmla="val 5401506"/>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9" name="Partial Circle 18">
            <a:hlinkClick r:id="rId6" action="ppaction://hlinksldjump"/>
          </p:cNvPr>
          <p:cNvSpPr/>
          <p:nvPr/>
        </p:nvSpPr>
        <p:spPr>
          <a:xfrm rot="8049140" flipH="1" flipV="1">
            <a:off x="632814" y="325659"/>
            <a:ext cx="914400" cy="914400"/>
          </a:xfrm>
          <a:prstGeom prst="pie">
            <a:avLst>
              <a:gd name="adj1" fmla="val 0"/>
              <a:gd name="adj2" fmla="val 5401506"/>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0" name="Rectangle 19"/>
          <p:cNvSpPr/>
          <p:nvPr/>
        </p:nvSpPr>
        <p:spPr>
          <a:xfrm>
            <a:off x="11006035" y="130692"/>
            <a:ext cx="1068309" cy="923454"/>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hlinkClick r:id="rId4" action="ppaction://hlinksldjump"/>
          </p:cNvPr>
          <p:cNvSpPr txBox="1"/>
          <p:nvPr/>
        </p:nvSpPr>
        <p:spPr>
          <a:xfrm>
            <a:off x="831450" y="941249"/>
            <a:ext cx="466794" cy="261610"/>
          </a:xfrm>
          <a:prstGeom prst="rect">
            <a:avLst/>
          </a:prstGeom>
          <a:noFill/>
        </p:spPr>
        <p:txBody>
          <a:bodyPr wrap="none" rtlCol="0">
            <a:spAutoFit/>
          </a:bodyPr>
          <a:lstStyle/>
          <a:p>
            <a:r>
              <a:rPr lang="en-US" sz="1100" i="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Back</a:t>
            </a:r>
            <a:endParaRPr lang="en-US" sz="1400" i="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24" name="TextBox 23">
            <a:hlinkClick r:id="rId6" action="ppaction://hlinksldjump"/>
          </p:cNvPr>
          <p:cNvSpPr txBox="1"/>
          <p:nvPr/>
        </p:nvSpPr>
        <p:spPr>
          <a:xfrm>
            <a:off x="1096086" y="646395"/>
            <a:ext cx="484428" cy="261610"/>
          </a:xfrm>
          <a:prstGeom prst="rect">
            <a:avLst/>
          </a:prstGeom>
          <a:noFill/>
        </p:spPr>
        <p:txBody>
          <a:bodyPr wrap="none" rtlCol="0">
            <a:spAutoFit/>
          </a:bodyPr>
          <a:lstStyle/>
          <a:p>
            <a:r>
              <a:rPr lang="en-US" sz="1100" i="1" dirty="0">
                <a:solidFill>
                  <a:srgbClr val="FF0000"/>
                </a:solidFill>
                <a:effectLst>
                  <a:outerShdw blurRad="38100" dist="38100" dir="2700000" algn="tl">
                    <a:srgbClr val="000000">
                      <a:alpha val="43137"/>
                    </a:srgbClr>
                  </a:outerShdw>
                </a:effectLst>
              </a:rPr>
              <a:t>Right</a:t>
            </a:r>
          </a:p>
        </p:txBody>
      </p:sp>
      <p:sp>
        <p:nvSpPr>
          <p:cNvPr id="25" name="TextBox 24">
            <a:hlinkClick r:id="rId5" action="ppaction://hlinksldjump"/>
          </p:cNvPr>
          <p:cNvSpPr txBox="1"/>
          <p:nvPr/>
        </p:nvSpPr>
        <p:spPr>
          <a:xfrm>
            <a:off x="557645" y="646395"/>
            <a:ext cx="401072" cy="261610"/>
          </a:xfrm>
          <a:prstGeom prst="rect">
            <a:avLst/>
          </a:prstGeom>
          <a:noFill/>
        </p:spPr>
        <p:txBody>
          <a:bodyPr wrap="none" rtlCol="0">
            <a:spAutoFit/>
          </a:bodyPr>
          <a:lstStyle/>
          <a:p>
            <a:r>
              <a:rPr lang="en-US" sz="1100" i="1" dirty="0">
                <a:solidFill>
                  <a:srgbClr val="FF0000"/>
                </a:solidFill>
                <a:effectLst>
                  <a:outerShdw blurRad="38100" dist="38100" dir="2700000" algn="tl">
                    <a:srgbClr val="000000">
                      <a:alpha val="43137"/>
                    </a:srgbClr>
                  </a:outerShdw>
                </a:effectLst>
              </a:rPr>
              <a:t>Left</a:t>
            </a:r>
            <a:endParaRPr lang="en-US" sz="1400" i="1" dirty="0">
              <a:solidFill>
                <a:srgbClr val="FF0000"/>
              </a:solidFill>
              <a:effectLst>
                <a:outerShdw blurRad="38100" dist="38100" dir="2700000" algn="tl">
                  <a:srgbClr val="000000">
                    <a:alpha val="43137"/>
                  </a:srgbClr>
                </a:outerShdw>
              </a:effectLst>
            </a:endParaRPr>
          </a:p>
        </p:txBody>
      </p:sp>
      <p:sp>
        <p:nvSpPr>
          <p:cNvPr id="26" name="TextBox 25"/>
          <p:cNvSpPr txBox="1"/>
          <p:nvPr/>
        </p:nvSpPr>
        <p:spPr>
          <a:xfrm>
            <a:off x="766485" y="352746"/>
            <a:ext cx="583814" cy="307777"/>
          </a:xfrm>
          <a:prstGeom prst="rect">
            <a:avLst/>
          </a:prstGeom>
          <a:noFill/>
        </p:spPr>
        <p:txBody>
          <a:bodyPr wrap="none" rtlCol="0">
            <a:spAutoFit/>
          </a:bodyPr>
          <a:lstStyle/>
          <a:p>
            <a:r>
              <a:rPr lang="en-US" sz="1400" i="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Move</a:t>
            </a:r>
          </a:p>
        </p:txBody>
      </p:sp>
      <p:grpSp>
        <p:nvGrpSpPr>
          <p:cNvPr id="22" name="Group 21"/>
          <p:cNvGrpSpPr/>
          <p:nvPr/>
        </p:nvGrpSpPr>
        <p:grpSpPr>
          <a:xfrm>
            <a:off x="11270312" y="411724"/>
            <a:ext cx="553674" cy="360726"/>
            <a:chOff x="11270312" y="411724"/>
            <a:chExt cx="553674" cy="360726"/>
          </a:xfrm>
        </p:grpSpPr>
        <p:sp>
          <p:nvSpPr>
            <p:cNvPr id="3" name="Oval 2"/>
            <p:cNvSpPr/>
            <p:nvPr/>
          </p:nvSpPr>
          <p:spPr>
            <a:xfrm>
              <a:off x="11505205" y="680171"/>
              <a:ext cx="83890" cy="92279"/>
            </a:xfrm>
            <a:prstGeom prst="ellipse">
              <a:avLst/>
            </a:prstGeom>
            <a:solidFill>
              <a:schemeClr val="accent4">
                <a:lumMod val="7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Isosceles Triangle 3"/>
            <p:cNvSpPr/>
            <p:nvPr/>
          </p:nvSpPr>
          <p:spPr>
            <a:xfrm rot="10800000">
              <a:off x="11270312" y="411724"/>
              <a:ext cx="553674" cy="260058"/>
            </a:xfrm>
            <a:prstGeom prst="triangle">
              <a:avLst/>
            </a:prstGeom>
            <a:solidFill>
              <a:schemeClr val="accent1">
                <a:lumMod val="7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7" name="Picture 6">
            <a:hlinkClick r:id="rId2" action="ppaction://hlinksldjump"/>
          </p:cNvPr>
          <p:cNvPicPr>
            <a:picLocks noChangeAspect="1"/>
          </p:cNvPicPr>
          <p:nvPr/>
        </p:nvPicPr>
        <p:blipFill>
          <a:blip r:embed="rId7"/>
          <a:stretch>
            <a:fillRect/>
          </a:stretch>
        </p:blipFill>
        <p:spPr>
          <a:xfrm>
            <a:off x="5491959" y="1336718"/>
            <a:ext cx="1202455" cy="1892645"/>
          </a:xfrm>
          <a:prstGeom prst="bevel">
            <a:avLst>
              <a:gd name="adj" fmla="val 4128"/>
            </a:avLst>
          </a:prstGeom>
          <a:ln>
            <a:solidFill>
              <a:schemeClr val="tx1"/>
            </a:solidFill>
          </a:ln>
        </p:spPr>
      </p:pic>
      <p:sp>
        <p:nvSpPr>
          <p:cNvPr id="27" name="Rectangle 26"/>
          <p:cNvSpPr/>
          <p:nvPr/>
        </p:nvSpPr>
        <p:spPr>
          <a:xfrm>
            <a:off x="10969692" y="439520"/>
            <a:ext cx="67112" cy="67113"/>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20"/>
          <p:cNvPicPr>
            <a:picLocks noChangeAspect="1"/>
          </p:cNvPicPr>
          <p:nvPr/>
        </p:nvPicPr>
        <p:blipFill rotWithShape="1">
          <a:blip r:embed="rId8"/>
          <a:srcRect l="81780"/>
          <a:stretch/>
        </p:blipFill>
        <p:spPr>
          <a:xfrm>
            <a:off x="-126927" y="439521"/>
            <a:ext cx="206924" cy="6424769"/>
          </a:xfrm>
          <a:prstGeom prst="rect">
            <a:avLst/>
          </a:prstGeom>
        </p:spPr>
      </p:pic>
      <p:sp>
        <p:nvSpPr>
          <p:cNvPr id="6" name="Freeform: Shape 5"/>
          <p:cNvSpPr/>
          <p:nvPr/>
        </p:nvSpPr>
        <p:spPr>
          <a:xfrm>
            <a:off x="-8390" y="5788403"/>
            <a:ext cx="12214371" cy="1082179"/>
          </a:xfrm>
          <a:custGeom>
            <a:avLst/>
            <a:gdLst>
              <a:gd name="connsiteX0" fmla="*/ 0 w 12205982"/>
              <a:gd name="connsiteY0" fmla="*/ 1803633 h 1812022"/>
              <a:gd name="connsiteX1" fmla="*/ 872455 w 12205982"/>
              <a:gd name="connsiteY1" fmla="*/ 0 h 1812022"/>
              <a:gd name="connsiteX2" fmla="*/ 11383861 w 12205982"/>
              <a:gd name="connsiteY2" fmla="*/ 25167 h 1812022"/>
              <a:gd name="connsiteX3" fmla="*/ 12205982 w 12205982"/>
              <a:gd name="connsiteY3" fmla="*/ 1812022 h 1812022"/>
              <a:gd name="connsiteX4" fmla="*/ 0 w 12205982"/>
              <a:gd name="connsiteY4" fmla="*/ 1803633 h 18120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05982" h="1812022">
                <a:moveTo>
                  <a:pt x="0" y="1803633"/>
                </a:moveTo>
                <a:lnTo>
                  <a:pt x="872455" y="0"/>
                </a:lnTo>
                <a:lnTo>
                  <a:pt x="11383861" y="25167"/>
                </a:lnTo>
                <a:lnTo>
                  <a:pt x="12205982" y="1812022"/>
                </a:lnTo>
                <a:lnTo>
                  <a:pt x="0" y="1803633"/>
                </a:lnTo>
                <a:close/>
              </a:path>
            </a:pathLst>
          </a:custGeom>
          <a:blipFill>
            <a:blip r:embed="rId9"/>
            <a:tile tx="0" ty="0" sx="100000" sy="100000" flip="none" algn="tl"/>
          </a:bli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rot="16200000">
            <a:off x="11224159" y="46914"/>
            <a:ext cx="67112" cy="167780"/>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a:off x="10970887" y="808250"/>
            <a:ext cx="67112" cy="67113"/>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flipV="1">
            <a:off x="11465420" y="995654"/>
            <a:ext cx="51690" cy="45719"/>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p:cNvSpPr/>
          <p:nvPr/>
        </p:nvSpPr>
        <p:spPr>
          <a:xfrm flipV="1">
            <a:off x="11534186" y="995654"/>
            <a:ext cx="51690" cy="45719"/>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p:nvSpPr>
        <p:spPr>
          <a:xfrm flipV="1">
            <a:off x="11602532" y="995654"/>
            <a:ext cx="51690" cy="45719"/>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p:nvSpPr>
        <p:spPr>
          <a:xfrm flipV="1">
            <a:off x="11670878" y="995654"/>
            <a:ext cx="51690" cy="45719"/>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p:cNvSpPr/>
          <p:nvPr/>
        </p:nvSpPr>
        <p:spPr>
          <a:xfrm rot="16200000">
            <a:off x="11933420" y="409631"/>
            <a:ext cx="216329" cy="45719"/>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p:cNvSpPr/>
          <p:nvPr/>
        </p:nvSpPr>
        <p:spPr>
          <a:xfrm rot="16200000">
            <a:off x="12007744" y="244039"/>
            <a:ext cx="67681" cy="45719"/>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25167" y="-6394"/>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p:cNvSpPr/>
          <p:nvPr/>
        </p:nvSpPr>
        <p:spPr>
          <a:xfrm>
            <a:off x="-33555" y="1995"/>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p:cNvSpPr/>
          <p:nvPr/>
        </p:nvSpPr>
        <p:spPr>
          <a:xfrm>
            <a:off x="-8390" y="-11586"/>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p:cNvSpPr/>
          <p:nvPr/>
        </p:nvSpPr>
        <p:spPr>
          <a:xfrm>
            <a:off x="-16779" y="12031"/>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p:cNvSpPr/>
          <p:nvPr/>
        </p:nvSpPr>
        <p:spPr>
          <a:xfrm>
            <a:off x="-25167" y="-11586"/>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p:cNvSpPr/>
          <p:nvPr/>
        </p:nvSpPr>
        <p:spPr>
          <a:xfrm>
            <a:off x="-33555" y="-11586"/>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p:cNvSpPr/>
          <p:nvPr/>
        </p:nvSpPr>
        <p:spPr>
          <a:xfrm>
            <a:off x="-41943" y="-11586"/>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p:cNvSpPr/>
          <p:nvPr/>
        </p:nvSpPr>
        <p:spPr>
          <a:xfrm>
            <a:off x="-50331" y="-11586"/>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p:cNvSpPr/>
          <p:nvPr/>
        </p:nvSpPr>
        <p:spPr>
          <a:xfrm>
            <a:off x="-58719" y="-11586"/>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p:cNvSpPr/>
          <p:nvPr/>
        </p:nvSpPr>
        <p:spPr>
          <a:xfrm>
            <a:off x="-33555" y="12493"/>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p:cNvSpPr/>
          <p:nvPr/>
        </p:nvSpPr>
        <p:spPr>
          <a:xfrm>
            <a:off x="-8391" y="36572"/>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p:cNvSpPr/>
          <p:nvPr/>
        </p:nvSpPr>
        <p:spPr>
          <a:xfrm>
            <a:off x="16773" y="60651"/>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41937" y="84730"/>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p:cNvSpPr/>
          <p:nvPr/>
        </p:nvSpPr>
        <p:spPr>
          <a:xfrm>
            <a:off x="67101" y="108809"/>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p:cNvSpPr/>
          <p:nvPr/>
        </p:nvSpPr>
        <p:spPr>
          <a:xfrm>
            <a:off x="-58720" y="-10181"/>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Beveled 49"/>
          <p:cNvSpPr/>
          <p:nvPr/>
        </p:nvSpPr>
        <p:spPr>
          <a:xfrm>
            <a:off x="6773210" y="5022159"/>
            <a:ext cx="5266404" cy="1238935"/>
          </a:xfrm>
          <a:prstGeom prst="bevel">
            <a:avLst>
              <a:gd name="adj" fmla="val 5233"/>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1" name="TextBox 50"/>
          <p:cNvSpPr txBox="1"/>
          <p:nvPr/>
        </p:nvSpPr>
        <p:spPr>
          <a:xfrm>
            <a:off x="6842791" y="5439676"/>
            <a:ext cx="5101840" cy="738664"/>
          </a:xfrm>
          <a:prstGeom prst="rect">
            <a:avLst/>
          </a:prstGeom>
          <a:noFill/>
        </p:spPr>
        <p:txBody>
          <a:bodyPr wrap="square" rtlCol="0">
            <a:spAutoFit/>
          </a:bodyPr>
          <a:lstStyle/>
          <a:p>
            <a:r>
              <a:rPr lang="en-US" sz="1400" b="1" i="1" dirty="0">
                <a:latin typeface="Comic Sans MS" panose="030F0702030302020204" pitchFamily="66" charset="0"/>
              </a:rPr>
              <a:t>I’m sure if you just look around you will find something that might help you, like the DOOR that might be a good place to start!</a:t>
            </a:r>
          </a:p>
        </p:txBody>
      </p:sp>
      <p:sp>
        <p:nvSpPr>
          <p:cNvPr id="52" name="Rectangle: Beveled 51"/>
          <p:cNvSpPr/>
          <p:nvPr/>
        </p:nvSpPr>
        <p:spPr>
          <a:xfrm>
            <a:off x="6852316" y="5082622"/>
            <a:ext cx="5110386" cy="348460"/>
          </a:xfrm>
          <a:prstGeom prst="bevel">
            <a:avLst>
              <a:gd name="adj" fmla="val 7581"/>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a:hlinkClick r:id="rId10" action="ppaction://hlinksldjump"/>
          </p:cNvPr>
          <p:cNvSpPr/>
          <p:nvPr/>
        </p:nvSpPr>
        <p:spPr>
          <a:xfrm>
            <a:off x="11021777" y="5138743"/>
            <a:ext cx="877621" cy="214180"/>
          </a:xfrm>
          <a:prstGeom prst="rect">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i="1" dirty="0">
                <a:solidFill>
                  <a:schemeClr val="tx1"/>
                </a:solidFill>
                <a:latin typeface="Consolas" panose="020B0609020204030204" pitchFamily="49" charset="0"/>
              </a:rPr>
              <a:t>Next</a:t>
            </a:r>
          </a:p>
        </p:txBody>
      </p:sp>
    </p:spTree>
    <p:extLst>
      <p:ext uri="{BB962C8B-B14F-4D97-AF65-F5344CB8AC3E}">
        <p14:creationId xmlns:p14="http://schemas.microsoft.com/office/powerpoint/2010/main" val="66631698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reeform: Shape 7"/>
          <p:cNvSpPr/>
          <p:nvPr/>
        </p:nvSpPr>
        <p:spPr>
          <a:xfrm>
            <a:off x="-8389" y="-16778"/>
            <a:ext cx="872455" cy="6870584"/>
          </a:xfrm>
          <a:custGeom>
            <a:avLst/>
            <a:gdLst>
              <a:gd name="connsiteX0" fmla="*/ 0 w 872455"/>
              <a:gd name="connsiteY0" fmla="*/ 0 h 6870584"/>
              <a:gd name="connsiteX1" fmla="*/ 872455 w 872455"/>
              <a:gd name="connsiteY1" fmla="*/ 427839 h 6870584"/>
              <a:gd name="connsiteX2" fmla="*/ 872455 w 872455"/>
              <a:gd name="connsiteY2" fmla="*/ 5805182 h 6870584"/>
              <a:gd name="connsiteX3" fmla="*/ 8389 w 872455"/>
              <a:gd name="connsiteY3" fmla="*/ 6870584 h 6870584"/>
              <a:gd name="connsiteX4" fmla="*/ 0 w 872455"/>
              <a:gd name="connsiteY4" fmla="*/ 0 h 6870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2455" h="6870584">
                <a:moveTo>
                  <a:pt x="0" y="0"/>
                </a:moveTo>
                <a:lnTo>
                  <a:pt x="872455" y="427839"/>
                </a:lnTo>
                <a:lnTo>
                  <a:pt x="872455" y="5805182"/>
                </a:lnTo>
                <a:lnTo>
                  <a:pt x="8389" y="6870584"/>
                </a:lnTo>
                <a:cubicBezTo>
                  <a:pt x="5593" y="4591575"/>
                  <a:pt x="2796" y="2312565"/>
                  <a:pt x="0" y="0"/>
                </a:cubicBezTo>
                <a:close/>
              </a:path>
            </a:pathLst>
          </a:cu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Shape 8"/>
          <p:cNvSpPr/>
          <p:nvPr/>
        </p:nvSpPr>
        <p:spPr>
          <a:xfrm flipH="1">
            <a:off x="11325138" y="-16778"/>
            <a:ext cx="872455" cy="6870584"/>
          </a:xfrm>
          <a:custGeom>
            <a:avLst/>
            <a:gdLst>
              <a:gd name="connsiteX0" fmla="*/ 0 w 872455"/>
              <a:gd name="connsiteY0" fmla="*/ 0 h 6870584"/>
              <a:gd name="connsiteX1" fmla="*/ 872455 w 872455"/>
              <a:gd name="connsiteY1" fmla="*/ 427839 h 6870584"/>
              <a:gd name="connsiteX2" fmla="*/ 872455 w 872455"/>
              <a:gd name="connsiteY2" fmla="*/ 5805182 h 6870584"/>
              <a:gd name="connsiteX3" fmla="*/ 8389 w 872455"/>
              <a:gd name="connsiteY3" fmla="*/ 6870584 h 6870584"/>
              <a:gd name="connsiteX4" fmla="*/ 0 w 872455"/>
              <a:gd name="connsiteY4" fmla="*/ 0 h 6870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2455" h="6870584">
                <a:moveTo>
                  <a:pt x="0" y="0"/>
                </a:moveTo>
                <a:lnTo>
                  <a:pt x="872455" y="427839"/>
                </a:lnTo>
                <a:lnTo>
                  <a:pt x="872455" y="5805182"/>
                </a:lnTo>
                <a:lnTo>
                  <a:pt x="8389" y="6870584"/>
                </a:lnTo>
                <a:cubicBezTo>
                  <a:pt x="5593" y="4591575"/>
                  <a:pt x="2796" y="2312565"/>
                  <a:pt x="0" y="0"/>
                </a:cubicBezTo>
                <a:close/>
              </a:path>
            </a:pathLst>
          </a:cu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p:cNvSpPr/>
          <p:nvPr/>
        </p:nvSpPr>
        <p:spPr>
          <a:xfrm>
            <a:off x="864066" y="411060"/>
            <a:ext cx="10503017" cy="5377341"/>
          </a:xfrm>
          <a:prstGeom prst="rect">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Freeform: Shape 4"/>
          <p:cNvSpPr/>
          <p:nvPr/>
        </p:nvSpPr>
        <p:spPr>
          <a:xfrm>
            <a:off x="-25167" y="-8389"/>
            <a:ext cx="12231149" cy="411061"/>
          </a:xfrm>
          <a:custGeom>
            <a:avLst/>
            <a:gdLst>
              <a:gd name="connsiteX0" fmla="*/ 0 w 12231149"/>
              <a:gd name="connsiteY0" fmla="*/ 0 h 411061"/>
              <a:gd name="connsiteX1" fmla="*/ 897622 w 12231149"/>
              <a:gd name="connsiteY1" fmla="*/ 411061 h 411061"/>
              <a:gd name="connsiteX2" fmla="*/ 11383861 w 12231149"/>
              <a:gd name="connsiteY2" fmla="*/ 411061 h 411061"/>
              <a:gd name="connsiteX3" fmla="*/ 12231149 w 12231149"/>
              <a:gd name="connsiteY3" fmla="*/ 8389 h 411061"/>
              <a:gd name="connsiteX4" fmla="*/ 0 w 12231149"/>
              <a:gd name="connsiteY4" fmla="*/ 0 h 4110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31149" h="411061">
                <a:moveTo>
                  <a:pt x="0" y="0"/>
                </a:moveTo>
                <a:lnTo>
                  <a:pt x="897622" y="411061"/>
                </a:lnTo>
                <a:lnTo>
                  <a:pt x="11383861" y="411061"/>
                </a:lnTo>
                <a:lnTo>
                  <a:pt x="12231149" y="8389"/>
                </a:lnTo>
                <a:lnTo>
                  <a:pt x="0" y="0"/>
                </a:lnTo>
                <a:close/>
              </a:path>
            </a:pathLst>
          </a:custGeom>
          <a:solidFill>
            <a:srgbClr val="96969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hlinkClick r:id="rId2" action="ppaction://hlinksldjump"/>
          </p:cNvPr>
          <p:cNvSpPr/>
          <p:nvPr/>
        </p:nvSpPr>
        <p:spPr>
          <a:xfrm>
            <a:off x="2028564" y="1115736"/>
            <a:ext cx="2927757" cy="4681053"/>
          </a:xfrm>
          <a:prstGeom prst="rect">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Beveled 10">
            <a:hlinkClick r:id="rId2" action="ppaction://hlinksldjump"/>
          </p:cNvPr>
          <p:cNvSpPr/>
          <p:nvPr/>
        </p:nvSpPr>
        <p:spPr>
          <a:xfrm>
            <a:off x="2624183" y="1400961"/>
            <a:ext cx="520118" cy="1570922"/>
          </a:xfrm>
          <a:prstGeom prst="bevel">
            <a:avLst>
              <a:gd name="adj" fmla="val 6062"/>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Beveled 11">
            <a:hlinkClick r:id="rId2" action="ppaction://hlinksldjump"/>
          </p:cNvPr>
          <p:cNvSpPr/>
          <p:nvPr/>
        </p:nvSpPr>
        <p:spPr>
          <a:xfrm>
            <a:off x="3840587" y="1400961"/>
            <a:ext cx="520118" cy="1570922"/>
          </a:xfrm>
          <a:prstGeom prst="bevel">
            <a:avLst>
              <a:gd name="adj" fmla="val 6062"/>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Beveled 12">
            <a:hlinkClick r:id="rId2" action="ppaction://hlinksldjump"/>
          </p:cNvPr>
          <p:cNvSpPr/>
          <p:nvPr/>
        </p:nvSpPr>
        <p:spPr>
          <a:xfrm>
            <a:off x="2624183" y="3768055"/>
            <a:ext cx="520118" cy="1570922"/>
          </a:xfrm>
          <a:prstGeom prst="bevel">
            <a:avLst>
              <a:gd name="adj" fmla="val 6062"/>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Beveled 13">
            <a:hlinkClick r:id="rId2" action="ppaction://hlinksldjump"/>
          </p:cNvPr>
          <p:cNvSpPr/>
          <p:nvPr/>
        </p:nvSpPr>
        <p:spPr>
          <a:xfrm>
            <a:off x="3840587" y="3768055"/>
            <a:ext cx="520118" cy="1570922"/>
          </a:xfrm>
          <a:prstGeom prst="bevel">
            <a:avLst>
              <a:gd name="adj" fmla="val 6062"/>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hlinkClick r:id="rId2" action="ppaction://hlinksldjump"/>
          </p:cNvPr>
          <p:cNvSpPr/>
          <p:nvPr/>
        </p:nvSpPr>
        <p:spPr>
          <a:xfrm>
            <a:off x="4276814" y="3310855"/>
            <a:ext cx="369118" cy="118228"/>
          </a:xfrm>
          <a:prstGeom prst="rect">
            <a:avLst/>
          </a:prstGeom>
          <a:blipFill>
            <a:blip r:embed="rId3"/>
            <a:tile tx="0" ty="0" sx="100000" sy="100000" flip="none" algn="tl"/>
          </a:bli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Partial Circle 15">
            <a:hlinkClick r:id="rId4" action="ppaction://hlinksldjump"/>
          </p:cNvPr>
          <p:cNvSpPr/>
          <p:nvPr/>
        </p:nvSpPr>
        <p:spPr>
          <a:xfrm rot="2649140">
            <a:off x="596471" y="351050"/>
            <a:ext cx="914400" cy="914400"/>
          </a:xfrm>
          <a:prstGeom prst="pie">
            <a:avLst>
              <a:gd name="adj1" fmla="val 0"/>
              <a:gd name="adj2" fmla="val 5347922"/>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7" name="Partial Circle 16">
            <a:hlinkClick r:id="rId5" action="ppaction://hlinksldjump"/>
          </p:cNvPr>
          <p:cNvSpPr/>
          <p:nvPr/>
        </p:nvSpPr>
        <p:spPr>
          <a:xfrm rot="2649140" flipH="1">
            <a:off x="565391" y="320000"/>
            <a:ext cx="914400" cy="914400"/>
          </a:xfrm>
          <a:prstGeom prst="pie">
            <a:avLst>
              <a:gd name="adj1" fmla="val 0"/>
              <a:gd name="adj2" fmla="val 5401506"/>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9" name="Partial Circle 18">
            <a:hlinkClick r:id="rId6" action="ppaction://hlinksldjump"/>
          </p:cNvPr>
          <p:cNvSpPr/>
          <p:nvPr/>
        </p:nvSpPr>
        <p:spPr>
          <a:xfrm rot="8049140" flipH="1" flipV="1">
            <a:off x="632814" y="325659"/>
            <a:ext cx="914400" cy="914400"/>
          </a:xfrm>
          <a:prstGeom prst="pie">
            <a:avLst>
              <a:gd name="adj1" fmla="val 0"/>
              <a:gd name="adj2" fmla="val 5401506"/>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0" name="Rectangle 19"/>
          <p:cNvSpPr/>
          <p:nvPr/>
        </p:nvSpPr>
        <p:spPr>
          <a:xfrm>
            <a:off x="11006035" y="130692"/>
            <a:ext cx="1068309" cy="923454"/>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hlinkClick r:id="rId4" action="ppaction://hlinksldjump"/>
          </p:cNvPr>
          <p:cNvSpPr txBox="1"/>
          <p:nvPr/>
        </p:nvSpPr>
        <p:spPr>
          <a:xfrm>
            <a:off x="831450" y="941249"/>
            <a:ext cx="466794" cy="261610"/>
          </a:xfrm>
          <a:prstGeom prst="rect">
            <a:avLst/>
          </a:prstGeom>
          <a:noFill/>
        </p:spPr>
        <p:txBody>
          <a:bodyPr wrap="none" rtlCol="0">
            <a:spAutoFit/>
          </a:bodyPr>
          <a:lstStyle/>
          <a:p>
            <a:r>
              <a:rPr lang="en-US" sz="1100" i="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Back</a:t>
            </a:r>
            <a:endParaRPr lang="en-US" sz="1400" i="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24" name="TextBox 23">
            <a:hlinkClick r:id="rId6" action="ppaction://hlinksldjump"/>
          </p:cNvPr>
          <p:cNvSpPr txBox="1"/>
          <p:nvPr/>
        </p:nvSpPr>
        <p:spPr>
          <a:xfrm>
            <a:off x="1096086" y="646395"/>
            <a:ext cx="484428" cy="261610"/>
          </a:xfrm>
          <a:prstGeom prst="rect">
            <a:avLst/>
          </a:prstGeom>
          <a:noFill/>
        </p:spPr>
        <p:txBody>
          <a:bodyPr wrap="none" rtlCol="0">
            <a:spAutoFit/>
          </a:bodyPr>
          <a:lstStyle/>
          <a:p>
            <a:r>
              <a:rPr lang="en-US" sz="1100" i="1" dirty="0">
                <a:solidFill>
                  <a:srgbClr val="FF0000"/>
                </a:solidFill>
                <a:effectLst>
                  <a:outerShdw blurRad="38100" dist="38100" dir="2700000" algn="tl">
                    <a:srgbClr val="000000">
                      <a:alpha val="43137"/>
                    </a:srgbClr>
                  </a:outerShdw>
                </a:effectLst>
              </a:rPr>
              <a:t>Right</a:t>
            </a:r>
          </a:p>
        </p:txBody>
      </p:sp>
      <p:sp>
        <p:nvSpPr>
          <p:cNvPr id="25" name="TextBox 24">
            <a:hlinkClick r:id="rId5" action="ppaction://hlinksldjump"/>
          </p:cNvPr>
          <p:cNvSpPr txBox="1"/>
          <p:nvPr/>
        </p:nvSpPr>
        <p:spPr>
          <a:xfrm>
            <a:off x="557645" y="646395"/>
            <a:ext cx="401072" cy="261610"/>
          </a:xfrm>
          <a:prstGeom prst="rect">
            <a:avLst/>
          </a:prstGeom>
          <a:noFill/>
        </p:spPr>
        <p:txBody>
          <a:bodyPr wrap="none" rtlCol="0">
            <a:spAutoFit/>
          </a:bodyPr>
          <a:lstStyle/>
          <a:p>
            <a:r>
              <a:rPr lang="en-US" sz="1100" i="1" dirty="0">
                <a:solidFill>
                  <a:srgbClr val="FF0000"/>
                </a:solidFill>
                <a:effectLst>
                  <a:outerShdw blurRad="38100" dist="38100" dir="2700000" algn="tl">
                    <a:srgbClr val="000000">
                      <a:alpha val="43137"/>
                    </a:srgbClr>
                  </a:outerShdw>
                </a:effectLst>
              </a:rPr>
              <a:t>Left</a:t>
            </a:r>
            <a:endParaRPr lang="en-US" sz="1400" i="1" dirty="0">
              <a:solidFill>
                <a:srgbClr val="FF0000"/>
              </a:solidFill>
              <a:effectLst>
                <a:outerShdw blurRad="38100" dist="38100" dir="2700000" algn="tl">
                  <a:srgbClr val="000000">
                    <a:alpha val="43137"/>
                  </a:srgbClr>
                </a:outerShdw>
              </a:effectLst>
            </a:endParaRPr>
          </a:p>
        </p:txBody>
      </p:sp>
      <p:sp>
        <p:nvSpPr>
          <p:cNvPr id="26" name="TextBox 25"/>
          <p:cNvSpPr txBox="1"/>
          <p:nvPr/>
        </p:nvSpPr>
        <p:spPr>
          <a:xfrm>
            <a:off x="766485" y="352746"/>
            <a:ext cx="583814" cy="307777"/>
          </a:xfrm>
          <a:prstGeom prst="rect">
            <a:avLst/>
          </a:prstGeom>
          <a:noFill/>
        </p:spPr>
        <p:txBody>
          <a:bodyPr wrap="none" rtlCol="0">
            <a:spAutoFit/>
          </a:bodyPr>
          <a:lstStyle/>
          <a:p>
            <a:r>
              <a:rPr lang="en-US" sz="1400" i="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Move</a:t>
            </a:r>
          </a:p>
        </p:txBody>
      </p:sp>
      <p:grpSp>
        <p:nvGrpSpPr>
          <p:cNvPr id="22" name="Group 21"/>
          <p:cNvGrpSpPr/>
          <p:nvPr/>
        </p:nvGrpSpPr>
        <p:grpSpPr>
          <a:xfrm>
            <a:off x="11270312" y="411724"/>
            <a:ext cx="553674" cy="360726"/>
            <a:chOff x="11270312" y="411724"/>
            <a:chExt cx="553674" cy="360726"/>
          </a:xfrm>
        </p:grpSpPr>
        <p:sp>
          <p:nvSpPr>
            <p:cNvPr id="3" name="Oval 2"/>
            <p:cNvSpPr/>
            <p:nvPr/>
          </p:nvSpPr>
          <p:spPr>
            <a:xfrm>
              <a:off x="11505205" y="680171"/>
              <a:ext cx="83890" cy="92279"/>
            </a:xfrm>
            <a:prstGeom prst="ellipse">
              <a:avLst/>
            </a:prstGeom>
            <a:solidFill>
              <a:schemeClr val="accent4">
                <a:lumMod val="7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Isosceles Triangle 3"/>
            <p:cNvSpPr/>
            <p:nvPr/>
          </p:nvSpPr>
          <p:spPr>
            <a:xfrm rot="10800000">
              <a:off x="11270312" y="411724"/>
              <a:ext cx="553674" cy="260058"/>
            </a:xfrm>
            <a:prstGeom prst="triangle">
              <a:avLst/>
            </a:prstGeom>
            <a:solidFill>
              <a:schemeClr val="accent1">
                <a:lumMod val="7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7" name="Picture 6">
            <a:hlinkClick r:id="rId2" action="ppaction://hlinksldjump"/>
          </p:cNvPr>
          <p:cNvPicPr>
            <a:picLocks noChangeAspect="1"/>
          </p:cNvPicPr>
          <p:nvPr/>
        </p:nvPicPr>
        <p:blipFill>
          <a:blip r:embed="rId7"/>
          <a:stretch>
            <a:fillRect/>
          </a:stretch>
        </p:blipFill>
        <p:spPr>
          <a:xfrm>
            <a:off x="5491959" y="1336718"/>
            <a:ext cx="1202455" cy="1892645"/>
          </a:xfrm>
          <a:prstGeom prst="bevel">
            <a:avLst>
              <a:gd name="adj" fmla="val 4128"/>
            </a:avLst>
          </a:prstGeom>
          <a:ln>
            <a:solidFill>
              <a:schemeClr val="tx1"/>
            </a:solidFill>
          </a:ln>
        </p:spPr>
      </p:pic>
      <p:sp>
        <p:nvSpPr>
          <p:cNvPr id="27" name="Rectangle 26"/>
          <p:cNvSpPr/>
          <p:nvPr/>
        </p:nvSpPr>
        <p:spPr>
          <a:xfrm>
            <a:off x="10969692" y="439520"/>
            <a:ext cx="67112" cy="67113"/>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20"/>
          <p:cNvPicPr>
            <a:picLocks noChangeAspect="1"/>
          </p:cNvPicPr>
          <p:nvPr/>
        </p:nvPicPr>
        <p:blipFill rotWithShape="1">
          <a:blip r:embed="rId8"/>
          <a:srcRect l="81780"/>
          <a:stretch/>
        </p:blipFill>
        <p:spPr>
          <a:xfrm>
            <a:off x="-126927" y="439521"/>
            <a:ext cx="206924" cy="6424769"/>
          </a:xfrm>
          <a:prstGeom prst="rect">
            <a:avLst/>
          </a:prstGeom>
        </p:spPr>
      </p:pic>
      <p:sp>
        <p:nvSpPr>
          <p:cNvPr id="6" name="Freeform: Shape 5"/>
          <p:cNvSpPr/>
          <p:nvPr/>
        </p:nvSpPr>
        <p:spPr>
          <a:xfrm>
            <a:off x="-8390" y="5788403"/>
            <a:ext cx="12214371" cy="1082179"/>
          </a:xfrm>
          <a:custGeom>
            <a:avLst/>
            <a:gdLst>
              <a:gd name="connsiteX0" fmla="*/ 0 w 12205982"/>
              <a:gd name="connsiteY0" fmla="*/ 1803633 h 1812022"/>
              <a:gd name="connsiteX1" fmla="*/ 872455 w 12205982"/>
              <a:gd name="connsiteY1" fmla="*/ 0 h 1812022"/>
              <a:gd name="connsiteX2" fmla="*/ 11383861 w 12205982"/>
              <a:gd name="connsiteY2" fmla="*/ 25167 h 1812022"/>
              <a:gd name="connsiteX3" fmla="*/ 12205982 w 12205982"/>
              <a:gd name="connsiteY3" fmla="*/ 1812022 h 1812022"/>
              <a:gd name="connsiteX4" fmla="*/ 0 w 12205982"/>
              <a:gd name="connsiteY4" fmla="*/ 1803633 h 18120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05982" h="1812022">
                <a:moveTo>
                  <a:pt x="0" y="1803633"/>
                </a:moveTo>
                <a:lnTo>
                  <a:pt x="872455" y="0"/>
                </a:lnTo>
                <a:lnTo>
                  <a:pt x="11383861" y="25167"/>
                </a:lnTo>
                <a:lnTo>
                  <a:pt x="12205982" y="1812022"/>
                </a:lnTo>
                <a:lnTo>
                  <a:pt x="0" y="1803633"/>
                </a:lnTo>
                <a:close/>
              </a:path>
            </a:pathLst>
          </a:custGeom>
          <a:blipFill>
            <a:blip r:embed="rId9"/>
            <a:tile tx="0" ty="0" sx="100000" sy="100000" flip="none" algn="tl"/>
          </a:bli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rot="16200000">
            <a:off x="11224159" y="46914"/>
            <a:ext cx="67112" cy="167780"/>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a:off x="10970887" y="808250"/>
            <a:ext cx="67112" cy="67113"/>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flipV="1">
            <a:off x="11465420" y="995654"/>
            <a:ext cx="51690" cy="45719"/>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p:cNvSpPr/>
          <p:nvPr/>
        </p:nvSpPr>
        <p:spPr>
          <a:xfrm flipV="1">
            <a:off x="11534186" y="995654"/>
            <a:ext cx="51690" cy="45719"/>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p:nvSpPr>
        <p:spPr>
          <a:xfrm flipV="1">
            <a:off x="11602532" y="995654"/>
            <a:ext cx="51690" cy="45719"/>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p:nvSpPr>
        <p:spPr>
          <a:xfrm flipV="1">
            <a:off x="11670878" y="995654"/>
            <a:ext cx="51690" cy="45719"/>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p:cNvSpPr/>
          <p:nvPr/>
        </p:nvSpPr>
        <p:spPr>
          <a:xfrm rot="16200000">
            <a:off x="11933420" y="409631"/>
            <a:ext cx="216329" cy="45719"/>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p:cNvSpPr/>
          <p:nvPr/>
        </p:nvSpPr>
        <p:spPr>
          <a:xfrm rot="16200000">
            <a:off x="12007744" y="244039"/>
            <a:ext cx="67681" cy="45719"/>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25167" y="-6394"/>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p:cNvSpPr/>
          <p:nvPr/>
        </p:nvSpPr>
        <p:spPr>
          <a:xfrm>
            <a:off x="-33555" y="1995"/>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p:cNvSpPr/>
          <p:nvPr/>
        </p:nvSpPr>
        <p:spPr>
          <a:xfrm>
            <a:off x="-8390" y="-11586"/>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p:cNvSpPr/>
          <p:nvPr/>
        </p:nvSpPr>
        <p:spPr>
          <a:xfrm>
            <a:off x="-16779" y="12031"/>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p:cNvSpPr/>
          <p:nvPr/>
        </p:nvSpPr>
        <p:spPr>
          <a:xfrm>
            <a:off x="-25167" y="-11586"/>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p:cNvSpPr/>
          <p:nvPr/>
        </p:nvSpPr>
        <p:spPr>
          <a:xfrm>
            <a:off x="-33555" y="-11586"/>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p:cNvSpPr/>
          <p:nvPr/>
        </p:nvSpPr>
        <p:spPr>
          <a:xfrm>
            <a:off x="-41943" y="-11586"/>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p:cNvSpPr/>
          <p:nvPr/>
        </p:nvSpPr>
        <p:spPr>
          <a:xfrm>
            <a:off x="-50331" y="-11586"/>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p:cNvSpPr/>
          <p:nvPr/>
        </p:nvSpPr>
        <p:spPr>
          <a:xfrm>
            <a:off x="-58719" y="-11586"/>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p:cNvSpPr/>
          <p:nvPr/>
        </p:nvSpPr>
        <p:spPr>
          <a:xfrm>
            <a:off x="-33555" y="12493"/>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p:cNvSpPr/>
          <p:nvPr/>
        </p:nvSpPr>
        <p:spPr>
          <a:xfrm>
            <a:off x="-8391" y="36572"/>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p:cNvSpPr/>
          <p:nvPr/>
        </p:nvSpPr>
        <p:spPr>
          <a:xfrm>
            <a:off x="16773" y="60651"/>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41937" y="84730"/>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p:cNvSpPr/>
          <p:nvPr/>
        </p:nvSpPr>
        <p:spPr>
          <a:xfrm>
            <a:off x="67101" y="108809"/>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p:cNvSpPr/>
          <p:nvPr/>
        </p:nvSpPr>
        <p:spPr>
          <a:xfrm>
            <a:off x="-58720" y="-10181"/>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Beveled 49"/>
          <p:cNvSpPr/>
          <p:nvPr/>
        </p:nvSpPr>
        <p:spPr>
          <a:xfrm>
            <a:off x="6773210" y="5022159"/>
            <a:ext cx="5266404" cy="1238935"/>
          </a:xfrm>
          <a:prstGeom prst="bevel">
            <a:avLst>
              <a:gd name="adj" fmla="val 5233"/>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1" name="TextBox 50"/>
          <p:cNvSpPr txBox="1"/>
          <p:nvPr/>
        </p:nvSpPr>
        <p:spPr>
          <a:xfrm>
            <a:off x="6842791" y="5439676"/>
            <a:ext cx="5101840" cy="738664"/>
          </a:xfrm>
          <a:prstGeom prst="rect">
            <a:avLst/>
          </a:prstGeom>
          <a:noFill/>
        </p:spPr>
        <p:txBody>
          <a:bodyPr wrap="square" rtlCol="0">
            <a:spAutoFit/>
          </a:bodyPr>
          <a:lstStyle/>
          <a:p>
            <a:r>
              <a:rPr lang="en-US" sz="1400" b="1" i="1" dirty="0">
                <a:latin typeface="Comic Sans MS" panose="030F0702030302020204" pitchFamily="66" charset="0"/>
              </a:rPr>
              <a:t>Well all I will say is that there are some what helpful clues hidden through out the room. Other the that I would say that you are all good to go!!!</a:t>
            </a:r>
          </a:p>
        </p:txBody>
      </p:sp>
      <p:sp>
        <p:nvSpPr>
          <p:cNvPr id="52" name="Rectangle: Beveled 51"/>
          <p:cNvSpPr/>
          <p:nvPr/>
        </p:nvSpPr>
        <p:spPr>
          <a:xfrm>
            <a:off x="6852316" y="5082622"/>
            <a:ext cx="5110386" cy="348460"/>
          </a:xfrm>
          <a:prstGeom prst="bevel">
            <a:avLst>
              <a:gd name="adj" fmla="val 7581"/>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a:hlinkClick r:id="rId10" action="ppaction://hlinksldjump"/>
          </p:cNvPr>
          <p:cNvSpPr/>
          <p:nvPr/>
        </p:nvSpPr>
        <p:spPr>
          <a:xfrm>
            <a:off x="11021777" y="5138743"/>
            <a:ext cx="877621" cy="214180"/>
          </a:xfrm>
          <a:prstGeom prst="rect">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i="1" dirty="0">
                <a:solidFill>
                  <a:schemeClr val="tx1"/>
                </a:solidFill>
                <a:latin typeface="Consolas" panose="020B0609020204030204" pitchFamily="49" charset="0"/>
              </a:rPr>
              <a:t>Next</a:t>
            </a:r>
          </a:p>
        </p:txBody>
      </p:sp>
    </p:spTree>
    <p:extLst>
      <p:ext uri="{BB962C8B-B14F-4D97-AF65-F5344CB8AC3E}">
        <p14:creationId xmlns:p14="http://schemas.microsoft.com/office/powerpoint/2010/main" val="112978133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reeform: Shape 7"/>
          <p:cNvSpPr/>
          <p:nvPr/>
        </p:nvSpPr>
        <p:spPr>
          <a:xfrm>
            <a:off x="-8389" y="-16778"/>
            <a:ext cx="872455" cy="6870584"/>
          </a:xfrm>
          <a:custGeom>
            <a:avLst/>
            <a:gdLst>
              <a:gd name="connsiteX0" fmla="*/ 0 w 872455"/>
              <a:gd name="connsiteY0" fmla="*/ 0 h 6870584"/>
              <a:gd name="connsiteX1" fmla="*/ 872455 w 872455"/>
              <a:gd name="connsiteY1" fmla="*/ 427839 h 6870584"/>
              <a:gd name="connsiteX2" fmla="*/ 872455 w 872455"/>
              <a:gd name="connsiteY2" fmla="*/ 5805182 h 6870584"/>
              <a:gd name="connsiteX3" fmla="*/ 8389 w 872455"/>
              <a:gd name="connsiteY3" fmla="*/ 6870584 h 6870584"/>
              <a:gd name="connsiteX4" fmla="*/ 0 w 872455"/>
              <a:gd name="connsiteY4" fmla="*/ 0 h 6870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2455" h="6870584">
                <a:moveTo>
                  <a:pt x="0" y="0"/>
                </a:moveTo>
                <a:lnTo>
                  <a:pt x="872455" y="427839"/>
                </a:lnTo>
                <a:lnTo>
                  <a:pt x="872455" y="5805182"/>
                </a:lnTo>
                <a:lnTo>
                  <a:pt x="8389" y="6870584"/>
                </a:lnTo>
                <a:cubicBezTo>
                  <a:pt x="5593" y="4591575"/>
                  <a:pt x="2796" y="2312565"/>
                  <a:pt x="0" y="0"/>
                </a:cubicBezTo>
                <a:close/>
              </a:path>
            </a:pathLst>
          </a:cu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Shape 8"/>
          <p:cNvSpPr/>
          <p:nvPr/>
        </p:nvSpPr>
        <p:spPr>
          <a:xfrm flipH="1">
            <a:off x="11325138" y="-16778"/>
            <a:ext cx="872455" cy="6870584"/>
          </a:xfrm>
          <a:custGeom>
            <a:avLst/>
            <a:gdLst>
              <a:gd name="connsiteX0" fmla="*/ 0 w 872455"/>
              <a:gd name="connsiteY0" fmla="*/ 0 h 6870584"/>
              <a:gd name="connsiteX1" fmla="*/ 872455 w 872455"/>
              <a:gd name="connsiteY1" fmla="*/ 427839 h 6870584"/>
              <a:gd name="connsiteX2" fmla="*/ 872455 w 872455"/>
              <a:gd name="connsiteY2" fmla="*/ 5805182 h 6870584"/>
              <a:gd name="connsiteX3" fmla="*/ 8389 w 872455"/>
              <a:gd name="connsiteY3" fmla="*/ 6870584 h 6870584"/>
              <a:gd name="connsiteX4" fmla="*/ 0 w 872455"/>
              <a:gd name="connsiteY4" fmla="*/ 0 h 6870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2455" h="6870584">
                <a:moveTo>
                  <a:pt x="0" y="0"/>
                </a:moveTo>
                <a:lnTo>
                  <a:pt x="872455" y="427839"/>
                </a:lnTo>
                <a:lnTo>
                  <a:pt x="872455" y="5805182"/>
                </a:lnTo>
                <a:lnTo>
                  <a:pt x="8389" y="6870584"/>
                </a:lnTo>
                <a:cubicBezTo>
                  <a:pt x="5593" y="4591575"/>
                  <a:pt x="2796" y="2312565"/>
                  <a:pt x="0" y="0"/>
                </a:cubicBezTo>
                <a:close/>
              </a:path>
            </a:pathLst>
          </a:cu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p:cNvSpPr/>
          <p:nvPr/>
        </p:nvSpPr>
        <p:spPr>
          <a:xfrm>
            <a:off x="864066" y="411060"/>
            <a:ext cx="10503017" cy="5377341"/>
          </a:xfrm>
          <a:prstGeom prst="rect">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Freeform: Shape 4"/>
          <p:cNvSpPr/>
          <p:nvPr/>
        </p:nvSpPr>
        <p:spPr>
          <a:xfrm>
            <a:off x="-25167" y="-8389"/>
            <a:ext cx="12231149" cy="411061"/>
          </a:xfrm>
          <a:custGeom>
            <a:avLst/>
            <a:gdLst>
              <a:gd name="connsiteX0" fmla="*/ 0 w 12231149"/>
              <a:gd name="connsiteY0" fmla="*/ 0 h 411061"/>
              <a:gd name="connsiteX1" fmla="*/ 897622 w 12231149"/>
              <a:gd name="connsiteY1" fmla="*/ 411061 h 411061"/>
              <a:gd name="connsiteX2" fmla="*/ 11383861 w 12231149"/>
              <a:gd name="connsiteY2" fmla="*/ 411061 h 411061"/>
              <a:gd name="connsiteX3" fmla="*/ 12231149 w 12231149"/>
              <a:gd name="connsiteY3" fmla="*/ 8389 h 411061"/>
              <a:gd name="connsiteX4" fmla="*/ 0 w 12231149"/>
              <a:gd name="connsiteY4" fmla="*/ 0 h 4110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31149" h="411061">
                <a:moveTo>
                  <a:pt x="0" y="0"/>
                </a:moveTo>
                <a:lnTo>
                  <a:pt x="897622" y="411061"/>
                </a:lnTo>
                <a:lnTo>
                  <a:pt x="11383861" y="411061"/>
                </a:lnTo>
                <a:lnTo>
                  <a:pt x="12231149" y="8389"/>
                </a:lnTo>
                <a:lnTo>
                  <a:pt x="0" y="0"/>
                </a:lnTo>
                <a:close/>
              </a:path>
            </a:pathLst>
          </a:custGeom>
          <a:solidFill>
            <a:srgbClr val="96969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hlinkClick r:id="rId2" action="ppaction://hlinksldjump"/>
          </p:cNvPr>
          <p:cNvSpPr/>
          <p:nvPr/>
        </p:nvSpPr>
        <p:spPr>
          <a:xfrm>
            <a:off x="2028564" y="1115736"/>
            <a:ext cx="2927757" cy="4681053"/>
          </a:xfrm>
          <a:prstGeom prst="rect">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Beveled 10">
            <a:hlinkClick r:id="rId2" action="ppaction://hlinksldjump"/>
          </p:cNvPr>
          <p:cNvSpPr/>
          <p:nvPr/>
        </p:nvSpPr>
        <p:spPr>
          <a:xfrm>
            <a:off x="2624183" y="1400961"/>
            <a:ext cx="520118" cy="1570922"/>
          </a:xfrm>
          <a:prstGeom prst="bevel">
            <a:avLst>
              <a:gd name="adj" fmla="val 6062"/>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Beveled 11">
            <a:hlinkClick r:id="rId2" action="ppaction://hlinksldjump"/>
          </p:cNvPr>
          <p:cNvSpPr/>
          <p:nvPr/>
        </p:nvSpPr>
        <p:spPr>
          <a:xfrm>
            <a:off x="3840587" y="1400961"/>
            <a:ext cx="520118" cy="1570922"/>
          </a:xfrm>
          <a:prstGeom prst="bevel">
            <a:avLst>
              <a:gd name="adj" fmla="val 6062"/>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Beveled 12">
            <a:hlinkClick r:id="rId2" action="ppaction://hlinksldjump"/>
          </p:cNvPr>
          <p:cNvSpPr/>
          <p:nvPr/>
        </p:nvSpPr>
        <p:spPr>
          <a:xfrm>
            <a:off x="2624183" y="3768055"/>
            <a:ext cx="520118" cy="1570922"/>
          </a:xfrm>
          <a:prstGeom prst="bevel">
            <a:avLst>
              <a:gd name="adj" fmla="val 6062"/>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Beveled 13">
            <a:hlinkClick r:id="rId2" action="ppaction://hlinksldjump"/>
          </p:cNvPr>
          <p:cNvSpPr/>
          <p:nvPr/>
        </p:nvSpPr>
        <p:spPr>
          <a:xfrm>
            <a:off x="3840587" y="3768055"/>
            <a:ext cx="520118" cy="1570922"/>
          </a:xfrm>
          <a:prstGeom prst="bevel">
            <a:avLst>
              <a:gd name="adj" fmla="val 6062"/>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hlinkClick r:id="rId2" action="ppaction://hlinksldjump"/>
          </p:cNvPr>
          <p:cNvSpPr/>
          <p:nvPr/>
        </p:nvSpPr>
        <p:spPr>
          <a:xfrm>
            <a:off x="4276814" y="3310855"/>
            <a:ext cx="369118" cy="118228"/>
          </a:xfrm>
          <a:prstGeom prst="rect">
            <a:avLst/>
          </a:prstGeom>
          <a:blipFill>
            <a:blip r:embed="rId3"/>
            <a:tile tx="0" ty="0" sx="100000" sy="100000" flip="none" algn="tl"/>
          </a:bli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Partial Circle 15">
            <a:hlinkClick r:id="rId4" action="ppaction://hlinksldjump"/>
          </p:cNvPr>
          <p:cNvSpPr/>
          <p:nvPr/>
        </p:nvSpPr>
        <p:spPr>
          <a:xfrm rot="2649140">
            <a:off x="596471" y="351050"/>
            <a:ext cx="914400" cy="914400"/>
          </a:xfrm>
          <a:prstGeom prst="pie">
            <a:avLst>
              <a:gd name="adj1" fmla="val 0"/>
              <a:gd name="adj2" fmla="val 5347922"/>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7" name="Partial Circle 16">
            <a:hlinkClick r:id="rId5" action="ppaction://hlinksldjump"/>
          </p:cNvPr>
          <p:cNvSpPr/>
          <p:nvPr/>
        </p:nvSpPr>
        <p:spPr>
          <a:xfrm rot="2649140" flipH="1">
            <a:off x="565391" y="320000"/>
            <a:ext cx="914400" cy="914400"/>
          </a:xfrm>
          <a:prstGeom prst="pie">
            <a:avLst>
              <a:gd name="adj1" fmla="val 0"/>
              <a:gd name="adj2" fmla="val 5401506"/>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9" name="Partial Circle 18">
            <a:hlinkClick r:id="rId6" action="ppaction://hlinksldjump"/>
          </p:cNvPr>
          <p:cNvSpPr/>
          <p:nvPr/>
        </p:nvSpPr>
        <p:spPr>
          <a:xfrm rot="8049140" flipH="1" flipV="1">
            <a:off x="632814" y="325659"/>
            <a:ext cx="914400" cy="914400"/>
          </a:xfrm>
          <a:prstGeom prst="pie">
            <a:avLst>
              <a:gd name="adj1" fmla="val 0"/>
              <a:gd name="adj2" fmla="val 5401506"/>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0" name="Rectangle 19"/>
          <p:cNvSpPr/>
          <p:nvPr/>
        </p:nvSpPr>
        <p:spPr>
          <a:xfrm>
            <a:off x="11006035" y="130692"/>
            <a:ext cx="1068309" cy="923454"/>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hlinkClick r:id="rId4" action="ppaction://hlinksldjump"/>
          </p:cNvPr>
          <p:cNvSpPr txBox="1"/>
          <p:nvPr/>
        </p:nvSpPr>
        <p:spPr>
          <a:xfrm>
            <a:off x="831450" y="941249"/>
            <a:ext cx="466794" cy="261610"/>
          </a:xfrm>
          <a:prstGeom prst="rect">
            <a:avLst/>
          </a:prstGeom>
          <a:noFill/>
        </p:spPr>
        <p:txBody>
          <a:bodyPr wrap="none" rtlCol="0">
            <a:spAutoFit/>
          </a:bodyPr>
          <a:lstStyle/>
          <a:p>
            <a:r>
              <a:rPr lang="en-US" sz="1100" i="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Back</a:t>
            </a:r>
            <a:endParaRPr lang="en-US" sz="1400" i="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24" name="TextBox 23">
            <a:hlinkClick r:id="rId6" action="ppaction://hlinksldjump"/>
          </p:cNvPr>
          <p:cNvSpPr txBox="1"/>
          <p:nvPr/>
        </p:nvSpPr>
        <p:spPr>
          <a:xfrm>
            <a:off x="1096086" y="646395"/>
            <a:ext cx="484428" cy="261610"/>
          </a:xfrm>
          <a:prstGeom prst="rect">
            <a:avLst/>
          </a:prstGeom>
          <a:noFill/>
        </p:spPr>
        <p:txBody>
          <a:bodyPr wrap="none" rtlCol="0">
            <a:spAutoFit/>
          </a:bodyPr>
          <a:lstStyle/>
          <a:p>
            <a:r>
              <a:rPr lang="en-US" sz="1100" i="1" dirty="0">
                <a:solidFill>
                  <a:srgbClr val="FF0000"/>
                </a:solidFill>
                <a:effectLst>
                  <a:outerShdw blurRad="38100" dist="38100" dir="2700000" algn="tl">
                    <a:srgbClr val="000000">
                      <a:alpha val="43137"/>
                    </a:srgbClr>
                  </a:outerShdw>
                </a:effectLst>
              </a:rPr>
              <a:t>Right</a:t>
            </a:r>
          </a:p>
        </p:txBody>
      </p:sp>
      <p:sp>
        <p:nvSpPr>
          <p:cNvPr id="25" name="TextBox 24">
            <a:hlinkClick r:id="rId5" action="ppaction://hlinksldjump"/>
          </p:cNvPr>
          <p:cNvSpPr txBox="1"/>
          <p:nvPr/>
        </p:nvSpPr>
        <p:spPr>
          <a:xfrm>
            <a:off x="557645" y="646395"/>
            <a:ext cx="401072" cy="261610"/>
          </a:xfrm>
          <a:prstGeom prst="rect">
            <a:avLst/>
          </a:prstGeom>
          <a:noFill/>
        </p:spPr>
        <p:txBody>
          <a:bodyPr wrap="none" rtlCol="0">
            <a:spAutoFit/>
          </a:bodyPr>
          <a:lstStyle/>
          <a:p>
            <a:r>
              <a:rPr lang="en-US" sz="1100" i="1" dirty="0">
                <a:solidFill>
                  <a:srgbClr val="FF0000"/>
                </a:solidFill>
                <a:effectLst>
                  <a:outerShdw blurRad="38100" dist="38100" dir="2700000" algn="tl">
                    <a:srgbClr val="000000">
                      <a:alpha val="43137"/>
                    </a:srgbClr>
                  </a:outerShdw>
                </a:effectLst>
              </a:rPr>
              <a:t>Left</a:t>
            </a:r>
            <a:endParaRPr lang="en-US" sz="1400" i="1" dirty="0">
              <a:solidFill>
                <a:srgbClr val="FF0000"/>
              </a:solidFill>
              <a:effectLst>
                <a:outerShdw blurRad="38100" dist="38100" dir="2700000" algn="tl">
                  <a:srgbClr val="000000">
                    <a:alpha val="43137"/>
                  </a:srgbClr>
                </a:outerShdw>
              </a:effectLst>
            </a:endParaRPr>
          </a:p>
        </p:txBody>
      </p:sp>
      <p:sp>
        <p:nvSpPr>
          <p:cNvPr id="26" name="TextBox 25"/>
          <p:cNvSpPr txBox="1"/>
          <p:nvPr/>
        </p:nvSpPr>
        <p:spPr>
          <a:xfrm>
            <a:off x="766485" y="352746"/>
            <a:ext cx="583814" cy="307777"/>
          </a:xfrm>
          <a:prstGeom prst="rect">
            <a:avLst/>
          </a:prstGeom>
          <a:noFill/>
        </p:spPr>
        <p:txBody>
          <a:bodyPr wrap="none" rtlCol="0">
            <a:spAutoFit/>
          </a:bodyPr>
          <a:lstStyle/>
          <a:p>
            <a:r>
              <a:rPr lang="en-US" sz="1400" i="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Move</a:t>
            </a:r>
          </a:p>
        </p:txBody>
      </p:sp>
      <p:grpSp>
        <p:nvGrpSpPr>
          <p:cNvPr id="22" name="Group 21"/>
          <p:cNvGrpSpPr/>
          <p:nvPr/>
        </p:nvGrpSpPr>
        <p:grpSpPr>
          <a:xfrm>
            <a:off x="11270312" y="411724"/>
            <a:ext cx="553674" cy="360726"/>
            <a:chOff x="11270312" y="411724"/>
            <a:chExt cx="553674" cy="360726"/>
          </a:xfrm>
        </p:grpSpPr>
        <p:sp>
          <p:nvSpPr>
            <p:cNvPr id="3" name="Oval 2"/>
            <p:cNvSpPr/>
            <p:nvPr/>
          </p:nvSpPr>
          <p:spPr>
            <a:xfrm>
              <a:off x="11505205" y="680171"/>
              <a:ext cx="83890" cy="92279"/>
            </a:xfrm>
            <a:prstGeom prst="ellipse">
              <a:avLst/>
            </a:prstGeom>
            <a:solidFill>
              <a:schemeClr val="accent4">
                <a:lumMod val="7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Isosceles Triangle 3"/>
            <p:cNvSpPr/>
            <p:nvPr/>
          </p:nvSpPr>
          <p:spPr>
            <a:xfrm rot="10800000">
              <a:off x="11270312" y="411724"/>
              <a:ext cx="553674" cy="260058"/>
            </a:xfrm>
            <a:prstGeom prst="triangle">
              <a:avLst/>
            </a:prstGeom>
            <a:solidFill>
              <a:schemeClr val="accent1">
                <a:lumMod val="7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7" name="Picture 6">
            <a:hlinkClick r:id="rId2" action="ppaction://hlinksldjump"/>
          </p:cNvPr>
          <p:cNvPicPr>
            <a:picLocks noChangeAspect="1"/>
          </p:cNvPicPr>
          <p:nvPr/>
        </p:nvPicPr>
        <p:blipFill>
          <a:blip r:embed="rId7"/>
          <a:stretch>
            <a:fillRect/>
          </a:stretch>
        </p:blipFill>
        <p:spPr>
          <a:xfrm>
            <a:off x="5491959" y="1336718"/>
            <a:ext cx="1202455" cy="1892645"/>
          </a:xfrm>
          <a:prstGeom prst="bevel">
            <a:avLst>
              <a:gd name="adj" fmla="val 4128"/>
            </a:avLst>
          </a:prstGeom>
          <a:ln>
            <a:solidFill>
              <a:schemeClr val="tx1"/>
            </a:solidFill>
          </a:ln>
        </p:spPr>
      </p:pic>
      <p:sp>
        <p:nvSpPr>
          <p:cNvPr id="27" name="Rectangle 26"/>
          <p:cNvSpPr/>
          <p:nvPr/>
        </p:nvSpPr>
        <p:spPr>
          <a:xfrm>
            <a:off x="10969692" y="439520"/>
            <a:ext cx="67112" cy="67113"/>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20"/>
          <p:cNvPicPr>
            <a:picLocks noChangeAspect="1"/>
          </p:cNvPicPr>
          <p:nvPr/>
        </p:nvPicPr>
        <p:blipFill rotWithShape="1">
          <a:blip r:embed="rId8"/>
          <a:srcRect l="81780"/>
          <a:stretch/>
        </p:blipFill>
        <p:spPr>
          <a:xfrm>
            <a:off x="-126927" y="439521"/>
            <a:ext cx="206924" cy="6424769"/>
          </a:xfrm>
          <a:prstGeom prst="rect">
            <a:avLst/>
          </a:prstGeom>
        </p:spPr>
      </p:pic>
      <p:sp>
        <p:nvSpPr>
          <p:cNvPr id="6" name="Freeform: Shape 5"/>
          <p:cNvSpPr/>
          <p:nvPr/>
        </p:nvSpPr>
        <p:spPr>
          <a:xfrm>
            <a:off x="-8390" y="5788403"/>
            <a:ext cx="12214371" cy="1082179"/>
          </a:xfrm>
          <a:custGeom>
            <a:avLst/>
            <a:gdLst>
              <a:gd name="connsiteX0" fmla="*/ 0 w 12205982"/>
              <a:gd name="connsiteY0" fmla="*/ 1803633 h 1812022"/>
              <a:gd name="connsiteX1" fmla="*/ 872455 w 12205982"/>
              <a:gd name="connsiteY1" fmla="*/ 0 h 1812022"/>
              <a:gd name="connsiteX2" fmla="*/ 11383861 w 12205982"/>
              <a:gd name="connsiteY2" fmla="*/ 25167 h 1812022"/>
              <a:gd name="connsiteX3" fmla="*/ 12205982 w 12205982"/>
              <a:gd name="connsiteY3" fmla="*/ 1812022 h 1812022"/>
              <a:gd name="connsiteX4" fmla="*/ 0 w 12205982"/>
              <a:gd name="connsiteY4" fmla="*/ 1803633 h 18120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05982" h="1812022">
                <a:moveTo>
                  <a:pt x="0" y="1803633"/>
                </a:moveTo>
                <a:lnTo>
                  <a:pt x="872455" y="0"/>
                </a:lnTo>
                <a:lnTo>
                  <a:pt x="11383861" y="25167"/>
                </a:lnTo>
                <a:lnTo>
                  <a:pt x="12205982" y="1812022"/>
                </a:lnTo>
                <a:lnTo>
                  <a:pt x="0" y="1803633"/>
                </a:lnTo>
                <a:close/>
              </a:path>
            </a:pathLst>
          </a:custGeom>
          <a:blipFill>
            <a:blip r:embed="rId9"/>
            <a:tile tx="0" ty="0" sx="100000" sy="100000" flip="none" algn="tl"/>
          </a:bli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rot="16200000">
            <a:off x="11224159" y="46914"/>
            <a:ext cx="67112" cy="167780"/>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a:off x="10970887" y="808250"/>
            <a:ext cx="67112" cy="67113"/>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flipV="1">
            <a:off x="11465420" y="995654"/>
            <a:ext cx="51690" cy="45719"/>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p:cNvSpPr/>
          <p:nvPr/>
        </p:nvSpPr>
        <p:spPr>
          <a:xfrm flipV="1">
            <a:off x="11534186" y="995654"/>
            <a:ext cx="51690" cy="45719"/>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p:nvSpPr>
        <p:spPr>
          <a:xfrm flipV="1">
            <a:off x="11602532" y="995654"/>
            <a:ext cx="51690" cy="45719"/>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p:nvSpPr>
        <p:spPr>
          <a:xfrm flipV="1">
            <a:off x="11670878" y="995654"/>
            <a:ext cx="51690" cy="45719"/>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p:cNvSpPr/>
          <p:nvPr/>
        </p:nvSpPr>
        <p:spPr>
          <a:xfrm rot="16200000">
            <a:off x="11933420" y="409631"/>
            <a:ext cx="216329" cy="45719"/>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p:cNvSpPr/>
          <p:nvPr/>
        </p:nvSpPr>
        <p:spPr>
          <a:xfrm rot="16200000">
            <a:off x="12007744" y="244039"/>
            <a:ext cx="67681" cy="45719"/>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25167" y="-6394"/>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p:cNvSpPr/>
          <p:nvPr/>
        </p:nvSpPr>
        <p:spPr>
          <a:xfrm>
            <a:off x="-33555" y="1995"/>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p:cNvSpPr/>
          <p:nvPr/>
        </p:nvSpPr>
        <p:spPr>
          <a:xfrm>
            <a:off x="-8390" y="-11586"/>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p:cNvSpPr/>
          <p:nvPr/>
        </p:nvSpPr>
        <p:spPr>
          <a:xfrm>
            <a:off x="-16779" y="12031"/>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p:cNvSpPr/>
          <p:nvPr/>
        </p:nvSpPr>
        <p:spPr>
          <a:xfrm>
            <a:off x="-25167" y="-11586"/>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p:cNvSpPr/>
          <p:nvPr/>
        </p:nvSpPr>
        <p:spPr>
          <a:xfrm>
            <a:off x="-33555" y="-11586"/>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p:cNvSpPr/>
          <p:nvPr/>
        </p:nvSpPr>
        <p:spPr>
          <a:xfrm>
            <a:off x="-41943" y="-11586"/>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p:cNvSpPr/>
          <p:nvPr/>
        </p:nvSpPr>
        <p:spPr>
          <a:xfrm>
            <a:off x="-50331" y="-11586"/>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p:cNvSpPr/>
          <p:nvPr/>
        </p:nvSpPr>
        <p:spPr>
          <a:xfrm>
            <a:off x="-58719" y="-11586"/>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p:cNvSpPr/>
          <p:nvPr/>
        </p:nvSpPr>
        <p:spPr>
          <a:xfrm>
            <a:off x="-33555" y="12493"/>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p:cNvSpPr/>
          <p:nvPr/>
        </p:nvSpPr>
        <p:spPr>
          <a:xfrm>
            <a:off x="-8391" y="36572"/>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p:cNvSpPr/>
          <p:nvPr/>
        </p:nvSpPr>
        <p:spPr>
          <a:xfrm>
            <a:off x="16773" y="60651"/>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41937" y="84730"/>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p:cNvSpPr/>
          <p:nvPr/>
        </p:nvSpPr>
        <p:spPr>
          <a:xfrm>
            <a:off x="67101" y="108809"/>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p:cNvSpPr/>
          <p:nvPr/>
        </p:nvSpPr>
        <p:spPr>
          <a:xfrm>
            <a:off x="-58720" y="-10181"/>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Beveled 49"/>
          <p:cNvSpPr/>
          <p:nvPr/>
        </p:nvSpPr>
        <p:spPr>
          <a:xfrm>
            <a:off x="6773210" y="4795217"/>
            <a:ext cx="5266404" cy="1866848"/>
          </a:xfrm>
          <a:prstGeom prst="bevel">
            <a:avLst>
              <a:gd name="adj" fmla="val 5233"/>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1" name="TextBox 50"/>
          <p:cNvSpPr txBox="1"/>
          <p:nvPr/>
        </p:nvSpPr>
        <p:spPr>
          <a:xfrm>
            <a:off x="6842791" y="5212734"/>
            <a:ext cx="5101840" cy="1384995"/>
          </a:xfrm>
          <a:prstGeom prst="rect">
            <a:avLst/>
          </a:prstGeom>
          <a:noFill/>
        </p:spPr>
        <p:txBody>
          <a:bodyPr wrap="square" rtlCol="0">
            <a:spAutoFit/>
          </a:bodyPr>
          <a:lstStyle/>
          <a:p>
            <a:r>
              <a:rPr lang="en-US" sz="1400" b="1" i="1" dirty="0">
                <a:latin typeface="Comic Sans MS" panose="030F0702030302020204" pitchFamily="66" charset="0"/>
              </a:rPr>
              <a:t>Well to bad. But it is up to you if you don’t want to get out then okay that be cool. I will just cut off your head and mount it in my refrigerator and that way when ever I go to get my calf brain soup I will see you and think oh I’m glad that I was not him. But you know its your choice</a:t>
            </a:r>
          </a:p>
        </p:txBody>
      </p:sp>
      <p:sp>
        <p:nvSpPr>
          <p:cNvPr id="52" name="Rectangle: Beveled 51"/>
          <p:cNvSpPr/>
          <p:nvPr/>
        </p:nvSpPr>
        <p:spPr>
          <a:xfrm>
            <a:off x="6852316" y="4855680"/>
            <a:ext cx="5110386" cy="348460"/>
          </a:xfrm>
          <a:prstGeom prst="bevel">
            <a:avLst>
              <a:gd name="adj" fmla="val 7581"/>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a:hlinkClick r:id="rId10" action="ppaction://hlinksldjump"/>
          </p:cNvPr>
          <p:cNvSpPr/>
          <p:nvPr/>
        </p:nvSpPr>
        <p:spPr>
          <a:xfrm>
            <a:off x="11021777" y="4911801"/>
            <a:ext cx="877621" cy="214180"/>
          </a:xfrm>
          <a:prstGeom prst="rect">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i="1" dirty="0">
                <a:solidFill>
                  <a:schemeClr val="tx1"/>
                </a:solidFill>
                <a:latin typeface="Consolas" panose="020B0609020204030204" pitchFamily="49" charset="0"/>
              </a:rPr>
              <a:t>Next</a:t>
            </a:r>
          </a:p>
        </p:txBody>
      </p:sp>
    </p:spTree>
    <p:extLst>
      <p:ext uri="{BB962C8B-B14F-4D97-AF65-F5344CB8AC3E}">
        <p14:creationId xmlns:p14="http://schemas.microsoft.com/office/powerpoint/2010/main" val="328157486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reeform: Shape 7"/>
          <p:cNvSpPr/>
          <p:nvPr/>
        </p:nvSpPr>
        <p:spPr>
          <a:xfrm>
            <a:off x="-8389" y="-16778"/>
            <a:ext cx="872455" cy="6870584"/>
          </a:xfrm>
          <a:custGeom>
            <a:avLst/>
            <a:gdLst>
              <a:gd name="connsiteX0" fmla="*/ 0 w 872455"/>
              <a:gd name="connsiteY0" fmla="*/ 0 h 6870584"/>
              <a:gd name="connsiteX1" fmla="*/ 872455 w 872455"/>
              <a:gd name="connsiteY1" fmla="*/ 427839 h 6870584"/>
              <a:gd name="connsiteX2" fmla="*/ 872455 w 872455"/>
              <a:gd name="connsiteY2" fmla="*/ 5805182 h 6870584"/>
              <a:gd name="connsiteX3" fmla="*/ 8389 w 872455"/>
              <a:gd name="connsiteY3" fmla="*/ 6870584 h 6870584"/>
              <a:gd name="connsiteX4" fmla="*/ 0 w 872455"/>
              <a:gd name="connsiteY4" fmla="*/ 0 h 6870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2455" h="6870584">
                <a:moveTo>
                  <a:pt x="0" y="0"/>
                </a:moveTo>
                <a:lnTo>
                  <a:pt x="872455" y="427839"/>
                </a:lnTo>
                <a:lnTo>
                  <a:pt x="872455" y="5805182"/>
                </a:lnTo>
                <a:lnTo>
                  <a:pt x="8389" y="6870584"/>
                </a:lnTo>
                <a:cubicBezTo>
                  <a:pt x="5593" y="4591575"/>
                  <a:pt x="2796" y="2312565"/>
                  <a:pt x="0" y="0"/>
                </a:cubicBezTo>
                <a:close/>
              </a:path>
            </a:pathLst>
          </a:cu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Shape 8"/>
          <p:cNvSpPr/>
          <p:nvPr/>
        </p:nvSpPr>
        <p:spPr>
          <a:xfrm flipH="1">
            <a:off x="11325138" y="-16778"/>
            <a:ext cx="872455" cy="6870584"/>
          </a:xfrm>
          <a:custGeom>
            <a:avLst/>
            <a:gdLst>
              <a:gd name="connsiteX0" fmla="*/ 0 w 872455"/>
              <a:gd name="connsiteY0" fmla="*/ 0 h 6870584"/>
              <a:gd name="connsiteX1" fmla="*/ 872455 w 872455"/>
              <a:gd name="connsiteY1" fmla="*/ 427839 h 6870584"/>
              <a:gd name="connsiteX2" fmla="*/ 872455 w 872455"/>
              <a:gd name="connsiteY2" fmla="*/ 5805182 h 6870584"/>
              <a:gd name="connsiteX3" fmla="*/ 8389 w 872455"/>
              <a:gd name="connsiteY3" fmla="*/ 6870584 h 6870584"/>
              <a:gd name="connsiteX4" fmla="*/ 0 w 872455"/>
              <a:gd name="connsiteY4" fmla="*/ 0 h 6870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2455" h="6870584">
                <a:moveTo>
                  <a:pt x="0" y="0"/>
                </a:moveTo>
                <a:lnTo>
                  <a:pt x="872455" y="427839"/>
                </a:lnTo>
                <a:lnTo>
                  <a:pt x="872455" y="5805182"/>
                </a:lnTo>
                <a:lnTo>
                  <a:pt x="8389" y="6870584"/>
                </a:lnTo>
                <a:cubicBezTo>
                  <a:pt x="5593" y="4591575"/>
                  <a:pt x="2796" y="2312565"/>
                  <a:pt x="0" y="0"/>
                </a:cubicBezTo>
                <a:close/>
              </a:path>
            </a:pathLst>
          </a:cu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p:cNvSpPr/>
          <p:nvPr/>
        </p:nvSpPr>
        <p:spPr>
          <a:xfrm>
            <a:off x="864066" y="411060"/>
            <a:ext cx="10503017" cy="5377341"/>
          </a:xfrm>
          <a:prstGeom prst="rect">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Freeform: Shape 4"/>
          <p:cNvSpPr/>
          <p:nvPr/>
        </p:nvSpPr>
        <p:spPr>
          <a:xfrm>
            <a:off x="-25167" y="-8389"/>
            <a:ext cx="12231149" cy="411061"/>
          </a:xfrm>
          <a:custGeom>
            <a:avLst/>
            <a:gdLst>
              <a:gd name="connsiteX0" fmla="*/ 0 w 12231149"/>
              <a:gd name="connsiteY0" fmla="*/ 0 h 411061"/>
              <a:gd name="connsiteX1" fmla="*/ 897622 w 12231149"/>
              <a:gd name="connsiteY1" fmla="*/ 411061 h 411061"/>
              <a:gd name="connsiteX2" fmla="*/ 11383861 w 12231149"/>
              <a:gd name="connsiteY2" fmla="*/ 411061 h 411061"/>
              <a:gd name="connsiteX3" fmla="*/ 12231149 w 12231149"/>
              <a:gd name="connsiteY3" fmla="*/ 8389 h 411061"/>
              <a:gd name="connsiteX4" fmla="*/ 0 w 12231149"/>
              <a:gd name="connsiteY4" fmla="*/ 0 h 4110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31149" h="411061">
                <a:moveTo>
                  <a:pt x="0" y="0"/>
                </a:moveTo>
                <a:lnTo>
                  <a:pt x="897622" y="411061"/>
                </a:lnTo>
                <a:lnTo>
                  <a:pt x="11383861" y="411061"/>
                </a:lnTo>
                <a:lnTo>
                  <a:pt x="12231149" y="8389"/>
                </a:lnTo>
                <a:lnTo>
                  <a:pt x="0" y="0"/>
                </a:lnTo>
                <a:close/>
              </a:path>
            </a:pathLst>
          </a:custGeom>
          <a:solidFill>
            <a:srgbClr val="96969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hlinkClick r:id="rId2" action="ppaction://hlinksldjump"/>
          </p:cNvPr>
          <p:cNvSpPr/>
          <p:nvPr/>
        </p:nvSpPr>
        <p:spPr>
          <a:xfrm>
            <a:off x="2028564" y="1115736"/>
            <a:ext cx="2927757" cy="4681053"/>
          </a:xfrm>
          <a:prstGeom prst="rect">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Beveled 10">
            <a:hlinkClick r:id="rId2" action="ppaction://hlinksldjump"/>
          </p:cNvPr>
          <p:cNvSpPr/>
          <p:nvPr/>
        </p:nvSpPr>
        <p:spPr>
          <a:xfrm>
            <a:off x="2624183" y="1400961"/>
            <a:ext cx="520118" cy="1570922"/>
          </a:xfrm>
          <a:prstGeom prst="bevel">
            <a:avLst>
              <a:gd name="adj" fmla="val 6062"/>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Beveled 11">
            <a:hlinkClick r:id="rId2" action="ppaction://hlinksldjump"/>
          </p:cNvPr>
          <p:cNvSpPr/>
          <p:nvPr/>
        </p:nvSpPr>
        <p:spPr>
          <a:xfrm>
            <a:off x="3840587" y="1400961"/>
            <a:ext cx="520118" cy="1570922"/>
          </a:xfrm>
          <a:prstGeom prst="bevel">
            <a:avLst>
              <a:gd name="adj" fmla="val 6062"/>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Beveled 12">
            <a:hlinkClick r:id="rId2" action="ppaction://hlinksldjump"/>
          </p:cNvPr>
          <p:cNvSpPr/>
          <p:nvPr/>
        </p:nvSpPr>
        <p:spPr>
          <a:xfrm>
            <a:off x="2624183" y="3768055"/>
            <a:ext cx="520118" cy="1570922"/>
          </a:xfrm>
          <a:prstGeom prst="bevel">
            <a:avLst>
              <a:gd name="adj" fmla="val 6062"/>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Beveled 13">
            <a:hlinkClick r:id="rId2" action="ppaction://hlinksldjump"/>
          </p:cNvPr>
          <p:cNvSpPr/>
          <p:nvPr/>
        </p:nvSpPr>
        <p:spPr>
          <a:xfrm>
            <a:off x="3840587" y="3768055"/>
            <a:ext cx="520118" cy="1570922"/>
          </a:xfrm>
          <a:prstGeom prst="bevel">
            <a:avLst>
              <a:gd name="adj" fmla="val 6062"/>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hlinkClick r:id="rId2" action="ppaction://hlinksldjump"/>
          </p:cNvPr>
          <p:cNvSpPr/>
          <p:nvPr/>
        </p:nvSpPr>
        <p:spPr>
          <a:xfrm>
            <a:off x="4276814" y="3310855"/>
            <a:ext cx="369118" cy="118228"/>
          </a:xfrm>
          <a:prstGeom prst="rect">
            <a:avLst/>
          </a:prstGeom>
          <a:blipFill>
            <a:blip r:embed="rId3"/>
            <a:tile tx="0" ty="0" sx="100000" sy="100000" flip="none" algn="tl"/>
          </a:bli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Partial Circle 15">
            <a:hlinkClick r:id="rId4" action="ppaction://hlinksldjump"/>
          </p:cNvPr>
          <p:cNvSpPr/>
          <p:nvPr/>
        </p:nvSpPr>
        <p:spPr>
          <a:xfrm rot="2649140">
            <a:off x="596471" y="351050"/>
            <a:ext cx="914400" cy="914400"/>
          </a:xfrm>
          <a:prstGeom prst="pie">
            <a:avLst>
              <a:gd name="adj1" fmla="val 0"/>
              <a:gd name="adj2" fmla="val 5347922"/>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7" name="Partial Circle 16">
            <a:hlinkClick r:id="rId5" action="ppaction://hlinksldjump"/>
          </p:cNvPr>
          <p:cNvSpPr/>
          <p:nvPr/>
        </p:nvSpPr>
        <p:spPr>
          <a:xfrm rot="2649140" flipH="1">
            <a:off x="565391" y="320000"/>
            <a:ext cx="914400" cy="914400"/>
          </a:xfrm>
          <a:prstGeom prst="pie">
            <a:avLst>
              <a:gd name="adj1" fmla="val 0"/>
              <a:gd name="adj2" fmla="val 5401506"/>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9" name="Partial Circle 18">
            <a:hlinkClick r:id="rId6" action="ppaction://hlinksldjump"/>
          </p:cNvPr>
          <p:cNvSpPr/>
          <p:nvPr/>
        </p:nvSpPr>
        <p:spPr>
          <a:xfrm rot="8049140" flipH="1" flipV="1">
            <a:off x="632814" y="325659"/>
            <a:ext cx="914400" cy="914400"/>
          </a:xfrm>
          <a:prstGeom prst="pie">
            <a:avLst>
              <a:gd name="adj1" fmla="val 0"/>
              <a:gd name="adj2" fmla="val 5401506"/>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0" name="Rectangle 19"/>
          <p:cNvSpPr/>
          <p:nvPr/>
        </p:nvSpPr>
        <p:spPr>
          <a:xfrm>
            <a:off x="11006035" y="130692"/>
            <a:ext cx="1068309" cy="923454"/>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hlinkClick r:id="rId4" action="ppaction://hlinksldjump"/>
          </p:cNvPr>
          <p:cNvSpPr txBox="1"/>
          <p:nvPr/>
        </p:nvSpPr>
        <p:spPr>
          <a:xfrm>
            <a:off x="831450" y="941249"/>
            <a:ext cx="466794" cy="261610"/>
          </a:xfrm>
          <a:prstGeom prst="rect">
            <a:avLst/>
          </a:prstGeom>
          <a:noFill/>
        </p:spPr>
        <p:txBody>
          <a:bodyPr wrap="none" rtlCol="0">
            <a:spAutoFit/>
          </a:bodyPr>
          <a:lstStyle/>
          <a:p>
            <a:r>
              <a:rPr lang="en-US" sz="1100" i="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Back</a:t>
            </a:r>
            <a:endParaRPr lang="en-US" sz="1400" i="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24" name="TextBox 23">
            <a:hlinkClick r:id="rId6" action="ppaction://hlinksldjump"/>
          </p:cNvPr>
          <p:cNvSpPr txBox="1"/>
          <p:nvPr/>
        </p:nvSpPr>
        <p:spPr>
          <a:xfrm>
            <a:off x="1096086" y="646395"/>
            <a:ext cx="484428" cy="261610"/>
          </a:xfrm>
          <a:prstGeom prst="rect">
            <a:avLst/>
          </a:prstGeom>
          <a:noFill/>
        </p:spPr>
        <p:txBody>
          <a:bodyPr wrap="none" rtlCol="0">
            <a:spAutoFit/>
          </a:bodyPr>
          <a:lstStyle/>
          <a:p>
            <a:r>
              <a:rPr lang="en-US" sz="1100" i="1" dirty="0">
                <a:solidFill>
                  <a:srgbClr val="FF0000"/>
                </a:solidFill>
                <a:effectLst>
                  <a:outerShdw blurRad="38100" dist="38100" dir="2700000" algn="tl">
                    <a:srgbClr val="000000">
                      <a:alpha val="43137"/>
                    </a:srgbClr>
                  </a:outerShdw>
                </a:effectLst>
              </a:rPr>
              <a:t>Right</a:t>
            </a:r>
          </a:p>
        </p:txBody>
      </p:sp>
      <p:sp>
        <p:nvSpPr>
          <p:cNvPr id="25" name="TextBox 24">
            <a:hlinkClick r:id="rId5" action="ppaction://hlinksldjump"/>
          </p:cNvPr>
          <p:cNvSpPr txBox="1"/>
          <p:nvPr/>
        </p:nvSpPr>
        <p:spPr>
          <a:xfrm>
            <a:off x="557645" y="646395"/>
            <a:ext cx="401072" cy="261610"/>
          </a:xfrm>
          <a:prstGeom prst="rect">
            <a:avLst/>
          </a:prstGeom>
          <a:noFill/>
        </p:spPr>
        <p:txBody>
          <a:bodyPr wrap="none" rtlCol="0">
            <a:spAutoFit/>
          </a:bodyPr>
          <a:lstStyle/>
          <a:p>
            <a:r>
              <a:rPr lang="en-US" sz="1100" i="1" dirty="0">
                <a:solidFill>
                  <a:srgbClr val="FF0000"/>
                </a:solidFill>
                <a:effectLst>
                  <a:outerShdw blurRad="38100" dist="38100" dir="2700000" algn="tl">
                    <a:srgbClr val="000000">
                      <a:alpha val="43137"/>
                    </a:srgbClr>
                  </a:outerShdw>
                </a:effectLst>
              </a:rPr>
              <a:t>Left</a:t>
            </a:r>
            <a:endParaRPr lang="en-US" sz="1400" i="1" dirty="0">
              <a:solidFill>
                <a:srgbClr val="FF0000"/>
              </a:solidFill>
              <a:effectLst>
                <a:outerShdw blurRad="38100" dist="38100" dir="2700000" algn="tl">
                  <a:srgbClr val="000000">
                    <a:alpha val="43137"/>
                  </a:srgbClr>
                </a:outerShdw>
              </a:effectLst>
            </a:endParaRPr>
          </a:p>
        </p:txBody>
      </p:sp>
      <p:sp>
        <p:nvSpPr>
          <p:cNvPr id="26" name="TextBox 25"/>
          <p:cNvSpPr txBox="1"/>
          <p:nvPr/>
        </p:nvSpPr>
        <p:spPr>
          <a:xfrm>
            <a:off x="766485" y="352746"/>
            <a:ext cx="583814" cy="307777"/>
          </a:xfrm>
          <a:prstGeom prst="rect">
            <a:avLst/>
          </a:prstGeom>
          <a:noFill/>
        </p:spPr>
        <p:txBody>
          <a:bodyPr wrap="none" rtlCol="0">
            <a:spAutoFit/>
          </a:bodyPr>
          <a:lstStyle/>
          <a:p>
            <a:r>
              <a:rPr lang="en-US" sz="1400" i="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Move</a:t>
            </a:r>
          </a:p>
        </p:txBody>
      </p:sp>
      <p:grpSp>
        <p:nvGrpSpPr>
          <p:cNvPr id="22" name="Group 21"/>
          <p:cNvGrpSpPr/>
          <p:nvPr/>
        </p:nvGrpSpPr>
        <p:grpSpPr>
          <a:xfrm>
            <a:off x="11270312" y="411724"/>
            <a:ext cx="553674" cy="360726"/>
            <a:chOff x="11270312" y="411724"/>
            <a:chExt cx="553674" cy="360726"/>
          </a:xfrm>
        </p:grpSpPr>
        <p:sp>
          <p:nvSpPr>
            <p:cNvPr id="3" name="Oval 2"/>
            <p:cNvSpPr/>
            <p:nvPr/>
          </p:nvSpPr>
          <p:spPr>
            <a:xfrm>
              <a:off x="11505205" y="680171"/>
              <a:ext cx="83890" cy="92279"/>
            </a:xfrm>
            <a:prstGeom prst="ellipse">
              <a:avLst/>
            </a:prstGeom>
            <a:solidFill>
              <a:schemeClr val="accent4">
                <a:lumMod val="7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Isosceles Triangle 3"/>
            <p:cNvSpPr/>
            <p:nvPr/>
          </p:nvSpPr>
          <p:spPr>
            <a:xfrm rot="10800000">
              <a:off x="11270312" y="411724"/>
              <a:ext cx="553674" cy="260058"/>
            </a:xfrm>
            <a:prstGeom prst="triangle">
              <a:avLst/>
            </a:prstGeom>
            <a:solidFill>
              <a:schemeClr val="accent1">
                <a:lumMod val="7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7" name="Picture 6">
            <a:hlinkClick r:id="rId2" action="ppaction://hlinksldjump"/>
          </p:cNvPr>
          <p:cNvPicPr>
            <a:picLocks noChangeAspect="1"/>
          </p:cNvPicPr>
          <p:nvPr/>
        </p:nvPicPr>
        <p:blipFill>
          <a:blip r:embed="rId7"/>
          <a:stretch>
            <a:fillRect/>
          </a:stretch>
        </p:blipFill>
        <p:spPr>
          <a:xfrm>
            <a:off x="5491959" y="1336718"/>
            <a:ext cx="1202455" cy="1892645"/>
          </a:xfrm>
          <a:prstGeom prst="bevel">
            <a:avLst>
              <a:gd name="adj" fmla="val 4128"/>
            </a:avLst>
          </a:prstGeom>
          <a:ln>
            <a:solidFill>
              <a:schemeClr val="tx1"/>
            </a:solidFill>
          </a:ln>
        </p:spPr>
      </p:pic>
      <p:sp>
        <p:nvSpPr>
          <p:cNvPr id="27" name="Rectangle 26"/>
          <p:cNvSpPr/>
          <p:nvPr/>
        </p:nvSpPr>
        <p:spPr>
          <a:xfrm>
            <a:off x="10969692" y="439520"/>
            <a:ext cx="67112" cy="67113"/>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20"/>
          <p:cNvPicPr>
            <a:picLocks noChangeAspect="1"/>
          </p:cNvPicPr>
          <p:nvPr/>
        </p:nvPicPr>
        <p:blipFill rotWithShape="1">
          <a:blip r:embed="rId8"/>
          <a:srcRect l="81780"/>
          <a:stretch/>
        </p:blipFill>
        <p:spPr>
          <a:xfrm>
            <a:off x="-126927" y="439521"/>
            <a:ext cx="206924" cy="6424769"/>
          </a:xfrm>
          <a:prstGeom prst="rect">
            <a:avLst/>
          </a:prstGeom>
        </p:spPr>
      </p:pic>
      <p:sp>
        <p:nvSpPr>
          <p:cNvPr id="6" name="Freeform: Shape 5"/>
          <p:cNvSpPr/>
          <p:nvPr/>
        </p:nvSpPr>
        <p:spPr>
          <a:xfrm>
            <a:off x="-8390" y="5788403"/>
            <a:ext cx="12214371" cy="1082179"/>
          </a:xfrm>
          <a:custGeom>
            <a:avLst/>
            <a:gdLst>
              <a:gd name="connsiteX0" fmla="*/ 0 w 12205982"/>
              <a:gd name="connsiteY0" fmla="*/ 1803633 h 1812022"/>
              <a:gd name="connsiteX1" fmla="*/ 872455 w 12205982"/>
              <a:gd name="connsiteY1" fmla="*/ 0 h 1812022"/>
              <a:gd name="connsiteX2" fmla="*/ 11383861 w 12205982"/>
              <a:gd name="connsiteY2" fmla="*/ 25167 h 1812022"/>
              <a:gd name="connsiteX3" fmla="*/ 12205982 w 12205982"/>
              <a:gd name="connsiteY3" fmla="*/ 1812022 h 1812022"/>
              <a:gd name="connsiteX4" fmla="*/ 0 w 12205982"/>
              <a:gd name="connsiteY4" fmla="*/ 1803633 h 18120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05982" h="1812022">
                <a:moveTo>
                  <a:pt x="0" y="1803633"/>
                </a:moveTo>
                <a:lnTo>
                  <a:pt x="872455" y="0"/>
                </a:lnTo>
                <a:lnTo>
                  <a:pt x="11383861" y="25167"/>
                </a:lnTo>
                <a:lnTo>
                  <a:pt x="12205982" y="1812022"/>
                </a:lnTo>
                <a:lnTo>
                  <a:pt x="0" y="1803633"/>
                </a:lnTo>
                <a:close/>
              </a:path>
            </a:pathLst>
          </a:custGeom>
          <a:blipFill>
            <a:blip r:embed="rId9"/>
            <a:tile tx="0" ty="0" sx="100000" sy="100000" flip="none" algn="tl"/>
          </a:bli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rot="16200000">
            <a:off x="11224159" y="46914"/>
            <a:ext cx="67112" cy="167780"/>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a:off x="10970887" y="808250"/>
            <a:ext cx="67112" cy="67113"/>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flipV="1">
            <a:off x="11465420" y="995654"/>
            <a:ext cx="51690" cy="45719"/>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p:cNvSpPr/>
          <p:nvPr/>
        </p:nvSpPr>
        <p:spPr>
          <a:xfrm flipV="1">
            <a:off x="11534186" y="995654"/>
            <a:ext cx="51690" cy="45719"/>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p:nvSpPr>
        <p:spPr>
          <a:xfrm flipV="1">
            <a:off x="11602532" y="995654"/>
            <a:ext cx="51690" cy="45719"/>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p:nvSpPr>
        <p:spPr>
          <a:xfrm flipV="1">
            <a:off x="11670878" y="995654"/>
            <a:ext cx="51690" cy="45719"/>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p:cNvSpPr/>
          <p:nvPr/>
        </p:nvSpPr>
        <p:spPr>
          <a:xfrm rot="16200000">
            <a:off x="11933420" y="409631"/>
            <a:ext cx="216329" cy="45719"/>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p:cNvSpPr/>
          <p:nvPr/>
        </p:nvSpPr>
        <p:spPr>
          <a:xfrm rot="16200000">
            <a:off x="12007744" y="244039"/>
            <a:ext cx="67681" cy="45719"/>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25167" y="-6394"/>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p:cNvSpPr/>
          <p:nvPr/>
        </p:nvSpPr>
        <p:spPr>
          <a:xfrm>
            <a:off x="-33555" y="1995"/>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p:cNvSpPr/>
          <p:nvPr/>
        </p:nvSpPr>
        <p:spPr>
          <a:xfrm>
            <a:off x="-8390" y="-11586"/>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p:cNvSpPr/>
          <p:nvPr/>
        </p:nvSpPr>
        <p:spPr>
          <a:xfrm>
            <a:off x="-16779" y="12031"/>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p:cNvSpPr/>
          <p:nvPr/>
        </p:nvSpPr>
        <p:spPr>
          <a:xfrm>
            <a:off x="-25167" y="-11586"/>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p:cNvSpPr/>
          <p:nvPr/>
        </p:nvSpPr>
        <p:spPr>
          <a:xfrm>
            <a:off x="-33555" y="-11586"/>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p:cNvSpPr/>
          <p:nvPr/>
        </p:nvSpPr>
        <p:spPr>
          <a:xfrm>
            <a:off x="-41943" y="-11586"/>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p:cNvSpPr/>
          <p:nvPr/>
        </p:nvSpPr>
        <p:spPr>
          <a:xfrm>
            <a:off x="-50331" y="-11586"/>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p:cNvSpPr/>
          <p:nvPr/>
        </p:nvSpPr>
        <p:spPr>
          <a:xfrm>
            <a:off x="-58719" y="-11586"/>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p:cNvSpPr/>
          <p:nvPr/>
        </p:nvSpPr>
        <p:spPr>
          <a:xfrm>
            <a:off x="-33555" y="12493"/>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p:cNvSpPr/>
          <p:nvPr/>
        </p:nvSpPr>
        <p:spPr>
          <a:xfrm>
            <a:off x="-8391" y="36572"/>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p:cNvSpPr/>
          <p:nvPr/>
        </p:nvSpPr>
        <p:spPr>
          <a:xfrm>
            <a:off x="16773" y="60651"/>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41937" y="84730"/>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p:cNvSpPr/>
          <p:nvPr/>
        </p:nvSpPr>
        <p:spPr>
          <a:xfrm>
            <a:off x="67101" y="108809"/>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p:cNvSpPr/>
          <p:nvPr/>
        </p:nvSpPr>
        <p:spPr>
          <a:xfrm>
            <a:off x="-126927" y="-16778"/>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Beveled 49"/>
          <p:cNvSpPr/>
          <p:nvPr/>
        </p:nvSpPr>
        <p:spPr>
          <a:xfrm>
            <a:off x="6773210" y="5022160"/>
            <a:ext cx="5266404" cy="867378"/>
          </a:xfrm>
          <a:prstGeom prst="bevel">
            <a:avLst>
              <a:gd name="adj" fmla="val 5233"/>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1" name="TextBox 50"/>
          <p:cNvSpPr txBox="1"/>
          <p:nvPr/>
        </p:nvSpPr>
        <p:spPr>
          <a:xfrm>
            <a:off x="6842791" y="5439676"/>
            <a:ext cx="5101840" cy="307777"/>
          </a:xfrm>
          <a:prstGeom prst="rect">
            <a:avLst/>
          </a:prstGeom>
          <a:noFill/>
        </p:spPr>
        <p:txBody>
          <a:bodyPr wrap="square" rtlCol="0">
            <a:spAutoFit/>
          </a:bodyPr>
          <a:lstStyle/>
          <a:p>
            <a:r>
              <a:rPr lang="en-US" sz="1400" b="1" i="1" dirty="0">
                <a:latin typeface="Comic Sans MS" panose="030F0702030302020204" pitchFamily="66" charset="0"/>
              </a:rPr>
              <a:t>Well then.......go on........ get out of the room!</a:t>
            </a:r>
          </a:p>
        </p:txBody>
      </p:sp>
      <p:sp>
        <p:nvSpPr>
          <p:cNvPr id="52" name="Rectangle: Beveled 51"/>
          <p:cNvSpPr/>
          <p:nvPr/>
        </p:nvSpPr>
        <p:spPr>
          <a:xfrm>
            <a:off x="6852316" y="5082622"/>
            <a:ext cx="5110386" cy="348460"/>
          </a:xfrm>
          <a:prstGeom prst="bevel">
            <a:avLst>
              <a:gd name="adj" fmla="val 7581"/>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a:hlinkClick r:id="rId10" action="ppaction://hlinksldjump"/>
          </p:cNvPr>
          <p:cNvSpPr/>
          <p:nvPr/>
        </p:nvSpPr>
        <p:spPr>
          <a:xfrm>
            <a:off x="11021777" y="5138743"/>
            <a:ext cx="877621" cy="214180"/>
          </a:xfrm>
          <a:prstGeom prst="rect">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i="1" dirty="0">
                <a:solidFill>
                  <a:schemeClr val="tx1"/>
                </a:solidFill>
                <a:latin typeface="Consolas" panose="020B0609020204030204" pitchFamily="49" charset="0"/>
              </a:rPr>
              <a:t>Next</a:t>
            </a:r>
          </a:p>
        </p:txBody>
      </p:sp>
    </p:spTree>
    <p:extLst>
      <p:ext uri="{BB962C8B-B14F-4D97-AF65-F5344CB8AC3E}">
        <p14:creationId xmlns:p14="http://schemas.microsoft.com/office/powerpoint/2010/main" val="230970191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reeform: Shape 7"/>
          <p:cNvSpPr/>
          <p:nvPr/>
        </p:nvSpPr>
        <p:spPr>
          <a:xfrm>
            <a:off x="-8389" y="-16778"/>
            <a:ext cx="872455" cy="6870584"/>
          </a:xfrm>
          <a:custGeom>
            <a:avLst/>
            <a:gdLst>
              <a:gd name="connsiteX0" fmla="*/ 0 w 872455"/>
              <a:gd name="connsiteY0" fmla="*/ 0 h 6870584"/>
              <a:gd name="connsiteX1" fmla="*/ 872455 w 872455"/>
              <a:gd name="connsiteY1" fmla="*/ 427839 h 6870584"/>
              <a:gd name="connsiteX2" fmla="*/ 872455 w 872455"/>
              <a:gd name="connsiteY2" fmla="*/ 5805182 h 6870584"/>
              <a:gd name="connsiteX3" fmla="*/ 8389 w 872455"/>
              <a:gd name="connsiteY3" fmla="*/ 6870584 h 6870584"/>
              <a:gd name="connsiteX4" fmla="*/ 0 w 872455"/>
              <a:gd name="connsiteY4" fmla="*/ 0 h 6870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2455" h="6870584">
                <a:moveTo>
                  <a:pt x="0" y="0"/>
                </a:moveTo>
                <a:lnTo>
                  <a:pt x="872455" y="427839"/>
                </a:lnTo>
                <a:lnTo>
                  <a:pt x="872455" y="5805182"/>
                </a:lnTo>
                <a:lnTo>
                  <a:pt x="8389" y="6870584"/>
                </a:lnTo>
                <a:cubicBezTo>
                  <a:pt x="5593" y="4591575"/>
                  <a:pt x="2796" y="2312565"/>
                  <a:pt x="0" y="0"/>
                </a:cubicBezTo>
                <a:close/>
              </a:path>
            </a:pathLst>
          </a:cu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Shape 8"/>
          <p:cNvSpPr/>
          <p:nvPr/>
        </p:nvSpPr>
        <p:spPr>
          <a:xfrm flipH="1">
            <a:off x="11325138" y="-16778"/>
            <a:ext cx="872455" cy="6870584"/>
          </a:xfrm>
          <a:custGeom>
            <a:avLst/>
            <a:gdLst>
              <a:gd name="connsiteX0" fmla="*/ 0 w 872455"/>
              <a:gd name="connsiteY0" fmla="*/ 0 h 6870584"/>
              <a:gd name="connsiteX1" fmla="*/ 872455 w 872455"/>
              <a:gd name="connsiteY1" fmla="*/ 427839 h 6870584"/>
              <a:gd name="connsiteX2" fmla="*/ 872455 w 872455"/>
              <a:gd name="connsiteY2" fmla="*/ 5805182 h 6870584"/>
              <a:gd name="connsiteX3" fmla="*/ 8389 w 872455"/>
              <a:gd name="connsiteY3" fmla="*/ 6870584 h 6870584"/>
              <a:gd name="connsiteX4" fmla="*/ 0 w 872455"/>
              <a:gd name="connsiteY4" fmla="*/ 0 h 6870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2455" h="6870584">
                <a:moveTo>
                  <a:pt x="0" y="0"/>
                </a:moveTo>
                <a:lnTo>
                  <a:pt x="872455" y="427839"/>
                </a:lnTo>
                <a:lnTo>
                  <a:pt x="872455" y="5805182"/>
                </a:lnTo>
                <a:lnTo>
                  <a:pt x="8389" y="6870584"/>
                </a:lnTo>
                <a:cubicBezTo>
                  <a:pt x="5593" y="4591575"/>
                  <a:pt x="2796" y="2312565"/>
                  <a:pt x="0" y="0"/>
                </a:cubicBezTo>
                <a:close/>
              </a:path>
            </a:pathLst>
          </a:cu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p:cNvSpPr/>
          <p:nvPr/>
        </p:nvSpPr>
        <p:spPr>
          <a:xfrm>
            <a:off x="864066" y="411060"/>
            <a:ext cx="10503017" cy="5377341"/>
          </a:xfrm>
          <a:prstGeom prst="rect">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Freeform: Shape 4"/>
          <p:cNvSpPr/>
          <p:nvPr/>
        </p:nvSpPr>
        <p:spPr>
          <a:xfrm>
            <a:off x="-25167" y="-8389"/>
            <a:ext cx="12231149" cy="411061"/>
          </a:xfrm>
          <a:custGeom>
            <a:avLst/>
            <a:gdLst>
              <a:gd name="connsiteX0" fmla="*/ 0 w 12231149"/>
              <a:gd name="connsiteY0" fmla="*/ 0 h 411061"/>
              <a:gd name="connsiteX1" fmla="*/ 897622 w 12231149"/>
              <a:gd name="connsiteY1" fmla="*/ 411061 h 411061"/>
              <a:gd name="connsiteX2" fmla="*/ 11383861 w 12231149"/>
              <a:gd name="connsiteY2" fmla="*/ 411061 h 411061"/>
              <a:gd name="connsiteX3" fmla="*/ 12231149 w 12231149"/>
              <a:gd name="connsiteY3" fmla="*/ 8389 h 411061"/>
              <a:gd name="connsiteX4" fmla="*/ 0 w 12231149"/>
              <a:gd name="connsiteY4" fmla="*/ 0 h 4110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31149" h="411061">
                <a:moveTo>
                  <a:pt x="0" y="0"/>
                </a:moveTo>
                <a:lnTo>
                  <a:pt x="897622" y="411061"/>
                </a:lnTo>
                <a:lnTo>
                  <a:pt x="11383861" y="411061"/>
                </a:lnTo>
                <a:lnTo>
                  <a:pt x="12231149" y="8389"/>
                </a:lnTo>
                <a:lnTo>
                  <a:pt x="0" y="0"/>
                </a:lnTo>
                <a:close/>
              </a:path>
            </a:pathLst>
          </a:custGeom>
          <a:solidFill>
            <a:srgbClr val="96969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hlinkClick r:id="rId2" action="ppaction://hlinksldjump"/>
          </p:cNvPr>
          <p:cNvSpPr/>
          <p:nvPr/>
        </p:nvSpPr>
        <p:spPr>
          <a:xfrm>
            <a:off x="2028564" y="1115736"/>
            <a:ext cx="2927757" cy="4681053"/>
          </a:xfrm>
          <a:prstGeom prst="rect">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Beveled 10">
            <a:hlinkClick r:id="rId2" action="ppaction://hlinksldjump"/>
          </p:cNvPr>
          <p:cNvSpPr/>
          <p:nvPr/>
        </p:nvSpPr>
        <p:spPr>
          <a:xfrm>
            <a:off x="2624183" y="1400961"/>
            <a:ext cx="520118" cy="1570922"/>
          </a:xfrm>
          <a:prstGeom prst="bevel">
            <a:avLst>
              <a:gd name="adj" fmla="val 6062"/>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Beveled 11">
            <a:hlinkClick r:id="rId2" action="ppaction://hlinksldjump"/>
          </p:cNvPr>
          <p:cNvSpPr/>
          <p:nvPr/>
        </p:nvSpPr>
        <p:spPr>
          <a:xfrm>
            <a:off x="3840587" y="1400961"/>
            <a:ext cx="520118" cy="1570922"/>
          </a:xfrm>
          <a:prstGeom prst="bevel">
            <a:avLst>
              <a:gd name="adj" fmla="val 6062"/>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Beveled 12">
            <a:hlinkClick r:id="rId2" action="ppaction://hlinksldjump"/>
          </p:cNvPr>
          <p:cNvSpPr/>
          <p:nvPr/>
        </p:nvSpPr>
        <p:spPr>
          <a:xfrm>
            <a:off x="2624183" y="3768055"/>
            <a:ext cx="520118" cy="1570922"/>
          </a:xfrm>
          <a:prstGeom prst="bevel">
            <a:avLst>
              <a:gd name="adj" fmla="val 6062"/>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Beveled 13">
            <a:hlinkClick r:id="rId2" action="ppaction://hlinksldjump"/>
          </p:cNvPr>
          <p:cNvSpPr/>
          <p:nvPr/>
        </p:nvSpPr>
        <p:spPr>
          <a:xfrm>
            <a:off x="3840587" y="3768055"/>
            <a:ext cx="520118" cy="1570922"/>
          </a:xfrm>
          <a:prstGeom prst="bevel">
            <a:avLst>
              <a:gd name="adj" fmla="val 6062"/>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hlinkClick r:id="rId2" action="ppaction://hlinksldjump"/>
          </p:cNvPr>
          <p:cNvSpPr/>
          <p:nvPr/>
        </p:nvSpPr>
        <p:spPr>
          <a:xfrm>
            <a:off x="4276814" y="3310855"/>
            <a:ext cx="369118" cy="118228"/>
          </a:xfrm>
          <a:prstGeom prst="rect">
            <a:avLst/>
          </a:prstGeom>
          <a:blipFill>
            <a:blip r:embed="rId3"/>
            <a:tile tx="0" ty="0" sx="100000" sy="100000" flip="none" algn="tl"/>
          </a:bli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nvSpPr>
        <p:spPr>
          <a:xfrm>
            <a:off x="11006035" y="130692"/>
            <a:ext cx="1068309" cy="923454"/>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2" name="Group 21"/>
          <p:cNvGrpSpPr/>
          <p:nvPr/>
        </p:nvGrpSpPr>
        <p:grpSpPr>
          <a:xfrm>
            <a:off x="11270312" y="411724"/>
            <a:ext cx="553674" cy="360726"/>
            <a:chOff x="11270312" y="411724"/>
            <a:chExt cx="553674" cy="360726"/>
          </a:xfrm>
        </p:grpSpPr>
        <p:sp>
          <p:nvSpPr>
            <p:cNvPr id="3" name="Oval 2"/>
            <p:cNvSpPr/>
            <p:nvPr/>
          </p:nvSpPr>
          <p:spPr>
            <a:xfrm>
              <a:off x="11505205" y="680171"/>
              <a:ext cx="83890" cy="92279"/>
            </a:xfrm>
            <a:prstGeom prst="ellipse">
              <a:avLst/>
            </a:prstGeom>
            <a:solidFill>
              <a:schemeClr val="accent4">
                <a:lumMod val="7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Isosceles Triangle 3"/>
            <p:cNvSpPr/>
            <p:nvPr/>
          </p:nvSpPr>
          <p:spPr>
            <a:xfrm rot="10800000">
              <a:off x="11270312" y="411724"/>
              <a:ext cx="553674" cy="260058"/>
            </a:xfrm>
            <a:prstGeom prst="triangle">
              <a:avLst/>
            </a:prstGeom>
            <a:solidFill>
              <a:schemeClr val="accent1">
                <a:lumMod val="7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7" name="Picture 6">
            <a:hlinkClick r:id="rId2" action="ppaction://hlinksldjump"/>
          </p:cNvPr>
          <p:cNvPicPr>
            <a:picLocks noChangeAspect="1"/>
          </p:cNvPicPr>
          <p:nvPr/>
        </p:nvPicPr>
        <p:blipFill>
          <a:blip r:embed="rId4"/>
          <a:stretch>
            <a:fillRect/>
          </a:stretch>
        </p:blipFill>
        <p:spPr>
          <a:xfrm>
            <a:off x="5491959" y="1336718"/>
            <a:ext cx="1202455" cy="1892645"/>
          </a:xfrm>
          <a:prstGeom prst="bevel">
            <a:avLst>
              <a:gd name="adj" fmla="val 4128"/>
            </a:avLst>
          </a:prstGeom>
          <a:ln>
            <a:solidFill>
              <a:schemeClr val="tx1"/>
            </a:solidFill>
          </a:ln>
        </p:spPr>
      </p:pic>
      <p:sp>
        <p:nvSpPr>
          <p:cNvPr id="27" name="Rectangle 26"/>
          <p:cNvSpPr/>
          <p:nvPr/>
        </p:nvSpPr>
        <p:spPr>
          <a:xfrm>
            <a:off x="10969692" y="439520"/>
            <a:ext cx="67112" cy="67113"/>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20"/>
          <p:cNvPicPr>
            <a:picLocks noChangeAspect="1"/>
          </p:cNvPicPr>
          <p:nvPr/>
        </p:nvPicPr>
        <p:blipFill rotWithShape="1">
          <a:blip r:embed="rId5"/>
          <a:srcRect l="81780"/>
          <a:stretch/>
        </p:blipFill>
        <p:spPr>
          <a:xfrm>
            <a:off x="-126927" y="439521"/>
            <a:ext cx="206924" cy="6424769"/>
          </a:xfrm>
          <a:prstGeom prst="rect">
            <a:avLst/>
          </a:prstGeom>
        </p:spPr>
      </p:pic>
      <p:sp>
        <p:nvSpPr>
          <p:cNvPr id="6" name="Freeform: Shape 5"/>
          <p:cNvSpPr/>
          <p:nvPr/>
        </p:nvSpPr>
        <p:spPr>
          <a:xfrm>
            <a:off x="-8390" y="5788403"/>
            <a:ext cx="12214371" cy="1082179"/>
          </a:xfrm>
          <a:custGeom>
            <a:avLst/>
            <a:gdLst>
              <a:gd name="connsiteX0" fmla="*/ 0 w 12205982"/>
              <a:gd name="connsiteY0" fmla="*/ 1803633 h 1812022"/>
              <a:gd name="connsiteX1" fmla="*/ 872455 w 12205982"/>
              <a:gd name="connsiteY1" fmla="*/ 0 h 1812022"/>
              <a:gd name="connsiteX2" fmla="*/ 11383861 w 12205982"/>
              <a:gd name="connsiteY2" fmla="*/ 25167 h 1812022"/>
              <a:gd name="connsiteX3" fmla="*/ 12205982 w 12205982"/>
              <a:gd name="connsiteY3" fmla="*/ 1812022 h 1812022"/>
              <a:gd name="connsiteX4" fmla="*/ 0 w 12205982"/>
              <a:gd name="connsiteY4" fmla="*/ 1803633 h 18120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05982" h="1812022">
                <a:moveTo>
                  <a:pt x="0" y="1803633"/>
                </a:moveTo>
                <a:lnTo>
                  <a:pt x="872455" y="0"/>
                </a:lnTo>
                <a:lnTo>
                  <a:pt x="11383861" y="25167"/>
                </a:lnTo>
                <a:lnTo>
                  <a:pt x="12205982" y="1812022"/>
                </a:lnTo>
                <a:lnTo>
                  <a:pt x="0" y="1803633"/>
                </a:lnTo>
                <a:close/>
              </a:path>
            </a:pathLst>
          </a:custGeom>
          <a:blipFill>
            <a:blip r:embed="rId6"/>
            <a:tile tx="0" ty="0" sx="100000" sy="100000" flip="none" algn="tl"/>
          </a:bli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rot="16200000">
            <a:off x="11224159" y="46914"/>
            <a:ext cx="67112" cy="167780"/>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a:off x="10970887" y="808250"/>
            <a:ext cx="67112" cy="67113"/>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flipV="1">
            <a:off x="11465420" y="995654"/>
            <a:ext cx="51690" cy="45719"/>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p:cNvSpPr/>
          <p:nvPr/>
        </p:nvSpPr>
        <p:spPr>
          <a:xfrm flipV="1">
            <a:off x="11534186" y="995654"/>
            <a:ext cx="51690" cy="45719"/>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p:nvSpPr>
        <p:spPr>
          <a:xfrm flipV="1">
            <a:off x="11602532" y="995654"/>
            <a:ext cx="51690" cy="45719"/>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p:nvSpPr>
        <p:spPr>
          <a:xfrm flipV="1">
            <a:off x="11670878" y="995654"/>
            <a:ext cx="51690" cy="45719"/>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p:cNvSpPr/>
          <p:nvPr/>
        </p:nvSpPr>
        <p:spPr>
          <a:xfrm rot="16200000">
            <a:off x="11933420" y="409631"/>
            <a:ext cx="216329" cy="45719"/>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p:cNvSpPr/>
          <p:nvPr/>
        </p:nvSpPr>
        <p:spPr>
          <a:xfrm rot="16200000">
            <a:off x="12007744" y="244039"/>
            <a:ext cx="67681" cy="45719"/>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Partial Circle 15">
            <a:hlinkClick r:id="rId7" action="ppaction://hlinksldjump"/>
          </p:cNvPr>
          <p:cNvSpPr/>
          <p:nvPr/>
        </p:nvSpPr>
        <p:spPr>
          <a:xfrm rot="2649140">
            <a:off x="596471" y="351050"/>
            <a:ext cx="914400" cy="914400"/>
          </a:xfrm>
          <a:prstGeom prst="pie">
            <a:avLst>
              <a:gd name="adj1" fmla="val 0"/>
              <a:gd name="adj2" fmla="val 5347922"/>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7" name="Partial Circle 16">
            <a:hlinkClick r:id="rId8" action="ppaction://hlinksldjump"/>
          </p:cNvPr>
          <p:cNvSpPr/>
          <p:nvPr/>
        </p:nvSpPr>
        <p:spPr>
          <a:xfrm rot="2649140" flipH="1">
            <a:off x="565391" y="320000"/>
            <a:ext cx="914400" cy="914400"/>
          </a:xfrm>
          <a:prstGeom prst="pie">
            <a:avLst>
              <a:gd name="adj1" fmla="val 0"/>
              <a:gd name="adj2" fmla="val 5401506"/>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9" name="Partial Circle 18">
            <a:hlinkClick r:id="rId9" action="ppaction://hlinksldjump"/>
          </p:cNvPr>
          <p:cNvSpPr/>
          <p:nvPr/>
        </p:nvSpPr>
        <p:spPr>
          <a:xfrm rot="8049140" flipH="1" flipV="1">
            <a:off x="632814" y="325659"/>
            <a:ext cx="914400" cy="914400"/>
          </a:xfrm>
          <a:prstGeom prst="pie">
            <a:avLst>
              <a:gd name="adj1" fmla="val 0"/>
              <a:gd name="adj2" fmla="val 5401506"/>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3" name="TextBox 22">
            <a:hlinkClick r:id="rId7" action="ppaction://hlinksldjump"/>
          </p:cNvPr>
          <p:cNvSpPr txBox="1"/>
          <p:nvPr/>
        </p:nvSpPr>
        <p:spPr>
          <a:xfrm>
            <a:off x="831450" y="941249"/>
            <a:ext cx="482824" cy="261610"/>
          </a:xfrm>
          <a:prstGeom prst="rect">
            <a:avLst/>
          </a:prstGeom>
          <a:noFill/>
        </p:spPr>
        <p:txBody>
          <a:bodyPr wrap="none" rtlCol="0">
            <a:spAutoFit/>
          </a:bodyPr>
          <a:lstStyle/>
          <a:p>
            <a:r>
              <a:rPr lang="en-US" sz="1100" i="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Back</a:t>
            </a:r>
            <a:endParaRPr lang="en-US" sz="1400" i="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24" name="TextBox 23">
            <a:hlinkClick r:id="rId9" action="ppaction://hlinksldjump"/>
          </p:cNvPr>
          <p:cNvSpPr txBox="1"/>
          <p:nvPr/>
        </p:nvSpPr>
        <p:spPr>
          <a:xfrm>
            <a:off x="1096086" y="646395"/>
            <a:ext cx="497252" cy="261610"/>
          </a:xfrm>
          <a:prstGeom prst="rect">
            <a:avLst/>
          </a:prstGeom>
          <a:noFill/>
        </p:spPr>
        <p:txBody>
          <a:bodyPr wrap="none" rtlCol="0">
            <a:spAutoFit/>
          </a:bodyPr>
          <a:lstStyle/>
          <a:p>
            <a:r>
              <a:rPr lang="en-US" sz="1100" i="1" dirty="0">
                <a:solidFill>
                  <a:srgbClr val="FF0000"/>
                </a:solidFill>
                <a:effectLst>
                  <a:outerShdw blurRad="38100" dist="38100" dir="2700000" algn="tl">
                    <a:srgbClr val="000000">
                      <a:alpha val="43137"/>
                    </a:srgbClr>
                  </a:outerShdw>
                </a:effectLst>
              </a:rPr>
              <a:t>Right</a:t>
            </a:r>
          </a:p>
        </p:txBody>
      </p:sp>
      <p:sp>
        <p:nvSpPr>
          <p:cNvPr id="25" name="TextBox 24">
            <a:hlinkClick r:id="rId8" action="ppaction://hlinksldjump"/>
          </p:cNvPr>
          <p:cNvSpPr txBox="1"/>
          <p:nvPr/>
        </p:nvSpPr>
        <p:spPr>
          <a:xfrm>
            <a:off x="557645" y="646395"/>
            <a:ext cx="407484" cy="261610"/>
          </a:xfrm>
          <a:prstGeom prst="rect">
            <a:avLst/>
          </a:prstGeom>
          <a:noFill/>
        </p:spPr>
        <p:txBody>
          <a:bodyPr wrap="none" rtlCol="0">
            <a:spAutoFit/>
          </a:bodyPr>
          <a:lstStyle/>
          <a:p>
            <a:r>
              <a:rPr lang="en-US" sz="1100" i="1" dirty="0">
                <a:solidFill>
                  <a:srgbClr val="FF0000"/>
                </a:solidFill>
                <a:effectLst>
                  <a:outerShdw blurRad="38100" dist="38100" dir="2700000" algn="tl">
                    <a:srgbClr val="000000">
                      <a:alpha val="43137"/>
                    </a:srgbClr>
                  </a:outerShdw>
                </a:effectLst>
              </a:rPr>
              <a:t>Left</a:t>
            </a:r>
            <a:endParaRPr lang="en-US" sz="1400" i="1" dirty="0">
              <a:solidFill>
                <a:srgbClr val="FF0000"/>
              </a:solidFill>
              <a:effectLst>
                <a:outerShdw blurRad="38100" dist="38100" dir="2700000" algn="tl">
                  <a:srgbClr val="000000">
                    <a:alpha val="43137"/>
                  </a:srgbClr>
                </a:outerShdw>
              </a:effectLst>
            </a:endParaRPr>
          </a:p>
        </p:txBody>
      </p:sp>
      <p:sp>
        <p:nvSpPr>
          <p:cNvPr id="26" name="TextBox 25"/>
          <p:cNvSpPr txBox="1"/>
          <p:nvPr/>
        </p:nvSpPr>
        <p:spPr>
          <a:xfrm>
            <a:off x="766485" y="352746"/>
            <a:ext cx="595035" cy="307777"/>
          </a:xfrm>
          <a:prstGeom prst="rect">
            <a:avLst/>
          </a:prstGeom>
          <a:noFill/>
        </p:spPr>
        <p:txBody>
          <a:bodyPr wrap="none" rtlCol="0">
            <a:spAutoFit/>
          </a:bodyPr>
          <a:lstStyle/>
          <a:p>
            <a:r>
              <a:rPr lang="en-US" sz="1400" i="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Move</a:t>
            </a:r>
          </a:p>
        </p:txBody>
      </p:sp>
    </p:spTree>
    <p:extLst>
      <p:ext uri="{BB962C8B-B14F-4D97-AF65-F5344CB8AC3E}">
        <p14:creationId xmlns:p14="http://schemas.microsoft.com/office/powerpoint/2010/main" val="3143094427"/>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reeform: Shape 7"/>
          <p:cNvSpPr/>
          <p:nvPr/>
        </p:nvSpPr>
        <p:spPr>
          <a:xfrm>
            <a:off x="-8389" y="-16778"/>
            <a:ext cx="872455" cy="6870584"/>
          </a:xfrm>
          <a:custGeom>
            <a:avLst/>
            <a:gdLst>
              <a:gd name="connsiteX0" fmla="*/ 0 w 872455"/>
              <a:gd name="connsiteY0" fmla="*/ 0 h 6870584"/>
              <a:gd name="connsiteX1" fmla="*/ 872455 w 872455"/>
              <a:gd name="connsiteY1" fmla="*/ 427839 h 6870584"/>
              <a:gd name="connsiteX2" fmla="*/ 872455 w 872455"/>
              <a:gd name="connsiteY2" fmla="*/ 5805182 h 6870584"/>
              <a:gd name="connsiteX3" fmla="*/ 8389 w 872455"/>
              <a:gd name="connsiteY3" fmla="*/ 6870584 h 6870584"/>
              <a:gd name="connsiteX4" fmla="*/ 0 w 872455"/>
              <a:gd name="connsiteY4" fmla="*/ 0 h 6870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2455" h="6870584">
                <a:moveTo>
                  <a:pt x="0" y="0"/>
                </a:moveTo>
                <a:lnTo>
                  <a:pt x="872455" y="427839"/>
                </a:lnTo>
                <a:lnTo>
                  <a:pt x="872455" y="5805182"/>
                </a:lnTo>
                <a:lnTo>
                  <a:pt x="8389" y="6870584"/>
                </a:lnTo>
                <a:cubicBezTo>
                  <a:pt x="5593" y="4591575"/>
                  <a:pt x="2796" y="2312565"/>
                  <a:pt x="0" y="0"/>
                </a:cubicBezTo>
                <a:close/>
              </a:path>
            </a:pathLst>
          </a:cu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Shape 8"/>
          <p:cNvSpPr/>
          <p:nvPr/>
        </p:nvSpPr>
        <p:spPr>
          <a:xfrm flipH="1">
            <a:off x="11325138" y="-16778"/>
            <a:ext cx="872455" cy="6870584"/>
          </a:xfrm>
          <a:custGeom>
            <a:avLst/>
            <a:gdLst>
              <a:gd name="connsiteX0" fmla="*/ 0 w 872455"/>
              <a:gd name="connsiteY0" fmla="*/ 0 h 6870584"/>
              <a:gd name="connsiteX1" fmla="*/ 872455 w 872455"/>
              <a:gd name="connsiteY1" fmla="*/ 427839 h 6870584"/>
              <a:gd name="connsiteX2" fmla="*/ 872455 w 872455"/>
              <a:gd name="connsiteY2" fmla="*/ 5805182 h 6870584"/>
              <a:gd name="connsiteX3" fmla="*/ 8389 w 872455"/>
              <a:gd name="connsiteY3" fmla="*/ 6870584 h 6870584"/>
              <a:gd name="connsiteX4" fmla="*/ 0 w 872455"/>
              <a:gd name="connsiteY4" fmla="*/ 0 h 6870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2455" h="6870584">
                <a:moveTo>
                  <a:pt x="0" y="0"/>
                </a:moveTo>
                <a:lnTo>
                  <a:pt x="872455" y="427839"/>
                </a:lnTo>
                <a:lnTo>
                  <a:pt x="872455" y="5805182"/>
                </a:lnTo>
                <a:lnTo>
                  <a:pt x="8389" y="6870584"/>
                </a:lnTo>
                <a:cubicBezTo>
                  <a:pt x="5593" y="4591575"/>
                  <a:pt x="2796" y="2312565"/>
                  <a:pt x="0" y="0"/>
                </a:cubicBezTo>
                <a:close/>
              </a:path>
            </a:pathLst>
          </a:cu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p:cNvSpPr/>
          <p:nvPr/>
        </p:nvSpPr>
        <p:spPr>
          <a:xfrm>
            <a:off x="864066" y="411060"/>
            <a:ext cx="10503017" cy="5377341"/>
          </a:xfrm>
          <a:prstGeom prst="rect">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Freeform: Shape 5"/>
          <p:cNvSpPr/>
          <p:nvPr/>
        </p:nvSpPr>
        <p:spPr>
          <a:xfrm>
            <a:off x="-8390" y="5788403"/>
            <a:ext cx="12214371" cy="1082179"/>
          </a:xfrm>
          <a:custGeom>
            <a:avLst/>
            <a:gdLst>
              <a:gd name="connsiteX0" fmla="*/ 0 w 12205982"/>
              <a:gd name="connsiteY0" fmla="*/ 1803633 h 1812022"/>
              <a:gd name="connsiteX1" fmla="*/ 872455 w 12205982"/>
              <a:gd name="connsiteY1" fmla="*/ 0 h 1812022"/>
              <a:gd name="connsiteX2" fmla="*/ 11383861 w 12205982"/>
              <a:gd name="connsiteY2" fmla="*/ 25167 h 1812022"/>
              <a:gd name="connsiteX3" fmla="*/ 12205982 w 12205982"/>
              <a:gd name="connsiteY3" fmla="*/ 1812022 h 1812022"/>
              <a:gd name="connsiteX4" fmla="*/ 0 w 12205982"/>
              <a:gd name="connsiteY4" fmla="*/ 1803633 h 18120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05982" h="1812022">
                <a:moveTo>
                  <a:pt x="0" y="1803633"/>
                </a:moveTo>
                <a:lnTo>
                  <a:pt x="872455" y="0"/>
                </a:lnTo>
                <a:lnTo>
                  <a:pt x="11383861" y="25167"/>
                </a:lnTo>
                <a:lnTo>
                  <a:pt x="12205982" y="1812022"/>
                </a:lnTo>
                <a:lnTo>
                  <a:pt x="0" y="1803633"/>
                </a:lnTo>
                <a:close/>
              </a:path>
            </a:pathLst>
          </a:custGeom>
          <a:blipFill>
            <a:blip r:embed="rId2"/>
            <a:tile tx="0" ty="0" sx="100000" sy="100000" flip="none" algn="tl"/>
          </a:bli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reeform: Shape 4"/>
          <p:cNvSpPr/>
          <p:nvPr/>
        </p:nvSpPr>
        <p:spPr>
          <a:xfrm>
            <a:off x="-25167" y="-8389"/>
            <a:ext cx="12231149" cy="411061"/>
          </a:xfrm>
          <a:custGeom>
            <a:avLst/>
            <a:gdLst>
              <a:gd name="connsiteX0" fmla="*/ 0 w 12231149"/>
              <a:gd name="connsiteY0" fmla="*/ 0 h 411061"/>
              <a:gd name="connsiteX1" fmla="*/ 897622 w 12231149"/>
              <a:gd name="connsiteY1" fmla="*/ 411061 h 411061"/>
              <a:gd name="connsiteX2" fmla="*/ 11383861 w 12231149"/>
              <a:gd name="connsiteY2" fmla="*/ 411061 h 411061"/>
              <a:gd name="connsiteX3" fmla="*/ 12231149 w 12231149"/>
              <a:gd name="connsiteY3" fmla="*/ 8389 h 411061"/>
              <a:gd name="connsiteX4" fmla="*/ 0 w 12231149"/>
              <a:gd name="connsiteY4" fmla="*/ 0 h 4110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31149" h="411061">
                <a:moveTo>
                  <a:pt x="0" y="0"/>
                </a:moveTo>
                <a:lnTo>
                  <a:pt x="897622" y="411061"/>
                </a:lnTo>
                <a:lnTo>
                  <a:pt x="11383861" y="411061"/>
                </a:lnTo>
                <a:lnTo>
                  <a:pt x="12231149" y="8389"/>
                </a:lnTo>
                <a:lnTo>
                  <a:pt x="0" y="0"/>
                </a:lnTo>
                <a:close/>
              </a:path>
            </a:pathLst>
          </a:custGeom>
          <a:solidFill>
            <a:srgbClr val="96969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Partial Circle 15">
            <a:hlinkClick r:id="rId3" action="ppaction://hlinksldjump"/>
          </p:cNvPr>
          <p:cNvSpPr/>
          <p:nvPr/>
        </p:nvSpPr>
        <p:spPr>
          <a:xfrm rot="2649140">
            <a:off x="596471" y="351050"/>
            <a:ext cx="914400" cy="914400"/>
          </a:xfrm>
          <a:prstGeom prst="pie">
            <a:avLst>
              <a:gd name="adj1" fmla="val 0"/>
              <a:gd name="adj2" fmla="val 5347922"/>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7" name="Partial Circle 16">
            <a:hlinkClick r:id="rId4" action="ppaction://hlinksldjump"/>
          </p:cNvPr>
          <p:cNvSpPr/>
          <p:nvPr/>
        </p:nvSpPr>
        <p:spPr>
          <a:xfrm rot="2649140" flipH="1">
            <a:off x="565391" y="320000"/>
            <a:ext cx="914400" cy="914400"/>
          </a:xfrm>
          <a:prstGeom prst="pie">
            <a:avLst>
              <a:gd name="adj1" fmla="val 0"/>
              <a:gd name="adj2" fmla="val 5401506"/>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9" name="Partial Circle 18">
            <a:hlinkClick r:id="rId5" action="ppaction://hlinksldjump"/>
          </p:cNvPr>
          <p:cNvSpPr/>
          <p:nvPr/>
        </p:nvSpPr>
        <p:spPr>
          <a:xfrm rot="8049140" flipH="1" flipV="1">
            <a:off x="632814" y="325659"/>
            <a:ext cx="914400" cy="914400"/>
          </a:xfrm>
          <a:prstGeom prst="pie">
            <a:avLst>
              <a:gd name="adj1" fmla="val 0"/>
              <a:gd name="adj2" fmla="val 5401506"/>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4" name="Freeform: Shape 3"/>
          <p:cNvSpPr/>
          <p:nvPr/>
        </p:nvSpPr>
        <p:spPr>
          <a:xfrm flipH="1">
            <a:off x="11825737" y="958669"/>
            <a:ext cx="362138" cy="5911913"/>
          </a:xfrm>
          <a:custGeom>
            <a:avLst/>
            <a:gdLst>
              <a:gd name="connsiteX0" fmla="*/ 9053 w 362138"/>
              <a:gd name="connsiteY0" fmla="*/ 5911913 h 5911913"/>
              <a:gd name="connsiteX1" fmla="*/ 362138 w 362138"/>
              <a:gd name="connsiteY1" fmla="*/ 5441132 h 5911913"/>
              <a:gd name="connsiteX2" fmla="*/ 353085 w 362138"/>
              <a:gd name="connsiteY2" fmla="*/ 190123 h 5911913"/>
              <a:gd name="connsiteX3" fmla="*/ 0 w 362138"/>
              <a:gd name="connsiteY3" fmla="*/ 0 h 5911913"/>
              <a:gd name="connsiteX4" fmla="*/ 9053 w 362138"/>
              <a:gd name="connsiteY4" fmla="*/ 5911913 h 59119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2138" h="5911913">
                <a:moveTo>
                  <a:pt x="9053" y="5911913"/>
                </a:moveTo>
                <a:lnTo>
                  <a:pt x="362138" y="5441132"/>
                </a:lnTo>
                <a:cubicBezTo>
                  <a:pt x="359120" y="3690796"/>
                  <a:pt x="356103" y="1940459"/>
                  <a:pt x="353085" y="190123"/>
                </a:cubicBezTo>
                <a:lnTo>
                  <a:pt x="0" y="0"/>
                </a:lnTo>
                <a:cubicBezTo>
                  <a:pt x="3018" y="1970638"/>
                  <a:pt x="6035" y="3941275"/>
                  <a:pt x="9053" y="5911913"/>
                </a:cubicBezTo>
                <a:close/>
              </a:path>
            </a:pathLst>
          </a:cu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p:nvSpPr>
        <p:spPr>
          <a:xfrm>
            <a:off x="11006035" y="130692"/>
            <a:ext cx="1068309" cy="923454"/>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a:hlinkClick r:id="rId3" action="ppaction://hlinksldjump"/>
          </p:cNvPr>
          <p:cNvSpPr txBox="1"/>
          <p:nvPr/>
        </p:nvSpPr>
        <p:spPr>
          <a:xfrm>
            <a:off x="831450" y="941249"/>
            <a:ext cx="466794" cy="261610"/>
          </a:xfrm>
          <a:prstGeom prst="rect">
            <a:avLst/>
          </a:prstGeom>
          <a:noFill/>
        </p:spPr>
        <p:txBody>
          <a:bodyPr wrap="none" rtlCol="0">
            <a:spAutoFit/>
          </a:bodyPr>
          <a:lstStyle/>
          <a:p>
            <a:r>
              <a:rPr lang="en-US" sz="1100" i="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Back</a:t>
            </a:r>
            <a:endParaRPr lang="en-US" sz="1400" i="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25" name="TextBox 24">
            <a:hlinkClick r:id="rId5" action="ppaction://hlinksldjump"/>
          </p:cNvPr>
          <p:cNvSpPr txBox="1"/>
          <p:nvPr/>
        </p:nvSpPr>
        <p:spPr>
          <a:xfrm>
            <a:off x="1096086" y="646395"/>
            <a:ext cx="484428" cy="261610"/>
          </a:xfrm>
          <a:prstGeom prst="rect">
            <a:avLst/>
          </a:prstGeom>
          <a:noFill/>
        </p:spPr>
        <p:txBody>
          <a:bodyPr wrap="none" rtlCol="0">
            <a:spAutoFit/>
          </a:bodyPr>
          <a:lstStyle/>
          <a:p>
            <a:r>
              <a:rPr lang="en-US" sz="1100" i="1" dirty="0">
                <a:solidFill>
                  <a:srgbClr val="FF0000"/>
                </a:solidFill>
                <a:effectLst>
                  <a:outerShdw blurRad="38100" dist="38100" dir="2700000" algn="tl">
                    <a:srgbClr val="000000">
                      <a:alpha val="43137"/>
                    </a:srgbClr>
                  </a:outerShdw>
                </a:effectLst>
              </a:rPr>
              <a:t>Right</a:t>
            </a:r>
          </a:p>
        </p:txBody>
      </p:sp>
      <p:sp>
        <p:nvSpPr>
          <p:cNvPr id="26" name="TextBox 25">
            <a:hlinkClick r:id="rId4" action="ppaction://hlinksldjump"/>
          </p:cNvPr>
          <p:cNvSpPr txBox="1"/>
          <p:nvPr/>
        </p:nvSpPr>
        <p:spPr>
          <a:xfrm>
            <a:off x="557645" y="646395"/>
            <a:ext cx="401072" cy="261610"/>
          </a:xfrm>
          <a:prstGeom prst="rect">
            <a:avLst/>
          </a:prstGeom>
          <a:noFill/>
        </p:spPr>
        <p:txBody>
          <a:bodyPr wrap="none" rtlCol="0">
            <a:spAutoFit/>
          </a:bodyPr>
          <a:lstStyle/>
          <a:p>
            <a:r>
              <a:rPr lang="en-US" sz="1100" i="1" dirty="0">
                <a:solidFill>
                  <a:srgbClr val="FF0000"/>
                </a:solidFill>
                <a:effectLst>
                  <a:outerShdw blurRad="38100" dist="38100" dir="2700000" algn="tl">
                    <a:srgbClr val="000000">
                      <a:alpha val="43137"/>
                    </a:srgbClr>
                  </a:outerShdw>
                </a:effectLst>
              </a:rPr>
              <a:t>Left</a:t>
            </a:r>
            <a:endParaRPr lang="en-US" sz="1400" i="1" dirty="0">
              <a:solidFill>
                <a:srgbClr val="FF0000"/>
              </a:solidFill>
              <a:effectLst>
                <a:outerShdw blurRad="38100" dist="38100" dir="2700000" algn="tl">
                  <a:srgbClr val="000000">
                    <a:alpha val="43137"/>
                  </a:srgbClr>
                </a:outerShdw>
              </a:effectLst>
            </a:endParaRPr>
          </a:p>
        </p:txBody>
      </p:sp>
      <p:sp>
        <p:nvSpPr>
          <p:cNvPr id="27" name="TextBox 26"/>
          <p:cNvSpPr txBox="1"/>
          <p:nvPr/>
        </p:nvSpPr>
        <p:spPr>
          <a:xfrm>
            <a:off x="766485" y="352746"/>
            <a:ext cx="583814" cy="307777"/>
          </a:xfrm>
          <a:prstGeom prst="rect">
            <a:avLst/>
          </a:prstGeom>
          <a:noFill/>
        </p:spPr>
        <p:txBody>
          <a:bodyPr wrap="none" rtlCol="0">
            <a:spAutoFit/>
          </a:bodyPr>
          <a:lstStyle/>
          <a:p>
            <a:r>
              <a:rPr lang="en-US" sz="1400" i="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Move</a:t>
            </a:r>
          </a:p>
        </p:txBody>
      </p:sp>
      <p:grpSp>
        <p:nvGrpSpPr>
          <p:cNvPr id="3" name="Group 2"/>
          <p:cNvGrpSpPr/>
          <p:nvPr/>
        </p:nvGrpSpPr>
        <p:grpSpPr>
          <a:xfrm rot="16200000">
            <a:off x="11270312" y="411724"/>
            <a:ext cx="553674" cy="360726"/>
            <a:chOff x="11270312" y="411724"/>
            <a:chExt cx="553674" cy="360726"/>
          </a:xfrm>
        </p:grpSpPr>
        <p:sp>
          <p:nvSpPr>
            <p:cNvPr id="18" name="Oval 17"/>
            <p:cNvSpPr/>
            <p:nvPr/>
          </p:nvSpPr>
          <p:spPr>
            <a:xfrm>
              <a:off x="11505205" y="680171"/>
              <a:ext cx="83890" cy="92279"/>
            </a:xfrm>
            <a:prstGeom prst="ellipse">
              <a:avLst/>
            </a:prstGeom>
            <a:solidFill>
              <a:schemeClr val="accent4">
                <a:lumMod val="7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Isosceles Triangle 19"/>
            <p:cNvSpPr/>
            <p:nvPr/>
          </p:nvSpPr>
          <p:spPr>
            <a:xfrm rot="10800000">
              <a:off x="11270312" y="411724"/>
              <a:ext cx="553674" cy="260058"/>
            </a:xfrm>
            <a:prstGeom prst="triangle">
              <a:avLst/>
            </a:prstGeom>
            <a:solidFill>
              <a:schemeClr val="accent1">
                <a:lumMod val="7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7" name="Picture 6">
            <a:hlinkClick r:id="rId6" action="ppaction://hlinksldjump"/>
          </p:cNvPr>
          <p:cNvPicPr>
            <a:picLocks noChangeAspect="1"/>
          </p:cNvPicPr>
          <p:nvPr/>
        </p:nvPicPr>
        <p:blipFill>
          <a:blip r:embed="rId7"/>
          <a:stretch>
            <a:fillRect/>
          </a:stretch>
        </p:blipFill>
        <p:spPr>
          <a:xfrm>
            <a:off x="3412061" y="958669"/>
            <a:ext cx="5169017" cy="3223613"/>
          </a:xfrm>
          <a:prstGeom prst="bevel">
            <a:avLst>
              <a:gd name="adj" fmla="val 1698"/>
            </a:avLst>
          </a:prstGeom>
          <a:ln>
            <a:solidFill>
              <a:schemeClr val="tx1"/>
            </a:solidFill>
          </a:ln>
        </p:spPr>
      </p:pic>
      <p:pic>
        <p:nvPicPr>
          <p:cNvPr id="22" name="Picture 21"/>
          <p:cNvPicPr>
            <a:picLocks noChangeAspect="1"/>
          </p:cNvPicPr>
          <p:nvPr/>
        </p:nvPicPr>
        <p:blipFill rotWithShape="1">
          <a:blip r:embed="rId8"/>
          <a:srcRect r="88627"/>
          <a:stretch/>
        </p:blipFill>
        <p:spPr>
          <a:xfrm>
            <a:off x="2242735" y="825028"/>
            <a:ext cx="710672" cy="4686539"/>
          </a:xfrm>
          <a:prstGeom prst="rect">
            <a:avLst/>
          </a:prstGeom>
        </p:spPr>
      </p:pic>
      <p:pic>
        <p:nvPicPr>
          <p:cNvPr id="23" name="Picture 22"/>
          <p:cNvPicPr>
            <a:picLocks noChangeAspect="1"/>
          </p:cNvPicPr>
          <p:nvPr/>
        </p:nvPicPr>
        <p:blipFill rotWithShape="1">
          <a:blip r:embed="rId8"/>
          <a:srcRect l="52726" r="35475"/>
          <a:stretch/>
        </p:blipFill>
        <p:spPr>
          <a:xfrm>
            <a:off x="9037980" y="819378"/>
            <a:ext cx="737341" cy="4686539"/>
          </a:xfrm>
          <a:prstGeom prst="rect">
            <a:avLst/>
          </a:prstGeom>
        </p:spPr>
      </p:pic>
      <p:sp>
        <p:nvSpPr>
          <p:cNvPr id="13" name="Rectangle 12"/>
          <p:cNvSpPr/>
          <p:nvPr/>
        </p:nvSpPr>
        <p:spPr>
          <a:xfrm>
            <a:off x="2550170" y="771786"/>
            <a:ext cx="81924" cy="4739782"/>
          </a:xfrm>
          <a:prstGeom prst="rect">
            <a:avLst/>
          </a:prstGeom>
          <a:solidFill>
            <a:schemeClr val="bg1">
              <a:lumMod val="85000"/>
            </a:schemeClr>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ame 10"/>
          <p:cNvSpPr/>
          <p:nvPr/>
        </p:nvSpPr>
        <p:spPr>
          <a:xfrm>
            <a:off x="2197916" y="771787"/>
            <a:ext cx="812210" cy="4781725"/>
          </a:xfrm>
          <a:prstGeom prst="frame">
            <a:avLst>
              <a:gd name="adj1" fmla="val 8830"/>
            </a:avLst>
          </a:prstGeom>
          <a:solidFill>
            <a:schemeClr val="bg1">
              <a:lumMod val="85000"/>
            </a:schemeClr>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8" name="Rectangle 27"/>
          <p:cNvSpPr/>
          <p:nvPr/>
        </p:nvSpPr>
        <p:spPr>
          <a:xfrm>
            <a:off x="9351835" y="771785"/>
            <a:ext cx="81924" cy="4739782"/>
          </a:xfrm>
          <a:prstGeom prst="rect">
            <a:avLst/>
          </a:prstGeom>
          <a:solidFill>
            <a:schemeClr val="bg1">
              <a:lumMod val="85000"/>
            </a:schemeClr>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Frame 28"/>
          <p:cNvSpPr/>
          <p:nvPr/>
        </p:nvSpPr>
        <p:spPr>
          <a:xfrm>
            <a:off x="8999581" y="771786"/>
            <a:ext cx="812210" cy="4781725"/>
          </a:xfrm>
          <a:prstGeom prst="frame">
            <a:avLst>
              <a:gd name="adj1" fmla="val 8830"/>
            </a:avLst>
          </a:prstGeom>
          <a:solidFill>
            <a:schemeClr val="bg1">
              <a:lumMod val="85000"/>
            </a:schemeClr>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30" name="Rectangle 29"/>
          <p:cNvSpPr/>
          <p:nvPr/>
        </p:nvSpPr>
        <p:spPr>
          <a:xfrm>
            <a:off x="10969692" y="439520"/>
            <a:ext cx="67112" cy="67113"/>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p:cNvSpPr/>
          <p:nvPr/>
        </p:nvSpPr>
        <p:spPr>
          <a:xfrm rot="16200000">
            <a:off x="11224159" y="46914"/>
            <a:ext cx="67112" cy="167780"/>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p:nvSpPr>
        <p:spPr>
          <a:xfrm>
            <a:off x="10970887" y="808250"/>
            <a:ext cx="67112" cy="67113"/>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p:nvSpPr>
        <p:spPr>
          <a:xfrm flipV="1">
            <a:off x="11465420" y="995654"/>
            <a:ext cx="51690" cy="45719"/>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p:cNvSpPr/>
          <p:nvPr/>
        </p:nvSpPr>
        <p:spPr>
          <a:xfrm flipV="1">
            <a:off x="11534186" y="995654"/>
            <a:ext cx="51690" cy="45719"/>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p:cNvSpPr/>
          <p:nvPr/>
        </p:nvSpPr>
        <p:spPr>
          <a:xfrm flipV="1">
            <a:off x="11602532" y="995654"/>
            <a:ext cx="51690" cy="45719"/>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p:cNvSpPr/>
          <p:nvPr/>
        </p:nvSpPr>
        <p:spPr>
          <a:xfrm flipV="1">
            <a:off x="11670878" y="995654"/>
            <a:ext cx="51690" cy="45719"/>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p:cNvSpPr/>
          <p:nvPr/>
        </p:nvSpPr>
        <p:spPr>
          <a:xfrm rot="16200000">
            <a:off x="11933420" y="409631"/>
            <a:ext cx="216329" cy="45719"/>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p:cNvSpPr/>
          <p:nvPr/>
        </p:nvSpPr>
        <p:spPr>
          <a:xfrm rot="16200000">
            <a:off x="12007744" y="244039"/>
            <a:ext cx="67681" cy="45719"/>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2" name="Picture 51">
            <a:hlinkClick r:id="rId9" action="ppaction://hlinksldjump"/>
          </p:cNvPr>
          <p:cNvPicPr>
            <a:picLocks noChangeAspect="1"/>
          </p:cNvPicPr>
          <p:nvPr/>
        </p:nvPicPr>
        <p:blipFill>
          <a:blip r:embed="rId10"/>
          <a:stretch>
            <a:fillRect/>
          </a:stretch>
        </p:blipFill>
        <p:spPr>
          <a:xfrm>
            <a:off x="3065525" y="4664488"/>
            <a:ext cx="5895343" cy="1408298"/>
          </a:xfrm>
          <a:prstGeom prst="rect">
            <a:avLst/>
          </a:prstGeom>
        </p:spPr>
      </p:pic>
    </p:spTree>
    <p:extLst>
      <p:ext uri="{BB962C8B-B14F-4D97-AF65-F5344CB8AC3E}">
        <p14:creationId xmlns:p14="http://schemas.microsoft.com/office/powerpoint/2010/main" val="1023908503"/>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ube 2"/>
          <p:cNvSpPr/>
          <p:nvPr/>
        </p:nvSpPr>
        <p:spPr>
          <a:xfrm>
            <a:off x="287734" y="3881177"/>
            <a:ext cx="12162884" cy="3619694"/>
          </a:xfrm>
          <a:prstGeom prst="cube">
            <a:avLst>
              <a:gd name="adj" fmla="val 18151"/>
            </a:avLst>
          </a:prstGeom>
          <a:solidFill>
            <a:srgbClr val="6666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Frame 3"/>
          <p:cNvSpPr/>
          <p:nvPr/>
        </p:nvSpPr>
        <p:spPr>
          <a:xfrm>
            <a:off x="360979" y="4709332"/>
            <a:ext cx="11429692" cy="2628457"/>
          </a:xfrm>
          <a:prstGeom prst="frame">
            <a:avLst/>
          </a:prstGeom>
          <a:solidFill>
            <a:srgbClr val="666633"/>
          </a:solidFill>
          <a:ln>
            <a:solidFill>
              <a:schemeClr val="tx1"/>
            </a:solidFill>
          </a:ln>
          <a:scene3d>
            <a:camera prst="orthographicFront"/>
            <a:lightRig rig="threePt" dir="t"/>
          </a:scene3d>
          <a:sp3d>
            <a:bevelT prst="slop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 name="Rectangle 4">
            <a:hlinkClick r:id="rId2" action="ppaction://hlinksldjump"/>
          </p:cNvPr>
          <p:cNvSpPr/>
          <p:nvPr/>
        </p:nvSpPr>
        <p:spPr>
          <a:xfrm>
            <a:off x="5801335" y="4582793"/>
            <a:ext cx="624482" cy="690527"/>
          </a:xfrm>
          <a:prstGeom prst="rect">
            <a:avLst/>
          </a:prstGeom>
          <a:solidFill>
            <a:srgbClr val="666633"/>
          </a:solidFill>
          <a:ln>
            <a:solidFill>
              <a:schemeClr val="tx1"/>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hlinkClick r:id="rId2" action="ppaction://hlinksldjump"/>
          </p:cNvPr>
          <p:cNvSpPr/>
          <p:nvPr/>
        </p:nvSpPr>
        <p:spPr>
          <a:xfrm>
            <a:off x="6023081" y="4786391"/>
            <a:ext cx="199186" cy="283326"/>
          </a:xfrm>
          <a:prstGeom prst="ellipse">
            <a:avLst/>
          </a:prstGeom>
          <a:solidFill>
            <a:schemeClr val="tx1">
              <a:lumMod val="75000"/>
              <a:lumOff val="25000"/>
            </a:schemeClr>
          </a:solidFill>
          <a:ln>
            <a:solidFill>
              <a:schemeClr val="tx1"/>
            </a:solidFill>
          </a:ln>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reeform: Shape 6"/>
          <p:cNvSpPr/>
          <p:nvPr/>
        </p:nvSpPr>
        <p:spPr>
          <a:xfrm>
            <a:off x="1426333" y="3879273"/>
            <a:ext cx="445796" cy="3622232"/>
          </a:xfrm>
          <a:custGeom>
            <a:avLst/>
            <a:gdLst>
              <a:gd name="connsiteX0" fmla="*/ 3717 w 215590"/>
              <a:gd name="connsiteY0" fmla="*/ 1364166 h 1364166"/>
              <a:gd name="connsiteX1" fmla="*/ 0 w 215590"/>
              <a:gd name="connsiteY1" fmla="*/ 249044 h 1364166"/>
              <a:gd name="connsiteX2" fmla="*/ 163551 w 215590"/>
              <a:gd name="connsiteY2" fmla="*/ 0 h 1364166"/>
              <a:gd name="connsiteX3" fmla="*/ 215590 w 215590"/>
              <a:gd name="connsiteY3" fmla="*/ 0 h 1364166"/>
              <a:gd name="connsiteX4" fmla="*/ 66907 w 215590"/>
              <a:gd name="connsiteY4" fmla="*/ 249044 h 1364166"/>
              <a:gd name="connsiteX5" fmla="*/ 70624 w 215590"/>
              <a:gd name="connsiteY5" fmla="*/ 1364166 h 1364166"/>
              <a:gd name="connsiteX6" fmla="*/ 3717 w 215590"/>
              <a:gd name="connsiteY6" fmla="*/ 1364166 h 13641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5590" h="1364166">
                <a:moveTo>
                  <a:pt x="3717" y="1364166"/>
                </a:moveTo>
                <a:lnTo>
                  <a:pt x="0" y="249044"/>
                </a:lnTo>
                <a:lnTo>
                  <a:pt x="163551" y="0"/>
                </a:lnTo>
                <a:lnTo>
                  <a:pt x="215590" y="0"/>
                </a:lnTo>
                <a:lnTo>
                  <a:pt x="66907" y="249044"/>
                </a:lnTo>
                <a:lnTo>
                  <a:pt x="70624" y="1364166"/>
                </a:lnTo>
                <a:lnTo>
                  <a:pt x="3717" y="1364166"/>
                </a:lnTo>
                <a:close/>
              </a:path>
            </a:pathLst>
          </a:custGeom>
          <a:solidFill>
            <a:schemeClr val="tx1">
              <a:lumMod val="65000"/>
              <a:lumOff val="35000"/>
            </a:schemeClr>
          </a:solidFill>
          <a:ln>
            <a:solidFill>
              <a:schemeClr val="tx1"/>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Shape 7"/>
          <p:cNvSpPr/>
          <p:nvPr/>
        </p:nvSpPr>
        <p:spPr>
          <a:xfrm>
            <a:off x="10547467" y="3879273"/>
            <a:ext cx="445796" cy="3622232"/>
          </a:xfrm>
          <a:custGeom>
            <a:avLst/>
            <a:gdLst>
              <a:gd name="connsiteX0" fmla="*/ 3717 w 215590"/>
              <a:gd name="connsiteY0" fmla="*/ 1364166 h 1364166"/>
              <a:gd name="connsiteX1" fmla="*/ 0 w 215590"/>
              <a:gd name="connsiteY1" fmla="*/ 249044 h 1364166"/>
              <a:gd name="connsiteX2" fmla="*/ 163551 w 215590"/>
              <a:gd name="connsiteY2" fmla="*/ 0 h 1364166"/>
              <a:gd name="connsiteX3" fmla="*/ 215590 w 215590"/>
              <a:gd name="connsiteY3" fmla="*/ 0 h 1364166"/>
              <a:gd name="connsiteX4" fmla="*/ 66907 w 215590"/>
              <a:gd name="connsiteY4" fmla="*/ 249044 h 1364166"/>
              <a:gd name="connsiteX5" fmla="*/ 70624 w 215590"/>
              <a:gd name="connsiteY5" fmla="*/ 1364166 h 1364166"/>
              <a:gd name="connsiteX6" fmla="*/ 3717 w 215590"/>
              <a:gd name="connsiteY6" fmla="*/ 1364166 h 13641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5590" h="1364166">
                <a:moveTo>
                  <a:pt x="3717" y="1364166"/>
                </a:moveTo>
                <a:lnTo>
                  <a:pt x="0" y="249044"/>
                </a:lnTo>
                <a:lnTo>
                  <a:pt x="163551" y="0"/>
                </a:lnTo>
                <a:lnTo>
                  <a:pt x="215590" y="0"/>
                </a:lnTo>
                <a:lnTo>
                  <a:pt x="66907" y="249044"/>
                </a:lnTo>
                <a:lnTo>
                  <a:pt x="70624" y="1364166"/>
                </a:lnTo>
                <a:lnTo>
                  <a:pt x="3717" y="1364166"/>
                </a:lnTo>
                <a:close/>
              </a:path>
            </a:pathLst>
          </a:custGeom>
          <a:solidFill>
            <a:schemeClr val="tx1">
              <a:lumMod val="65000"/>
              <a:lumOff val="35000"/>
            </a:schemeClr>
          </a:solidFill>
          <a:ln>
            <a:solidFill>
              <a:schemeClr val="tx1"/>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Shape 8"/>
          <p:cNvSpPr/>
          <p:nvPr/>
        </p:nvSpPr>
        <p:spPr>
          <a:xfrm>
            <a:off x="1426333" y="4540553"/>
            <a:ext cx="146036" cy="0"/>
          </a:xfrm>
          <a:custGeom>
            <a:avLst/>
            <a:gdLst>
              <a:gd name="connsiteX0" fmla="*/ 0 w 70624"/>
              <a:gd name="connsiteY0" fmla="*/ 0 h 0"/>
              <a:gd name="connsiteX1" fmla="*/ 70624 w 70624"/>
              <a:gd name="connsiteY1" fmla="*/ 0 h 0"/>
            </a:gdLst>
            <a:ahLst/>
            <a:cxnLst>
              <a:cxn ang="0">
                <a:pos x="connsiteX0" y="connsiteY0"/>
              </a:cxn>
              <a:cxn ang="0">
                <a:pos x="connsiteX1" y="connsiteY1"/>
              </a:cxn>
            </a:cxnLst>
            <a:rect l="l" t="t" r="r" b="b"/>
            <a:pathLst>
              <a:path w="70624">
                <a:moveTo>
                  <a:pt x="0" y="0"/>
                </a:moveTo>
                <a:lnTo>
                  <a:pt x="70624" y="0"/>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p:cNvSpPr/>
          <p:nvPr/>
        </p:nvSpPr>
        <p:spPr>
          <a:xfrm>
            <a:off x="10549780" y="4540553"/>
            <a:ext cx="138350" cy="0"/>
          </a:xfrm>
          <a:custGeom>
            <a:avLst/>
            <a:gdLst>
              <a:gd name="connsiteX0" fmla="*/ 0 w 66907"/>
              <a:gd name="connsiteY0" fmla="*/ 0 h 0"/>
              <a:gd name="connsiteX1" fmla="*/ 66907 w 66907"/>
              <a:gd name="connsiteY1" fmla="*/ 0 h 0"/>
            </a:gdLst>
            <a:ahLst/>
            <a:cxnLst>
              <a:cxn ang="0">
                <a:pos x="connsiteX0" y="connsiteY0"/>
              </a:cxn>
              <a:cxn ang="0">
                <a:pos x="connsiteX1" y="connsiteY1"/>
              </a:cxn>
            </a:cxnLst>
            <a:rect l="l" t="t" r="r" b="b"/>
            <a:pathLst>
              <a:path w="66907">
                <a:moveTo>
                  <a:pt x="0" y="0"/>
                </a:moveTo>
                <a:lnTo>
                  <a:pt x="66907" y="0"/>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hlinkClick r:id="rId3" action="ppaction://hlinksldjump"/>
          </p:cNvPr>
          <p:cNvPicPr>
            <a:picLocks noChangeAspect="1"/>
          </p:cNvPicPr>
          <p:nvPr/>
        </p:nvPicPr>
        <p:blipFill>
          <a:blip r:embed="rId4"/>
          <a:stretch>
            <a:fillRect/>
          </a:stretch>
        </p:blipFill>
        <p:spPr>
          <a:xfrm>
            <a:off x="1572369" y="-3174384"/>
            <a:ext cx="9490345" cy="5918572"/>
          </a:xfrm>
          <a:prstGeom prst="bevel">
            <a:avLst>
              <a:gd name="adj" fmla="val 1698"/>
            </a:avLst>
          </a:prstGeom>
          <a:ln>
            <a:solidFill>
              <a:schemeClr val="tx1"/>
            </a:solidFill>
          </a:ln>
        </p:spPr>
      </p:pic>
      <p:sp>
        <p:nvSpPr>
          <p:cNvPr id="13" name="Rectangle: Beveled 12"/>
          <p:cNvSpPr/>
          <p:nvPr/>
        </p:nvSpPr>
        <p:spPr>
          <a:xfrm>
            <a:off x="6773769" y="5611422"/>
            <a:ext cx="5266404" cy="1070135"/>
          </a:xfrm>
          <a:prstGeom prst="bevel">
            <a:avLst>
              <a:gd name="adj" fmla="val 5233"/>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extBox 13"/>
          <p:cNvSpPr txBox="1"/>
          <p:nvPr/>
        </p:nvSpPr>
        <p:spPr>
          <a:xfrm>
            <a:off x="6861422" y="6062760"/>
            <a:ext cx="5101840" cy="307777"/>
          </a:xfrm>
          <a:prstGeom prst="rect">
            <a:avLst/>
          </a:prstGeom>
          <a:noFill/>
        </p:spPr>
        <p:txBody>
          <a:bodyPr wrap="square" rtlCol="0">
            <a:spAutoFit/>
          </a:bodyPr>
          <a:lstStyle/>
          <a:p>
            <a:r>
              <a:rPr lang="en-US" sz="1400" b="1" i="1" dirty="0">
                <a:latin typeface="Comic Sans MS" panose="030F0702030302020204" pitchFamily="66" charset="0"/>
              </a:rPr>
              <a:t>This is a box..... I bet you cant got inside it!</a:t>
            </a:r>
          </a:p>
        </p:txBody>
      </p:sp>
      <p:sp>
        <p:nvSpPr>
          <p:cNvPr id="15" name="Rectangle: Beveled 14"/>
          <p:cNvSpPr/>
          <p:nvPr/>
        </p:nvSpPr>
        <p:spPr>
          <a:xfrm>
            <a:off x="6852875" y="5671884"/>
            <a:ext cx="5110386" cy="348460"/>
          </a:xfrm>
          <a:prstGeom prst="bevel">
            <a:avLst>
              <a:gd name="adj" fmla="val 7581"/>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hlinkClick r:id="rId5" action="ppaction://hlinksldjump"/>
          </p:cNvPr>
          <p:cNvSpPr/>
          <p:nvPr/>
        </p:nvSpPr>
        <p:spPr>
          <a:xfrm>
            <a:off x="6929788" y="5737297"/>
            <a:ext cx="877621" cy="214180"/>
          </a:xfrm>
          <a:prstGeom prst="rect">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i="1" dirty="0">
                <a:solidFill>
                  <a:schemeClr val="tx1"/>
                </a:solidFill>
                <a:latin typeface="Consolas" panose="020B0609020204030204" pitchFamily="49" charset="0"/>
              </a:rPr>
              <a:t>Close</a:t>
            </a:r>
          </a:p>
        </p:txBody>
      </p:sp>
      <p:pic>
        <p:nvPicPr>
          <p:cNvPr id="17" name="Picture 16">
            <a:hlinkClick r:id="rId6" action="ppaction://hlinksldjump"/>
          </p:cNvPr>
          <p:cNvPicPr>
            <a:picLocks noChangeAspect="1"/>
          </p:cNvPicPr>
          <p:nvPr/>
        </p:nvPicPr>
        <p:blipFill>
          <a:blip r:embed="rId7"/>
          <a:stretch>
            <a:fillRect/>
          </a:stretch>
        </p:blipFill>
        <p:spPr>
          <a:xfrm>
            <a:off x="5121718" y="2912966"/>
            <a:ext cx="1908213" cy="664522"/>
          </a:xfrm>
          <a:prstGeom prst="rect">
            <a:avLst/>
          </a:prstGeom>
        </p:spPr>
      </p:pic>
    </p:spTree>
    <p:extLst>
      <p:ext uri="{BB962C8B-B14F-4D97-AF65-F5344CB8AC3E}">
        <p14:creationId xmlns:p14="http://schemas.microsoft.com/office/powerpoint/2010/main" val="515588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1" name="Group 10"/>
          <p:cNvGrpSpPr/>
          <p:nvPr/>
        </p:nvGrpSpPr>
        <p:grpSpPr>
          <a:xfrm>
            <a:off x="287734" y="3879273"/>
            <a:ext cx="12162884" cy="3622232"/>
            <a:chOff x="3058643" y="4687229"/>
            <a:chExt cx="5882060" cy="1364166"/>
          </a:xfrm>
        </p:grpSpPr>
        <p:sp>
          <p:nvSpPr>
            <p:cNvPr id="3" name="Cube 2"/>
            <p:cNvSpPr/>
            <p:nvPr/>
          </p:nvSpPr>
          <p:spPr>
            <a:xfrm>
              <a:off x="3058643" y="4687946"/>
              <a:ext cx="5882060" cy="1363210"/>
            </a:xfrm>
            <a:prstGeom prst="cube">
              <a:avLst>
                <a:gd name="adj" fmla="val 18151"/>
              </a:avLst>
            </a:prstGeom>
            <a:solidFill>
              <a:srgbClr val="6666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Frame 3"/>
            <p:cNvSpPr/>
            <p:nvPr/>
          </p:nvSpPr>
          <p:spPr>
            <a:xfrm>
              <a:off x="3094065" y="4999837"/>
              <a:ext cx="5527483" cy="989901"/>
            </a:xfrm>
            <a:prstGeom prst="frame">
              <a:avLst/>
            </a:prstGeom>
            <a:solidFill>
              <a:srgbClr val="666633"/>
            </a:solidFill>
            <a:ln>
              <a:solidFill>
                <a:schemeClr val="tx1"/>
              </a:solidFill>
            </a:ln>
            <a:scene3d>
              <a:camera prst="orthographicFront"/>
              <a:lightRig rig="threePt" dir="t"/>
            </a:scene3d>
            <a:sp3d>
              <a:bevelT prst="slop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 name="Rectangle 4"/>
            <p:cNvSpPr/>
            <p:nvPr/>
          </p:nvSpPr>
          <p:spPr>
            <a:xfrm>
              <a:off x="5725061" y="4952181"/>
              <a:ext cx="302004" cy="260059"/>
            </a:xfrm>
            <a:prstGeom prst="rect">
              <a:avLst/>
            </a:prstGeom>
            <a:solidFill>
              <a:srgbClr val="666633"/>
            </a:solidFill>
            <a:ln>
              <a:solidFill>
                <a:schemeClr val="tx1"/>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p:cNvSpPr/>
            <p:nvPr/>
          </p:nvSpPr>
          <p:spPr>
            <a:xfrm>
              <a:off x="5832299" y="5028858"/>
              <a:ext cx="96328" cy="106703"/>
            </a:xfrm>
            <a:prstGeom prst="ellipse">
              <a:avLst/>
            </a:prstGeom>
            <a:solidFill>
              <a:schemeClr val="tx1">
                <a:lumMod val="75000"/>
                <a:lumOff val="25000"/>
              </a:schemeClr>
            </a:solidFill>
            <a:ln>
              <a:solidFill>
                <a:schemeClr val="tx1"/>
              </a:solidFill>
            </a:ln>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reeform: Shape 6"/>
            <p:cNvSpPr/>
            <p:nvPr/>
          </p:nvSpPr>
          <p:spPr>
            <a:xfrm>
              <a:off x="3609278" y="4687229"/>
              <a:ext cx="215590" cy="1364166"/>
            </a:xfrm>
            <a:custGeom>
              <a:avLst/>
              <a:gdLst>
                <a:gd name="connsiteX0" fmla="*/ 3717 w 215590"/>
                <a:gd name="connsiteY0" fmla="*/ 1364166 h 1364166"/>
                <a:gd name="connsiteX1" fmla="*/ 0 w 215590"/>
                <a:gd name="connsiteY1" fmla="*/ 249044 h 1364166"/>
                <a:gd name="connsiteX2" fmla="*/ 163551 w 215590"/>
                <a:gd name="connsiteY2" fmla="*/ 0 h 1364166"/>
                <a:gd name="connsiteX3" fmla="*/ 215590 w 215590"/>
                <a:gd name="connsiteY3" fmla="*/ 0 h 1364166"/>
                <a:gd name="connsiteX4" fmla="*/ 66907 w 215590"/>
                <a:gd name="connsiteY4" fmla="*/ 249044 h 1364166"/>
                <a:gd name="connsiteX5" fmla="*/ 70624 w 215590"/>
                <a:gd name="connsiteY5" fmla="*/ 1364166 h 1364166"/>
                <a:gd name="connsiteX6" fmla="*/ 3717 w 215590"/>
                <a:gd name="connsiteY6" fmla="*/ 1364166 h 13641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5590" h="1364166">
                  <a:moveTo>
                    <a:pt x="3717" y="1364166"/>
                  </a:moveTo>
                  <a:lnTo>
                    <a:pt x="0" y="249044"/>
                  </a:lnTo>
                  <a:lnTo>
                    <a:pt x="163551" y="0"/>
                  </a:lnTo>
                  <a:lnTo>
                    <a:pt x="215590" y="0"/>
                  </a:lnTo>
                  <a:lnTo>
                    <a:pt x="66907" y="249044"/>
                  </a:lnTo>
                  <a:lnTo>
                    <a:pt x="70624" y="1364166"/>
                  </a:lnTo>
                  <a:lnTo>
                    <a:pt x="3717" y="1364166"/>
                  </a:lnTo>
                  <a:close/>
                </a:path>
              </a:pathLst>
            </a:custGeom>
            <a:solidFill>
              <a:schemeClr val="tx1">
                <a:lumMod val="65000"/>
                <a:lumOff val="35000"/>
              </a:schemeClr>
            </a:solidFill>
            <a:ln>
              <a:solidFill>
                <a:schemeClr val="tx1"/>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Shape 7"/>
            <p:cNvSpPr/>
            <p:nvPr/>
          </p:nvSpPr>
          <p:spPr>
            <a:xfrm>
              <a:off x="8020325" y="4687229"/>
              <a:ext cx="215590" cy="1364166"/>
            </a:xfrm>
            <a:custGeom>
              <a:avLst/>
              <a:gdLst>
                <a:gd name="connsiteX0" fmla="*/ 3717 w 215590"/>
                <a:gd name="connsiteY0" fmla="*/ 1364166 h 1364166"/>
                <a:gd name="connsiteX1" fmla="*/ 0 w 215590"/>
                <a:gd name="connsiteY1" fmla="*/ 249044 h 1364166"/>
                <a:gd name="connsiteX2" fmla="*/ 163551 w 215590"/>
                <a:gd name="connsiteY2" fmla="*/ 0 h 1364166"/>
                <a:gd name="connsiteX3" fmla="*/ 215590 w 215590"/>
                <a:gd name="connsiteY3" fmla="*/ 0 h 1364166"/>
                <a:gd name="connsiteX4" fmla="*/ 66907 w 215590"/>
                <a:gd name="connsiteY4" fmla="*/ 249044 h 1364166"/>
                <a:gd name="connsiteX5" fmla="*/ 70624 w 215590"/>
                <a:gd name="connsiteY5" fmla="*/ 1364166 h 1364166"/>
                <a:gd name="connsiteX6" fmla="*/ 3717 w 215590"/>
                <a:gd name="connsiteY6" fmla="*/ 1364166 h 13641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5590" h="1364166">
                  <a:moveTo>
                    <a:pt x="3717" y="1364166"/>
                  </a:moveTo>
                  <a:lnTo>
                    <a:pt x="0" y="249044"/>
                  </a:lnTo>
                  <a:lnTo>
                    <a:pt x="163551" y="0"/>
                  </a:lnTo>
                  <a:lnTo>
                    <a:pt x="215590" y="0"/>
                  </a:lnTo>
                  <a:lnTo>
                    <a:pt x="66907" y="249044"/>
                  </a:lnTo>
                  <a:lnTo>
                    <a:pt x="70624" y="1364166"/>
                  </a:lnTo>
                  <a:lnTo>
                    <a:pt x="3717" y="1364166"/>
                  </a:lnTo>
                  <a:close/>
                </a:path>
              </a:pathLst>
            </a:custGeom>
            <a:solidFill>
              <a:schemeClr val="tx1">
                <a:lumMod val="65000"/>
                <a:lumOff val="35000"/>
              </a:schemeClr>
            </a:solidFill>
            <a:ln>
              <a:solidFill>
                <a:schemeClr val="tx1"/>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Shape 8"/>
            <p:cNvSpPr/>
            <p:nvPr/>
          </p:nvSpPr>
          <p:spPr>
            <a:xfrm>
              <a:off x="3609278" y="4936273"/>
              <a:ext cx="70624" cy="0"/>
            </a:xfrm>
            <a:custGeom>
              <a:avLst/>
              <a:gdLst>
                <a:gd name="connsiteX0" fmla="*/ 0 w 70624"/>
                <a:gd name="connsiteY0" fmla="*/ 0 h 0"/>
                <a:gd name="connsiteX1" fmla="*/ 70624 w 70624"/>
                <a:gd name="connsiteY1" fmla="*/ 0 h 0"/>
              </a:gdLst>
              <a:ahLst/>
              <a:cxnLst>
                <a:cxn ang="0">
                  <a:pos x="connsiteX0" y="connsiteY0"/>
                </a:cxn>
                <a:cxn ang="0">
                  <a:pos x="connsiteX1" y="connsiteY1"/>
                </a:cxn>
              </a:cxnLst>
              <a:rect l="l" t="t" r="r" b="b"/>
              <a:pathLst>
                <a:path w="70624">
                  <a:moveTo>
                    <a:pt x="0" y="0"/>
                  </a:moveTo>
                  <a:lnTo>
                    <a:pt x="70624" y="0"/>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p:cNvSpPr/>
            <p:nvPr/>
          </p:nvSpPr>
          <p:spPr>
            <a:xfrm>
              <a:off x="8021444" y="4936273"/>
              <a:ext cx="66907" cy="0"/>
            </a:xfrm>
            <a:custGeom>
              <a:avLst/>
              <a:gdLst>
                <a:gd name="connsiteX0" fmla="*/ 0 w 66907"/>
                <a:gd name="connsiteY0" fmla="*/ 0 h 0"/>
                <a:gd name="connsiteX1" fmla="*/ 66907 w 66907"/>
                <a:gd name="connsiteY1" fmla="*/ 0 h 0"/>
              </a:gdLst>
              <a:ahLst/>
              <a:cxnLst>
                <a:cxn ang="0">
                  <a:pos x="connsiteX0" y="connsiteY0"/>
                </a:cxn>
                <a:cxn ang="0">
                  <a:pos x="connsiteX1" y="connsiteY1"/>
                </a:cxn>
              </a:cxnLst>
              <a:rect l="l" t="t" r="r" b="b"/>
              <a:pathLst>
                <a:path w="66907">
                  <a:moveTo>
                    <a:pt x="0" y="0"/>
                  </a:moveTo>
                  <a:lnTo>
                    <a:pt x="66907" y="0"/>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2" name="Picture 11">
            <a:hlinkClick r:id="rId2" action="ppaction://hlinksldjump"/>
          </p:cNvPr>
          <p:cNvPicPr>
            <a:picLocks noChangeAspect="1"/>
          </p:cNvPicPr>
          <p:nvPr/>
        </p:nvPicPr>
        <p:blipFill>
          <a:blip r:embed="rId3"/>
          <a:stretch>
            <a:fillRect/>
          </a:stretch>
        </p:blipFill>
        <p:spPr>
          <a:xfrm>
            <a:off x="1572369" y="-3174384"/>
            <a:ext cx="9490345" cy="5918572"/>
          </a:xfrm>
          <a:prstGeom prst="bevel">
            <a:avLst>
              <a:gd name="adj" fmla="val 1698"/>
            </a:avLst>
          </a:prstGeom>
          <a:ln>
            <a:solidFill>
              <a:schemeClr val="tx1"/>
            </a:solidFill>
          </a:ln>
        </p:spPr>
      </p:pic>
      <p:pic>
        <p:nvPicPr>
          <p:cNvPr id="17" name="Picture 16">
            <a:hlinkClick r:id="rId4" action="ppaction://hlinksldjump"/>
          </p:cNvPr>
          <p:cNvPicPr>
            <a:picLocks noChangeAspect="1"/>
          </p:cNvPicPr>
          <p:nvPr/>
        </p:nvPicPr>
        <p:blipFill>
          <a:blip r:embed="rId5"/>
          <a:stretch>
            <a:fillRect/>
          </a:stretch>
        </p:blipFill>
        <p:spPr>
          <a:xfrm>
            <a:off x="5121718" y="2912966"/>
            <a:ext cx="1908213" cy="664522"/>
          </a:xfrm>
          <a:prstGeom prst="rect">
            <a:avLst/>
          </a:prstGeom>
        </p:spPr>
      </p:pic>
      <p:sp>
        <p:nvSpPr>
          <p:cNvPr id="18" name="Rectangle 17">
            <a:hlinkClick r:id="rId6" action="ppaction://hlinksldjump"/>
          </p:cNvPr>
          <p:cNvSpPr/>
          <p:nvPr/>
        </p:nvSpPr>
        <p:spPr>
          <a:xfrm>
            <a:off x="5801335" y="4583110"/>
            <a:ext cx="624482" cy="690527"/>
          </a:xfrm>
          <a:prstGeom prst="rect">
            <a:avLst/>
          </a:prstGeom>
          <a:solidFill>
            <a:srgbClr val="666633"/>
          </a:solidFill>
          <a:ln>
            <a:solidFill>
              <a:schemeClr val="tx1"/>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hlinkClick r:id="rId6" action="ppaction://hlinksldjump"/>
          </p:cNvPr>
          <p:cNvSpPr/>
          <p:nvPr/>
        </p:nvSpPr>
        <p:spPr>
          <a:xfrm>
            <a:off x="6023081" y="4786708"/>
            <a:ext cx="199186" cy="283326"/>
          </a:xfrm>
          <a:prstGeom prst="ellipse">
            <a:avLst/>
          </a:prstGeom>
          <a:solidFill>
            <a:schemeClr val="tx1">
              <a:lumMod val="75000"/>
              <a:lumOff val="25000"/>
            </a:schemeClr>
          </a:solidFill>
          <a:ln>
            <a:solidFill>
              <a:schemeClr val="tx1"/>
            </a:solidFill>
          </a:ln>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8194818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be 5"/>
          <p:cNvSpPr/>
          <p:nvPr/>
        </p:nvSpPr>
        <p:spPr>
          <a:xfrm>
            <a:off x="-1219200" y="-302895"/>
            <a:ext cx="15230763" cy="7682750"/>
          </a:xfrm>
          <a:prstGeom prst="cube">
            <a:avLst>
              <a:gd name="adj" fmla="val 18151"/>
            </a:avLst>
          </a:prstGeom>
          <a:solidFill>
            <a:srgbClr val="6666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rame 6"/>
          <p:cNvSpPr/>
          <p:nvPr/>
        </p:nvSpPr>
        <p:spPr>
          <a:xfrm>
            <a:off x="-1219201" y="1532023"/>
            <a:ext cx="14805891" cy="6568268"/>
          </a:xfrm>
          <a:prstGeom prst="frame">
            <a:avLst>
              <a:gd name="adj1" fmla="val 11375"/>
            </a:avLst>
          </a:prstGeom>
          <a:solidFill>
            <a:srgbClr val="666633"/>
          </a:solidFill>
          <a:ln>
            <a:solidFill>
              <a:schemeClr val="tx1"/>
            </a:solidFill>
          </a:ln>
          <a:scene3d>
            <a:camera prst="orthographicFront"/>
            <a:lightRig rig="threePt" dir="t"/>
          </a:scene3d>
          <a:sp3d>
            <a:bevelT prst="slop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Rectangle 1"/>
          <p:cNvSpPr/>
          <p:nvPr/>
        </p:nvSpPr>
        <p:spPr>
          <a:xfrm>
            <a:off x="3556000" y="1348510"/>
            <a:ext cx="4486181" cy="3758556"/>
          </a:xfrm>
          <a:prstGeom prst="rect">
            <a:avLst/>
          </a:prstGeom>
          <a:solidFill>
            <a:srgbClr val="666633"/>
          </a:solidFill>
          <a:ln>
            <a:solidFill>
              <a:schemeClr val="tx1"/>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Oval 2">
            <a:hlinkClick r:id="rId2" action="ppaction://hlinksldjump"/>
          </p:cNvPr>
          <p:cNvSpPr/>
          <p:nvPr/>
        </p:nvSpPr>
        <p:spPr>
          <a:xfrm>
            <a:off x="5065850" y="2566496"/>
            <a:ext cx="1430921" cy="1432354"/>
          </a:xfrm>
          <a:prstGeom prst="ellipse">
            <a:avLst/>
          </a:prstGeom>
          <a:solidFill>
            <a:schemeClr val="tx1">
              <a:lumMod val="75000"/>
              <a:lumOff val="25000"/>
            </a:schemeClr>
          </a:solidFill>
          <a:ln>
            <a:solidFill>
              <a:schemeClr val="tx1"/>
            </a:solidFill>
          </a:ln>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4767090" y="1446331"/>
            <a:ext cx="2028440" cy="369332"/>
          </a:xfrm>
          <a:prstGeom prst="rect">
            <a:avLst/>
          </a:prstGeom>
          <a:noFill/>
        </p:spPr>
        <p:txBody>
          <a:bodyPr wrap="none" rtlCol="0">
            <a:spAutoFit/>
          </a:bodyPr>
          <a:lstStyle/>
          <a:p>
            <a:r>
              <a:rPr lang="en-US" dirty="0"/>
              <a:t>Click            To Open</a:t>
            </a:r>
          </a:p>
        </p:txBody>
      </p:sp>
      <p:sp>
        <p:nvSpPr>
          <p:cNvPr id="9" name="Arrow: Down 8"/>
          <p:cNvSpPr/>
          <p:nvPr/>
        </p:nvSpPr>
        <p:spPr>
          <a:xfrm>
            <a:off x="5538994" y="1875739"/>
            <a:ext cx="510824" cy="507243"/>
          </a:xfrm>
          <a:prstGeom prst="downArrow">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hlinkClick r:id="rId3" action="ppaction://hlinksldjump"/>
          </p:cNvPr>
          <p:cNvSpPr txBox="1"/>
          <p:nvPr/>
        </p:nvSpPr>
        <p:spPr>
          <a:xfrm>
            <a:off x="5292436" y="1446331"/>
            <a:ext cx="636906" cy="369332"/>
          </a:xfrm>
          <a:prstGeom prst="rect">
            <a:avLst/>
          </a:prstGeom>
          <a:noFill/>
        </p:spPr>
        <p:txBody>
          <a:bodyPr wrap="none" rtlCol="0">
            <a:spAutoFit/>
          </a:bodyPr>
          <a:lstStyle/>
          <a:p>
            <a:r>
              <a:rPr lang="en-US" dirty="0"/>
              <a:t>Here</a:t>
            </a:r>
          </a:p>
        </p:txBody>
      </p:sp>
      <p:pic>
        <p:nvPicPr>
          <p:cNvPr id="11" name="Picture 10">
            <a:hlinkClick r:id="rId4" action="ppaction://hlinksldjump"/>
          </p:cNvPr>
          <p:cNvPicPr>
            <a:picLocks noChangeAspect="1"/>
          </p:cNvPicPr>
          <p:nvPr/>
        </p:nvPicPr>
        <p:blipFill>
          <a:blip r:embed="rId5"/>
          <a:stretch>
            <a:fillRect/>
          </a:stretch>
        </p:blipFill>
        <p:spPr>
          <a:xfrm>
            <a:off x="558954" y="5107066"/>
            <a:ext cx="1908213" cy="664522"/>
          </a:xfrm>
          <a:prstGeom prst="rect">
            <a:avLst/>
          </a:prstGeom>
        </p:spPr>
      </p:pic>
      <p:sp>
        <p:nvSpPr>
          <p:cNvPr id="12" name="Rectangle 11">
            <a:hlinkClick r:id="rId2" action="ppaction://hlinksldjump"/>
          </p:cNvPr>
          <p:cNvSpPr/>
          <p:nvPr/>
        </p:nvSpPr>
        <p:spPr>
          <a:xfrm>
            <a:off x="3671159" y="4322618"/>
            <a:ext cx="1394691" cy="646545"/>
          </a:xfrm>
          <a:prstGeom prst="rect">
            <a:avLst/>
          </a:prstGeom>
          <a:solidFill>
            <a:srgbClr val="6666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3</a:t>
            </a:r>
          </a:p>
        </p:txBody>
      </p:sp>
      <p:sp>
        <p:nvSpPr>
          <p:cNvPr id="13" name="Rectangle 12">
            <a:hlinkClick r:id="rId2" action="ppaction://hlinksldjump"/>
          </p:cNvPr>
          <p:cNvSpPr/>
          <p:nvPr/>
        </p:nvSpPr>
        <p:spPr>
          <a:xfrm>
            <a:off x="5102080" y="4319293"/>
            <a:ext cx="1394691" cy="646545"/>
          </a:xfrm>
          <a:prstGeom prst="rect">
            <a:avLst/>
          </a:prstGeom>
          <a:solidFill>
            <a:srgbClr val="6666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2</a:t>
            </a:r>
          </a:p>
        </p:txBody>
      </p:sp>
      <p:sp>
        <p:nvSpPr>
          <p:cNvPr id="14" name="Rectangle 13">
            <a:hlinkClick r:id="rId2" action="ppaction://hlinksldjump"/>
          </p:cNvPr>
          <p:cNvSpPr/>
          <p:nvPr/>
        </p:nvSpPr>
        <p:spPr>
          <a:xfrm>
            <a:off x="6532598" y="4322618"/>
            <a:ext cx="1394691" cy="646545"/>
          </a:xfrm>
          <a:prstGeom prst="rect">
            <a:avLst/>
          </a:prstGeom>
          <a:solidFill>
            <a:srgbClr val="6666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6</a:t>
            </a:r>
          </a:p>
        </p:txBody>
      </p:sp>
    </p:spTree>
    <p:extLst>
      <p:ext uri="{BB962C8B-B14F-4D97-AF65-F5344CB8AC3E}">
        <p14:creationId xmlns:p14="http://schemas.microsoft.com/office/powerpoint/2010/main" val="127842503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be 5"/>
          <p:cNvSpPr/>
          <p:nvPr/>
        </p:nvSpPr>
        <p:spPr>
          <a:xfrm>
            <a:off x="-1219200" y="-302895"/>
            <a:ext cx="15230763" cy="7682750"/>
          </a:xfrm>
          <a:prstGeom prst="cube">
            <a:avLst>
              <a:gd name="adj" fmla="val 18151"/>
            </a:avLst>
          </a:prstGeom>
          <a:solidFill>
            <a:srgbClr val="6666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rame 6"/>
          <p:cNvSpPr/>
          <p:nvPr/>
        </p:nvSpPr>
        <p:spPr>
          <a:xfrm>
            <a:off x="-1219201" y="1532023"/>
            <a:ext cx="14805891" cy="6568268"/>
          </a:xfrm>
          <a:prstGeom prst="frame">
            <a:avLst>
              <a:gd name="adj1" fmla="val 11375"/>
            </a:avLst>
          </a:prstGeom>
          <a:solidFill>
            <a:srgbClr val="666633"/>
          </a:solidFill>
          <a:ln>
            <a:solidFill>
              <a:schemeClr val="tx1"/>
            </a:solidFill>
          </a:ln>
          <a:scene3d>
            <a:camera prst="orthographicFront"/>
            <a:lightRig rig="threePt" dir="t"/>
          </a:scene3d>
          <a:sp3d>
            <a:bevelT prst="slop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Rectangle 1"/>
          <p:cNvSpPr/>
          <p:nvPr/>
        </p:nvSpPr>
        <p:spPr>
          <a:xfrm>
            <a:off x="3556000" y="1348510"/>
            <a:ext cx="4486181" cy="3758556"/>
          </a:xfrm>
          <a:prstGeom prst="rect">
            <a:avLst/>
          </a:prstGeom>
          <a:solidFill>
            <a:srgbClr val="666633"/>
          </a:solidFill>
          <a:ln>
            <a:solidFill>
              <a:schemeClr val="tx1"/>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Oval 2">
            <a:hlinkClick r:id="rId2" action="ppaction://hlinksldjump"/>
          </p:cNvPr>
          <p:cNvSpPr/>
          <p:nvPr/>
        </p:nvSpPr>
        <p:spPr>
          <a:xfrm>
            <a:off x="5065850" y="2566496"/>
            <a:ext cx="1430921" cy="1432354"/>
          </a:xfrm>
          <a:prstGeom prst="ellipse">
            <a:avLst/>
          </a:prstGeom>
          <a:solidFill>
            <a:schemeClr val="tx1">
              <a:lumMod val="75000"/>
              <a:lumOff val="25000"/>
            </a:schemeClr>
          </a:solidFill>
          <a:ln>
            <a:solidFill>
              <a:schemeClr val="tx1"/>
            </a:solidFill>
          </a:ln>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4767090" y="1446331"/>
            <a:ext cx="2028440" cy="369332"/>
          </a:xfrm>
          <a:prstGeom prst="rect">
            <a:avLst/>
          </a:prstGeom>
          <a:noFill/>
        </p:spPr>
        <p:txBody>
          <a:bodyPr wrap="none" rtlCol="0">
            <a:spAutoFit/>
          </a:bodyPr>
          <a:lstStyle/>
          <a:p>
            <a:r>
              <a:rPr lang="en-US" dirty="0"/>
              <a:t>Click            To Open</a:t>
            </a:r>
          </a:p>
        </p:txBody>
      </p:sp>
      <p:sp>
        <p:nvSpPr>
          <p:cNvPr id="9" name="Arrow: Down 8"/>
          <p:cNvSpPr/>
          <p:nvPr/>
        </p:nvSpPr>
        <p:spPr>
          <a:xfrm>
            <a:off x="5538994" y="1875739"/>
            <a:ext cx="510824" cy="507243"/>
          </a:xfrm>
          <a:prstGeom prst="downArrow">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hlinkClick r:id="rId3" action="ppaction://hlinksldjump"/>
          </p:cNvPr>
          <p:cNvSpPr txBox="1"/>
          <p:nvPr/>
        </p:nvSpPr>
        <p:spPr>
          <a:xfrm>
            <a:off x="5292436" y="1446331"/>
            <a:ext cx="636906" cy="369332"/>
          </a:xfrm>
          <a:prstGeom prst="rect">
            <a:avLst/>
          </a:prstGeom>
          <a:noFill/>
        </p:spPr>
        <p:txBody>
          <a:bodyPr wrap="none" rtlCol="0">
            <a:spAutoFit/>
          </a:bodyPr>
          <a:lstStyle/>
          <a:p>
            <a:r>
              <a:rPr lang="en-US" dirty="0"/>
              <a:t>Here</a:t>
            </a:r>
          </a:p>
        </p:txBody>
      </p:sp>
      <p:pic>
        <p:nvPicPr>
          <p:cNvPr id="11" name="Picture 10">
            <a:hlinkClick r:id="rId4" action="ppaction://hlinksldjump"/>
          </p:cNvPr>
          <p:cNvPicPr>
            <a:picLocks noChangeAspect="1"/>
          </p:cNvPicPr>
          <p:nvPr/>
        </p:nvPicPr>
        <p:blipFill>
          <a:blip r:embed="rId5"/>
          <a:stretch>
            <a:fillRect/>
          </a:stretch>
        </p:blipFill>
        <p:spPr>
          <a:xfrm>
            <a:off x="558954" y="5107066"/>
            <a:ext cx="1908213" cy="664522"/>
          </a:xfrm>
          <a:prstGeom prst="rect">
            <a:avLst/>
          </a:prstGeom>
        </p:spPr>
      </p:pic>
      <p:sp>
        <p:nvSpPr>
          <p:cNvPr id="12" name="Rectangle: Beveled 11"/>
          <p:cNvSpPr/>
          <p:nvPr/>
        </p:nvSpPr>
        <p:spPr>
          <a:xfrm>
            <a:off x="6773769" y="5611422"/>
            <a:ext cx="5266404" cy="1070135"/>
          </a:xfrm>
          <a:prstGeom prst="bevel">
            <a:avLst>
              <a:gd name="adj" fmla="val 5233"/>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TextBox 12"/>
          <p:cNvSpPr txBox="1"/>
          <p:nvPr/>
        </p:nvSpPr>
        <p:spPr>
          <a:xfrm>
            <a:off x="6861422" y="6062760"/>
            <a:ext cx="5101840" cy="307777"/>
          </a:xfrm>
          <a:prstGeom prst="rect">
            <a:avLst/>
          </a:prstGeom>
          <a:noFill/>
        </p:spPr>
        <p:txBody>
          <a:bodyPr wrap="square" rtlCol="0">
            <a:spAutoFit/>
          </a:bodyPr>
          <a:lstStyle/>
          <a:p>
            <a:r>
              <a:rPr lang="en-US" sz="1400" b="1" i="1" dirty="0">
                <a:latin typeface="Comic Sans MS" panose="030F0702030302020204" pitchFamily="66" charset="0"/>
              </a:rPr>
              <a:t>Why Would that work!!!!????!!!!</a:t>
            </a:r>
          </a:p>
        </p:txBody>
      </p:sp>
      <p:sp>
        <p:nvSpPr>
          <p:cNvPr id="14" name="Rectangle: Beveled 13"/>
          <p:cNvSpPr/>
          <p:nvPr/>
        </p:nvSpPr>
        <p:spPr>
          <a:xfrm>
            <a:off x="6852875" y="5671884"/>
            <a:ext cx="5110386" cy="348460"/>
          </a:xfrm>
          <a:prstGeom prst="bevel">
            <a:avLst>
              <a:gd name="adj" fmla="val 7581"/>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hlinkClick r:id="rId6" action="ppaction://hlinksldjump"/>
          </p:cNvPr>
          <p:cNvSpPr/>
          <p:nvPr/>
        </p:nvSpPr>
        <p:spPr>
          <a:xfrm>
            <a:off x="6929788" y="5737297"/>
            <a:ext cx="877621" cy="214180"/>
          </a:xfrm>
          <a:prstGeom prst="rect">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i="1" dirty="0">
                <a:solidFill>
                  <a:schemeClr val="tx1"/>
                </a:solidFill>
                <a:latin typeface="Consolas" panose="020B0609020204030204" pitchFamily="49" charset="0"/>
              </a:rPr>
              <a:t>Close</a:t>
            </a:r>
          </a:p>
        </p:txBody>
      </p:sp>
      <p:sp>
        <p:nvSpPr>
          <p:cNvPr id="16" name="Rectangle 15">
            <a:hlinkClick r:id="rId2" action="ppaction://hlinksldjump"/>
          </p:cNvPr>
          <p:cNvSpPr/>
          <p:nvPr/>
        </p:nvSpPr>
        <p:spPr>
          <a:xfrm>
            <a:off x="3671159" y="4322618"/>
            <a:ext cx="1394691" cy="646545"/>
          </a:xfrm>
          <a:prstGeom prst="rect">
            <a:avLst/>
          </a:prstGeom>
          <a:solidFill>
            <a:srgbClr val="6666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3</a:t>
            </a:r>
          </a:p>
        </p:txBody>
      </p:sp>
      <p:sp>
        <p:nvSpPr>
          <p:cNvPr id="17" name="Rectangle 16">
            <a:hlinkClick r:id="rId2" action="ppaction://hlinksldjump"/>
          </p:cNvPr>
          <p:cNvSpPr/>
          <p:nvPr/>
        </p:nvSpPr>
        <p:spPr>
          <a:xfrm>
            <a:off x="5102080" y="4319293"/>
            <a:ext cx="1394691" cy="646545"/>
          </a:xfrm>
          <a:prstGeom prst="rect">
            <a:avLst/>
          </a:prstGeom>
          <a:solidFill>
            <a:srgbClr val="6666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2</a:t>
            </a:r>
          </a:p>
        </p:txBody>
      </p:sp>
      <p:sp>
        <p:nvSpPr>
          <p:cNvPr id="18" name="Rectangle 17">
            <a:hlinkClick r:id="rId2" action="ppaction://hlinksldjump"/>
          </p:cNvPr>
          <p:cNvSpPr/>
          <p:nvPr/>
        </p:nvSpPr>
        <p:spPr>
          <a:xfrm>
            <a:off x="6532598" y="4322618"/>
            <a:ext cx="1394691" cy="646545"/>
          </a:xfrm>
          <a:prstGeom prst="rect">
            <a:avLst/>
          </a:prstGeom>
          <a:solidFill>
            <a:srgbClr val="6666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6</a:t>
            </a:r>
          </a:p>
        </p:txBody>
      </p:sp>
    </p:spTree>
    <p:extLst>
      <p:ext uri="{BB962C8B-B14F-4D97-AF65-F5344CB8AC3E}">
        <p14:creationId xmlns:p14="http://schemas.microsoft.com/office/powerpoint/2010/main" val="292761050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solidFill>
            <a:srgbClr val="6666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reeform: Shape 2"/>
          <p:cNvSpPr/>
          <p:nvPr/>
        </p:nvSpPr>
        <p:spPr>
          <a:xfrm>
            <a:off x="-9236" y="9236"/>
            <a:ext cx="1154545" cy="6862619"/>
          </a:xfrm>
          <a:custGeom>
            <a:avLst/>
            <a:gdLst>
              <a:gd name="connsiteX0" fmla="*/ 0 w 1154545"/>
              <a:gd name="connsiteY0" fmla="*/ 0 h 6862619"/>
              <a:gd name="connsiteX1" fmla="*/ 1154545 w 1154545"/>
              <a:gd name="connsiteY1" fmla="*/ 2235200 h 6862619"/>
              <a:gd name="connsiteX2" fmla="*/ 1099127 w 1154545"/>
              <a:gd name="connsiteY2" fmla="*/ 6382328 h 6862619"/>
              <a:gd name="connsiteX3" fmla="*/ 665018 w 1154545"/>
              <a:gd name="connsiteY3" fmla="*/ 6862619 h 6862619"/>
            </a:gdLst>
            <a:ahLst/>
            <a:cxnLst>
              <a:cxn ang="0">
                <a:pos x="connsiteX0" y="connsiteY0"/>
              </a:cxn>
              <a:cxn ang="0">
                <a:pos x="connsiteX1" y="connsiteY1"/>
              </a:cxn>
              <a:cxn ang="0">
                <a:pos x="connsiteX2" y="connsiteY2"/>
              </a:cxn>
              <a:cxn ang="0">
                <a:pos x="connsiteX3" y="connsiteY3"/>
              </a:cxn>
            </a:cxnLst>
            <a:rect l="l" t="t" r="r" b="b"/>
            <a:pathLst>
              <a:path w="1154545" h="6862619">
                <a:moveTo>
                  <a:pt x="0" y="0"/>
                </a:moveTo>
                <a:lnTo>
                  <a:pt x="1154545" y="2235200"/>
                </a:lnTo>
                <a:lnTo>
                  <a:pt x="1099127" y="6382328"/>
                </a:lnTo>
                <a:lnTo>
                  <a:pt x="665018" y="6862619"/>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Freeform: Shape 3"/>
          <p:cNvSpPr/>
          <p:nvPr/>
        </p:nvSpPr>
        <p:spPr>
          <a:xfrm flipH="1">
            <a:off x="11037455" y="4620"/>
            <a:ext cx="1154545" cy="6862619"/>
          </a:xfrm>
          <a:custGeom>
            <a:avLst/>
            <a:gdLst>
              <a:gd name="connsiteX0" fmla="*/ 0 w 1154545"/>
              <a:gd name="connsiteY0" fmla="*/ 0 h 6862619"/>
              <a:gd name="connsiteX1" fmla="*/ 1154545 w 1154545"/>
              <a:gd name="connsiteY1" fmla="*/ 2235200 h 6862619"/>
              <a:gd name="connsiteX2" fmla="*/ 1099127 w 1154545"/>
              <a:gd name="connsiteY2" fmla="*/ 6382328 h 6862619"/>
              <a:gd name="connsiteX3" fmla="*/ 665018 w 1154545"/>
              <a:gd name="connsiteY3" fmla="*/ 6862619 h 6862619"/>
            </a:gdLst>
            <a:ahLst/>
            <a:cxnLst>
              <a:cxn ang="0">
                <a:pos x="connsiteX0" y="connsiteY0"/>
              </a:cxn>
              <a:cxn ang="0">
                <a:pos x="connsiteX1" y="connsiteY1"/>
              </a:cxn>
              <a:cxn ang="0">
                <a:pos x="connsiteX2" y="connsiteY2"/>
              </a:cxn>
              <a:cxn ang="0">
                <a:pos x="connsiteX3" y="connsiteY3"/>
              </a:cxn>
            </a:cxnLst>
            <a:rect l="l" t="t" r="r" b="b"/>
            <a:pathLst>
              <a:path w="1154545" h="6862619">
                <a:moveTo>
                  <a:pt x="0" y="0"/>
                </a:moveTo>
                <a:lnTo>
                  <a:pt x="1154545" y="2235200"/>
                </a:lnTo>
                <a:lnTo>
                  <a:pt x="1099127" y="6382328"/>
                </a:lnTo>
                <a:lnTo>
                  <a:pt x="665018" y="6862619"/>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reeform: Shape 6"/>
          <p:cNvSpPr/>
          <p:nvPr/>
        </p:nvSpPr>
        <p:spPr>
          <a:xfrm>
            <a:off x="1099127" y="6382327"/>
            <a:ext cx="9993746" cy="18473"/>
          </a:xfrm>
          <a:custGeom>
            <a:avLst/>
            <a:gdLst>
              <a:gd name="connsiteX0" fmla="*/ 0 w 9993746"/>
              <a:gd name="connsiteY0" fmla="*/ 18473 h 18473"/>
              <a:gd name="connsiteX1" fmla="*/ 9993746 w 9993746"/>
              <a:gd name="connsiteY1" fmla="*/ 0 h 18473"/>
            </a:gdLst>
            <a:ahLst/>
            <a:cxnLst>
              <a:cxn ang="0">
                <a:pos x="connsiteX0" y="connsiteY0"/>
              </a:cxn>
              <a:cxn ang="0">
                <a:pos x="connsiteX1" y="connsiteY1"/>
              </a:cxn>
            </a:cxnLst>
            <a:rect l="l" t="t" r="r" b="b"/>
            <a:pathLst>
              <a:path w="9993746" h="18473">
                <a:moveTo>
                  <a:pt x="0" y="18473"/>
                </a:moveTo>
                <a:lnTo>
                  <a:pt x="9993746" y="0"/>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Shape 7"/>
          <p:cNvSpPr/>
          <p:nvPr/>
        </p:nvSpPr>
        <p:spPr>
          <a:xfrm>
            <a:off x="1136073" y="2235200"/>
            <a:ext cx="9901382" cy="27709"/>
          </a:xfrm>
          <a:custGeom>
            <a:avLst/>
            <a:gdLst>
              <a:gd name="connsiteX0" fmla="*/ 0 w 9901382"/>
              <a:gd name="connsiteY0" fmla="*/ 0 h 27709"/>
              <a:gd name="connsiteX1" fmla="*/ 9901382 w 9901382"/>
              <a:gd name="connsiteY1" fmla="*/ 27709 h 27709"/>
            </a:gdLst>
            <a:ahLst/>
            <a:cxnLst>
              <a:cxn ang="0">
                <a:pos x="connsiteX0" y="connsiteY0"/>
              </a:cxn>
              <a:cxn ang="0">
                <a:pos x="connsiteX1" y="connsiteY1"/>
              </a:cxn>
            </a:cxnLst>
            <a:rect l="l" t="t" r="r" b="b"/>
            <a:pathLst>
              <a:path w="9901382" h="27709">
                <a:moveTo>
                  <a:pt x="0" y="0"/>
                </a:moveTo>
                <a:lnTo>
                  <a:pt x="9901382" y="27709"/>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hlinkClick r:id="rId2" action="ppaction://hlinksldjump"/>
          </p:cNvPr>
          <p:cNvPicPr>
            <a:picLocks noChangeAspect="1"/>
          </p:cNvPicPr>
          <p:nvPr/>
        </p:nvPicPr>
        <p:blipFill>
          <a:blip r:embed="rId3"/>
          <a:stretch>
            <a:fillRect/>
          </a:stretch>
        </p:blipFill>
        <p:spPr>
          <a:xfrm>
            <a:off x="9545936" y="331866"/>
            <a:ext cx="1908213" cy="664522"/>
          </a:xfrm>
          <a:prstGeom prst="rect">
            <a:avLst/>
          </a:prstGeom>
        </p:spPr>
      </p:pic>
      <p:sp>
        <p:nvSpPr>
          <p:cNvPr id="11" name="Rectangle: Beveled 10"/>
          <p:cNvSpPr/>
          <p:nvPr/>
        </p:nvSpPr>
        <p:spPr>
          <a:xfrm>
            <a:off x="6773769" y="5611422"/>
            <a:ext cx="5266404" cy="1070135"/>
          </a:xfrm>
          <a:prstGeom prst="bevel">
            <a:avLst>
              <a:gd name="adj" fmla="val 5233"/>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extBox 11"/>
          <p:cNvSpPr txBox="1"/>
          <p:nvPr/>
        </p:nvSpPr>
        <p:spPr>
          <a:xfrm>
            <a:off x="6861422" y="6062760"/>
            <a:ext cx="5101840" cy="523220"/>
          </a:xfrm>
          <a:prstGeom prst="rect">
            <a:avLst/>
          </a:prstGeom>
          <a:noFill/>
        </p:spPr>
        <p:txBody>
          <a:bodyPr wrap="square" rtlCol="0">
            <a:spAutoFit/>
          </a:bodyPr>
          <a:lstStyle/>
          <a:p>
            <a:r>
              <a:rPr lang="en-US" sz="1400" b="1" i="1" dirty="0">
                <a:latin typeface="Comic Sans MS" panose="030F0702030302020204" pitchFamily="66" charset="0"/>
              </a:rPr>
              <a:t>WOW I am really impressed. I did not think that you were able to get in...... Good for you!</a:t>
            </a:r>
          </a:p>
        </p:txBody>
      </p:sp>
      <p:sp>
        <p:nvSpPr>
          <p:cNvPr id="13" name="Rectangle: Beveled 12"/>
          <p:cNvSpPr/>
          <p:nvPr/>
        </p:nvSpPr>
        <p:spPr>
          <a:xfrm>
            <a:off x="6852875" y="5671884"/>
            <a:ext cx="5110386" cy="348460"/>
          </a:xfrm>
          <a:prstGeom prst="bevel">
            <a:avLst>
              <a:gd name="adj" fmla="val 7581"/>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hlinkClick r:id="rId4" action="ppaction://hlinksldjump"/>
          </p:cNvPr>
          <p:cNvSpPr/>
          <p:nvPr/>
        </p:nvSpPr>
        <p:spPr>
          <a:xfrm>
            <a:off x="6929788" y="5737297"/>
            <a:ext cx="877621" cy="214180"/>
          </a:xfrm>
          <a:prstGeom prst="rect">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i="1" dirty="0">
                <a:solidFill>
                  <a:schemeClr val="tx1"/>
                </a:solidFill>
                <a:latin typeface="Consolas" panose="020B0609020204030204" pitchFamily="49" charset="0"/>
              </a:rPr>
              <a:t>Close</a:t>
            </a:r>
          </a:p>
        </p:txBody>
      </p:sp>
      <p:sp>
        <p:nvSpPr>
          <p:cNvPr id="15" name="TextBox 14"/>
          <p:cNvSpPr txBox="1"/>
          <p:nvPr/>
        </p:nvSpPr>
        <p:spPr>
          <a:xfrm rot="20742656">
            <a:off x="1154893" y="3989058"/>
            <a:ext cx="9082936" cy="461665"/>
          </a:xfrm>
          <a:prstGeom prst="rect">
            <a:avLst/>
          </a:prstGeom>
          <a:noFill/>
        </p:spPr>
        <p:txBody>
          <a:bodyPr wrap="none" rtlCol="0">
            <a:spAutoFit/>
          </a:bodyPr>
          <a:lstStyle/>
          <a:p>
            <a:r>
              <a:rPr lang="en-US" sz="2400" dirty="0">
                <a:solidFill>
                  <a:schemeClr val="bg2">
                    <a:lumMod val="25000"/>
                  </a:schemeClr>
                </a:solidFill>
                <a:latin typeface="Bradley Hand ITC" panose="03070402050302030203" pitchFamily="66" charset="0"/>
              </a:rPr>
              <a:t>There is Nothing in Here.... All I wanted was to see if you could get in</a:t>
            </a:r>
          </a:p>
        </p:txBody>
      </p:sp>
    </p:spTree>
    <p:extLst>
      <p:ext uri="{BB962C8B-B14F-4D97-AF65-F5344CB8AC3E}">
        <p14:creationId xmlns:p14="http://schemas.microsoft.com/office/powerpoint/2010/main" val="28901787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solidFill>
            <a:srgbClr val="6666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reeform: Shape 2"/>
          <p:cNvSpPr/>
          <p:nvPr/>
        </p:nvSpPr>
        <p:spPr>
          <a:xfrm>
            <a:off x="-9236" y="9236"/>
            <a:ext cx="1154545" cy="6862619"/>
          </a:xfrm>
          <a:custGeom>
            <a:avLst/>
            <a:gdLst>
              <a:gd name="connsiteX0" fmla="*/ 0 w 1154545"/>
              <a:gd name="connsiteY0" fmla="*/ 0 h 6862619"/>
              <a:gd name="connsiteX1" fmla="*/ 1154545 w 1154545"/>
              <a:gd name="connsiteY1" fmla="*/ 2235200 h 6862619"/>
              <a:gd name="connsiteX2" fmla="*/ 1099127 w 1154545"/>
              <a:gd name="connsiteY2" fmla="*/ 6382328 h 6862619"/>
              <a:gd name="connsiteX3" fmla="*/ 665018 w 1154545"/>
              <a:gd name="connsiteY3" fmla="*/ 6862619 h 6862619"/>
            </a:gdLst>
            <a:ahLst/>
            <a:cxnLst>
              <a:cxn ang="0">
                <a:pos x="connsiteX0" y="connsiteY0"/>
              </a:cxn>
              <a:cxn ang="0">
                <a:pos x="connsiteX1" y="connsiteY1"/>
              </a:cxn>
              <a:cxn ang="0">
                <a:pos x="connsiteX2" y="connsiteY2"/>
              </a:cxn>
              <a:cxn ang="0">
                <a:pos x="connsiteX3" y="connsiteY3"/>
              </a:cxn>
            </a:cxnLst>
            <a:rect l="l" t="t" r="r" b="b"/>
            <a:pathLst>
              <a:path w="1154545" h="6862619">
                <a:moveTo>
                  <a:pt x="0" y="0"/>
                </a:moveTo>
                <a:lnTo>
                  <a:pt x="1154545" y="2235200"/>
                </a:lnTo>
                <a:lnTo>
                  <a:pt x="1099127" y="6382328"/>
                </a:lnTo>
                <a:lnTo>
                  <a:pt x="665018" y="6862619"/>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Freeform: Shape 3"/>
          <p:cNvSpPr/>
          <p:nvPr/>
        </p:nvSpPr>
        <p:spPr>
          <a:xfrm flipH="1">
            <a:off x="11037455" y="4620"/>
            <a:ext cx="1154545" cy="6862619"/>
          </a:xfrm>
          <a:custGeom>
            <a:avLst/>
            <a:gdLst>
              <a:gd name="connsiteX0" fmla="*/ 0 w 1154545"/>
              <a:gd name="connsiteY0" fmla="*/ 0 h 6862619"/>
              <a:gd name="connsiteX1" fmla="*/ 1154545 w 1154545"/>
              <a:gd name="connsiteY1" fmla="*/ 2235200 h 6862619"/>
              <a:gd name="connsiteX2" fmla="*/ 1099127 w 1154545"/>
              <a:gd name="connsiteY2" fmla="*/ 6382328 h 6862619"/>
              <a:gd name="connsiteX3" fmla="*/ 665018 w 1154545"/>
              <a:gd name="connsiteY3" fmla="*/ 6862619 h 6862619"/>
            </a:gdLst>
            <a:ahLst/>
            <a:cxnLst>
              <a:cxn ang="0">
                <a:pos x="connsiteX0" y="connsiteY0"/>
              </a:cxn>
              <a:cxn ang="0">
                <a:pos x="connsiteX1" y="connsiteY1"/>
              </a:cxn>
              <a:cxn ang="0">
                <a:pos x="connsiteX2" y="connsiteY2"/>
              </a:cxn>
              <a:cxn ang="0">
                <a:pos x="connsiteX3" y="connsiteY3"/>
              </a:cxn>
            </a:cxnLst>
            <a:rect l="l" t="t" r="r" b="b"/>
            <a:pathLst>
              <a:path w="1154545" h="6862619">
                <a:moveTo>
                  <a:pt x="0" y="0"/>
                </a:moveTo>
                <a:lnTo>
                  <a:pt x="1154545" y="2235200"/>
                </a:lnTo>
                <a:lnTo>
                  <a:pt x="1099127" y="6382328"/>
                </a:lnTo>
                <a:lnTo>
                  <a:pt x="665018" y="6862619"/>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reeform: Shape 6"/>
          <p:cNvSpPr/>
          <p:nvPr/>
        </p:nvSpPr>
        <p:spPr>
          <a:xfrm>
            <a:off x="1099127" y="6382327"/>
            <a:ext cx="9993746" cy="18473"/>
          </a:xfrm>
          <a:custGeom>
            <a:avLst/>
            <a:gdLst>
              <a:gd name="connsiteX0" fmla="*/ 0 w 9993746"/>
              <a:gd name="connsiteY0" fmla="*/ 18473 h 18473"/>
              <a:gd name="connsiteX1" fmla="*/ 9993746 w 9993746"/>
              <a:gd name="connsiteY1" fmla="*/ 0 h 18473"/>
            </a:gdLst>
            <a:ahLst/>
            <a:cxnLst>
              <a:cxn ang="0">
                <a:pos x="connsiteX0" y="connsiteY0"/>
              </a:cxn>
              <a:cxn ang="0">
                <a:pos x="connsiteX1" y="connsiteY1"/>
              </a:cxn>
            </a:cxnLst>
            <a:rect l="l" t="t" r="r" b="b"/>
            <a:pathLst>
              <a:path w="9993746" h="18473">
                <a:moveTo>
                  <a:pt x="0" y="18473"/>
                </a:moveTo>
                <a:lnTo>
                  <a:pt x="9993746" y="0"/>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Shape 7"/>
          <p:cNvSpPr/>
          <p:nvPr/>
        </p:nvSpPr>
        <p:spPr>
          <a:xfrm>
            <a:off x="1136073" y="2235200"/>
            <a:ext cx="9901382" cy="27709"/>
          </a:xfrm>
          <a:custGeom>
            <a:avLst/>
            <a:gdLst>
              <a:gd name="connsiteX0" fmla="*/ 0 w 9901382"/>
              <a:gd name="connsiteY0" fmla="*/ 0 h 27709"/>
              <a:gd name="connsiteX1" fmla="*/ 9901382 w 9901382"/>
              <a:gd name="connsiteY1" fmla="*/ 27709 h 27709"/>
            </a:gdLst>
            <a:ahLst/>
            <a:cxnLst>
              <a:cxn ang="0">
                <a:pos x="connsiteX0" y="connsiteY0"/>
              </a:cxn>
              <a:cxn ang="0">
                <a:pos x="connsiteX1" y="connsiteY1"/>
              </a:cxn>
            </a:cxnLst>
            <a:rect l="l" t="t" r="r" b="b"/>
            <a:pathLst>
              <a:path w="9901382" h="27709">
                <a:moveTo>
                  <a:pt x="0" y="0"/>
                </a:moveTo>
                <a:lnTo>
                  <a:pt x="9901382" y="27709"/>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hlinkClick r:id="rId2" action="ppaction://hlinksldjump"/>
          </p:cNvPr>
          <p:cNvPicPr>
            <a:picLocks noChangeAspect="1"/>
          </p:cNvPicPr>
          <p:nvPr/>
        </p:nvPicPr>
        <p:blipFill>
          <a:blip r:embed="rId3"/>
          <a:stretch>
            <a:fillRect/>
          </a:stretch>
        </p:blipFill>
        <p:spPr>
          <a:xfrm>
            <a:off x="9545936" y="331866"/>
            <a:ext cx="1908213" cy="664522"/>
          </a:xfrm>
          <a:prstGeom prst="rect">
            <a:avLst/>
          </a:prstGeom>
        </p:spPr>
      </p:pic>
      <p:sp>
        <p:nvSpPr>
          <p:cNvPr id="15" name="TextBox 14"/>
          <p:cNvSpPr txBox="1"/>
          <p:nvPr/>
        </p:nvSpPr>
        <p:spPr>
          <a:xfrm rot="20742656">
            <a:off x="1154893" y="3989058"/>
            <a:ext cx="9082936" cy="461665"/>
          </a:xfrm>
          <a:prstGeom prst="rect">
            <a:avLst/>
          </a:prstGeom>
          <a:noFill/>
        </p:spPr>
        <p:txBody>
          <a:bodyPr wrap="none" rtlCol="0">
            <a:spAutoFit/>
          </a:bodyPr>
          <a:lstStyle/>
          <a:p>
            <a:r>
              <a:rPr lang="en-US" sz="2400" dirty="0">
                <a:solidFill>
                  <a:schemeClr val="bg2">
                    <a:lumMod val="25000"/>
                  </a:schemeClr>
                </a:solidFill>
                <a:latin typeface="Bradley Hand ITC" panose="03070402050302030203" pitchFamily="66" charset="0"/>
              </a:rPr>
              <a:t>There is Nothing in Here.... All I wanted was to see if you could get in</a:t>
            </a:r>
          </a:p>
        </p:txBody>
      </p:sp>
    </p:spTree>
    <p:extLst>
      <p:ext uri="{BB962C8B-B14F-4D97-AF65-F5344CB8AC3E}">
        <p14:creationId xmlns:p14="http://schemas.microsoft.com/office/powerpoint/2010/main" val="7033921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reeform: Shape 7"/>
          <p:cNvSpPr/>
          <p:nvPr/>
        </p:nvSpPr>
        <p:spPr>
          <a:xfrm>
            <a:off x="-8389" y="-16778"/>
            <a:ext cx="872455" cy="6870584"/>
          </a:xfrm>
          <a:custGeom>
            <a:avLst/>
            <a:gdLst>
              <a:gd name="connsiteX0" fmla="*/ 0 w 872455"/>
              <a:gd name="connsiteY0" fmla="*/ 0 h 6870584"/>
              <a:gd name="connsiteX1" fmla="*/ 872455 w 872455"/>
              <a:gd name="connsiteY1" fmla="*/ 427839 h 6870584"/>
              <a:gd name="connsiteX2" fmla="*/ 872455 w 872455"/>
              <a:gd name="connsiteY2" fmla="*/ 5805182 h 6870584"/>
              <a:gd name="connsiteX3" fmla="*/ 8389 w 872455"/>
              <a:gd name="connsiteY3" fmla="*/ 6870584 h 6870584"/>
              <a:gd name="connsiteX4" fmla="*/ 0 w 872455"/>
              <a:gd name="connsiteY4" fmla="*/ 0 h 6870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2455" h="6870584">
                <a:moveTo>
                  <a:pt x="0" y="0"/>
                </a:moveTo>
                <a:lnTo>
                  <a:pt x="872455" y="427839"/>
                </a:lnTo>
                <a:lnTo>
                  <a:pt x="872455" y="5805182"/>
                </a:lnTo>
                <a:lnTo>
                  <a:pt x="8389" y="6870584"/>
                </a:lnTo>
                <a:cubicBezTo>
                  <a:pt x="5593" y="4591575"/>
                  <a:pt x="2796" y="2312565"/>
                  <a:pt x="0" y="0"/>
                </a:cubicBezTo>
                <a:close/>
              </a:path>
            </a:pathLst>
          </a:cu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Shape 8"/>
          <p:cNvSpPr/>
          <p:nvPr/>
        </p:nvSpPr>
        <p:spPr>
          <a:xfrm flipH="1">
            <a:off x="11325138" y="-16778"/>
            <a:ext cx="872455" cy="6870584"/>
          </a:xfrm>
          <a:custGeom>
            <a:avLst/>
            <a:gdLst>
              <a:gd name="connsiteX0" fmla="*/ 0 w 872455"/>
              <a:gd name="connsiteY0" fmla="*/ 0 h 6870584"/>
              <a:gd name="connsiteX1" fmla="*/ 872455 w 872455"/>
              <a:gd name="connsiteY1" fmla="*/ 427839 h 6870584"/>
              <a:gd name="connsiteX2" fmla="*/ 872455 w 872455"/>
              <a:gd name="connsiteY2" fmla="*/ 5805182 h 6870584"/>
              <a:gd name="connsiteX3" fmla="*/ 8389 w 872455"/>
              <a:gd name="connsiteY3" fmla="*/ 6870584 h 6870584"/>
              <a:gd name="connsiteX4" fmla="*/ 0 w 872455"/>
              <a:gd name="connsiteY4" fmla="*/ 0 h 6870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2455" h="6870584">
                <a:moveTo>
                  <a:pt x="0" y="0"/>
                </a:moveTo>
                <a:lnTo>
                  <a:pt x="872455" y="427839"/>
                </a:lnTo>
                <a:lnTo>
                  <a:pt x="872455" y="5805182"/>
                </a:lnTo>
                <a:lnTo>
                  <a:pt x="8389" y="6870584"/>
                </a:lnTo>
                <a:cubicBezTo>
                  <a:pt x="5593" y="4591575"/>
                  <a:pt x="2796" y="2312565"/>
                  <a:pt x="0" y="0"/>
                </a:cubicBezTo>
                <a:close/>
              </a:path>
            </a:pathLst>
          </a:cu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p:cNvSpPr/>
          <p:nvPr/>
        </p:nvSpPr>
        <p:spPr>
          <a:xfrm>
            <a:off x="864066" y="411060"/>
            <a:ext cx="10503017" cy="5377341"/>
          </a:xfrm>
          <a:prstGeom prst="rect">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Freeform: Shape 5"/>
          <p:cNvSpPr/>
          <p:nvPr/>
        </p:nvSpPr>
        <p:spPr>
          <a:xfrm>
            <a:off x="-8390" y="5788403"/>
            <a:ext cx="12214371" cy="1082179"/>
          </a:xfrm>
          <a:custGeom>
            <a:avLst/>
            <a:gdLst>
              <a:gd name="connsiteX0" fmla="*/ 0 w 12205982"/>
              <a:gd name="connsiteY0" fmla="*/ 1803633 h 1812022"/>
              <a:gd name="connsiteX1" fmla="*/ 872455 w 12205982"/>
              <a:gd name="connsiteY1" fmla="*/ 0 h 1812022"/>
              <a:gd name="connsiteX2" fmla="*/ 11383861 w 12205982"/>
              <a:gd name="connsiteY2" fmla="*/ 25167 h 1812022"/>
              <a:gd name="connsiteX3" fmla="*/ 12205982 w 12205982"/>
              <a:gd name="connsiteY3" fmla="*/ 1812022 h 1812022"/>
              <a:gd name="connsiteX4" fmla="*/ 0 w 12205982"/>
              <a:gd name="connsiteY4" fmla="*/ 1803633 h 18120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05982" h="1812022">
                <a:moveTo>
                  <a:pt x="0" y="1803633"/>
                </a:moveTo>
                <a:lnTo>
                  <a:pt x="872455" y="0"/>
                </a:lnTo>
                <a:lnTo>
                  <a:pt x="11383861" y="25167"/>
                </a:lnTo>
                <a:lnTo>
                  <a:pt x="12205982" y="1812022"/>
                </a:lnTo>
                <a:lnTo>
                  <a:pt x="0" y="1803633"/>
                </a:lnTo>
                <a:close/>
              </a:path>
            </a:pathLst>
          </a:custGeom>
          <a:blipFill>
            <a:blip r:embed="rId2"/>
            <a:tile tx="0" ty="0" sx="100000" sy="100000" flip="none" algn="tl"/>
          </a:bli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reeform: Shape 4"/>
          <p:cNvSpPr/>
          <p:nvPr/>
        </p:nvSpPr>
        <p:spPr>
          <a:xfrm>
            <a:off x="-25167" y="-8389"/>
            <a:ext cx="12231149" cy="411061"/>
          </a:xfrm>
          <a:custGeom>
            <a:avLst/>
            <a:gdLst>
              <a:gd name="connsiteX0" fmla="*/ 0 w 12231149"/>
              <a:gd name="connsiteY0" fmla="*/ 0 h 411061"/>
              <a:gd name="connsiteX1" fmla="*/ 897622 w 12231149"/>
              <a:gd name="connsiteY1" fmla="*/ 411061 h 411061"/>
              <a:gd name="connsiteX2" fmla="*/ 11383861 w 12231149"/>
              <a:gd name="connsiteY2" fmla="*/ 411061 h 411061"/>
              <a:gd name="connsiteX3" fmla="*/ 12231149 w 12231149"/>
              <a:gd name="connsiteY3" fmla="*/ 8389 h 411061"/>
              <a:gd name="connsiteX4" fmla="*/ 0 w 12231149"/>
              <a:gd name="connsiteY4" fmla="*/ 0 h 4110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31149" h="411061">
                <a:moveTo>
                  <a:pt x="0" y="0"/>
                </a:moveTo>
                <a:lnTo>
                  <a:pt x="897622" y="411061"/>
                </a:lnTo>
                <a:lnTo>
                  <a:pt x="11383861" y="411061"/>
                </a:lnTo>
                <a:lnTo>
                  <a:pt x="12231149" y="8389"/>
                </a:lnTo>
                <a:lnTo>
                  <a:pt x="0" y="0"/>
                </a:lnTo>
                <a:close/>
              </a:path>
            </a:pathLst>
          </a:custGeom>
          <a:solidFill>
            <a:srgbClr val="96969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Partial Circle 15">
            <a:hlinkClick r:id="rId3" action="ppaction://hlinksldjump"/>
          </p:cNvPr>
          <p:cNvSpPr/>
          <p:nvPr/>
        </p:nvSpPr>
        <p:spPr>
          <a:xfrm rot="2649140">
            <a:off x="596471" y="351050"/>
            <a:ext cx="914400" cy="914400"/>
          </a:xfrm>
          <a:prstGeom prst="pie">
            <a:avLst>
              <a:gd name="adj1" fmla="val 0"/>
              <a:gd name="adj2" fmla="val 5347922"/>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7" name="Partial Circle 16">
            <a:hlinkClick r:id="rId4" action="ppaction://hlinksldjump"/>
          </p:cNvPr>
          <p:cNvSpPr/>
          <p:nvPr/>
        </p:nvSpPr>
        <p:spPr>
          <a:xfrm rot="2649140" flipH="1">
            <a:off x="565391" y="320000"/>
            <a:ext cx="914400" cy="914400"/>
          </a:xfrm>
          <a:prstGeom prst="pie">
            <a:avLst>
              <a:gd name="adj1" fmla="val 0"/>
              <a:gd name="adj2" fmla="val 5401506"/>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9" name="Partial Circle 18">
            <a:hlinkClick r:id="rId5" action="ppaction://hlinksldjump"/>
          </p:cNvPr>
          <p:cNvSpPr/>
          <p:nvPr/>
        </p:nvSpPr>
        <p:spPr>
          <a:xfrm rot="8049140" flipH="1" flipV="1">
            <a:off x="632814" y="325659"/>
            <a:ext cx="914400" cy="914400"/>
          </a:xfrm>
          <a:prstGeom prst="pie">
            <a:avLst>
              <a:gd name="adj1" fmla="val 0"/>
              <a:gd name="adj2" fmla="val 5401506"/>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4" name="Rectangle 23"/>
          <p:cNvSpPr/>
          <p:nvPr/>
        </p:nvSpPr>
        <p:spPr>
          <a:xfrm>
            <a:off x="11006035" y="130692"/>
            <a:ext cx="1068309" cy="923454"/>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a:hlinkClick r:id="rId3" action="ppaction://hlinksldjump"/>
          </p:cNvPr>
          <p:cNvSpPr txBox="1"/>
          <p:nvPr/>
        </p:nvSpPr>
        <p:spPr>
          <a:xfrm>
            <a:off x="831450" y="941249"/>
            <a:ext cx="466794" cy="261610"/>
          </a:xfrm>
          <a:prstGeom prst="rect">
            <a:avLst/>
          </a:prstGeom>
          <a:noFill/>
        </p:spPr>
        <p:txBody>
          <a:bodyPr wrap="none" rtlCol="0">
            <a:spAutoFit/>
          </a:bodyPr>
          <a:lstStyle/>
          <a:p>
            <a:r>
              <a:rPr lang="en-US" sz="1100" i="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Back</a:t>
            </a:r>
            <a:endParaRPr lang="en-US" sz="1400" i="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28" name="TextBox 27">
            <a:hlinkClick r:id="rId5" action="ppaction://hlinksldjump"/>
          </p:cNvPr>
          <p:cNvSpPr txBox="1"/>
          <p:nvPr/>
        </p:nvSpPr>
        <p:spPr>
          <a:xfrm>
            <a:off x="1096086" y="646395"/>
            <a:ext cx="484428" cy="261610"/>
          </a:xfrm>
          <a:prstGeom prst="rect">
            <a:avLst/>
          </a:prstGeom>
          <a:noFill/>
        </p:spPr>
        <p:txBody>
          <a:bodyPr wrap="none" rtlCol="0">
            <a:spAutoFit/>
          </a:bodyPr>
          <a:lstStyle/>
          <a:p>
            <a:r>
              <a:rPr lang="en-US" sz="1100" i="1" dirty="0">
                <a:solidFill>
                  <a:srgbClr val="FF0000"/>
                </a:solidFill>
                <a:effectLst>
                  <a:outerShdw blurRad="38100" dist="38100" dir="2700000" algn="tl">
                    <a:srgbClr val="000000">
                      <a:alpha val="43137"/>
                    </a:srgbClr>
                  </a:outerShdw>
                </a:effectLst>
              </a:rPr>
              <a:t>Right</a:t>
            </a:r>
          </a:p>
        </p:txBody>
      </p:sp>
      <p:sp>
        <p:nvSpPr>
          <p:cNvPr id="29" name="TextBox 28">
            <a:hlinkClick r:id="rId4" action="ppaction://hlinksldjump"/>
          </p:cNvPr>
          <p:cNvSpPr txBox="1"/>
          <p:nvPr/>
        </p:nvSpPr>
        <p:spPr>
          <a:xfrm>
            <a:off x="557645" y="646395"/>
            <a:ext cx="401072" cy="261610"/>
          </a:xfrm>
          <a:prstGeom prst="rect">
            <a:avLst/>
          </a:prstGeom>
          <a:noFill/>
        </p:spPr>
        <p:txBody>
          <a:bodyPr wrap="none" rtlCol="0">
            <a:spAutoFit/>
          </a:bodyPr>
          <a:lstStyle/>
          <a:p>
            <a:r>
              <a:rPr lang="en-US" sz="1100" i="1" dirty="0">
                <a:solidFill>
                  <a:srgbClr val="FF0000"/>
                </a:solidFill>
                <a:effectLst>
                  <a:outerShdw blurRad="38100" dist="38100" dir="2700000" algn="tl">
                    <a:srgbClr val="000000">
                      <a:alpha val="43137"/>
                    </a:srgbClr>
                  </a:outerShdw>
                </a:effectLst>
              </a:rPr>
              <a:t>Left</a:t>
            </a:r>
            <a:endParaRPr lang="en-US" sz="1400" i="1" dirty="0">
              <a:solidFill>
                <a:srgbClr val="FF0000"/>
              </a:solidFill>
              <a:effectLst>
                <a:outerShdw blurRad="38100" dist="38100" dir="2700000" algn="tl">
                  <a:srgbClr val="000000">
                    <a:alpha val="43137"/>
                  </a:srgbClr>
                </a:outerShdw>
              </a:effectLst>
            </a:endParaRPr>
          </a:p>
        </p:txBody>
      </p:sp>
      <p:sp>
        <p:nvSpPr>
          <p:cNvPr id="30" name="TextBox 29"/>
          <p:cNvSpPr txBox="1"/>
          <p:nvPr/>
        </p:nvSpPr>
        <p:spPr>
          <a:xfrm>
            <a:off x="766485" y="352746"/>
            <a:ext cx="583814" cy="307777"/>
          </a:xfrm>
          <a:prstGeom prst="rect">
            <a:avLst/>
          </a:prstGeom>
          <a:noFill/>
        </p:spPr>
        <p:txBody>
          <a:bodyPr wrap="none" rtlCol="0">
            <a:spAutoFit/>
          </a:bodyPr>
          <a:lstStyle/>
          <a:p>
            <a:r>
              <a:rPr lang="en-US" sz="1400" i="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Move</a:t>
            </a:r>
          </a:p>
        </p:txBody>
      </p:sp>
      <p:pic>
        <p:nvPicPr>
          <p:cNvPr id="3" name="Picture 2">
            <a:hlinkClick r:id="rId6" action="ppaction://hlinksldjump"/>
          </p:cNvPr>
          <p:cNvPicPr>
            <a:picLocks noChangeAspect="1"/>
          </p:cNvPicPr>
          <p:nvPr/>
        </p:nvPicPr>
        <p:blipFill>
          <a:blip r:embed="rId7"/>
          <a:stretch>
            <a:fillRect/>
          </a:stretch>
        </p:blipFill>
        <p:spPr>
          <a:xfrm>
            <a:off x="4125912" y="1869697"/>
            <a:ext cx="4206605" cy="4096867"/>
          </a:xfrm>
          <a:prstGeom prst="rect">
            <a:avLst/>
          </a:prstGeom>
        </p:spPr>
      </p:pic>
      <p:grpSp>
        <p:nvGrpSpPr>
          <p:cNvPr id="50" name="Group 49"/>
          <p:cNvGrpSpPr/>
          <p:nvPr/>
        </p:nvGrpSpPr>
        <p:grpSpPr>
          <a:xfrm rot="10800000">
            <a:off x="11270312" y="411724"/>
            <a:ext cx="553674" cy="360726"/>
            <a:chOff x="11270312" y="411724"/>
            <a:chExt cx="553674" cy="360726"/>
          </a:xfrm>
        </p:grpSpPr>
        <p:sp>
          <p:nvSpPr>
            <p:cNvPr id="51" name="Oval 50"/>
            <p:cNvSpPr/>
            <p:nvPr/>
          </p:nvSpPr>
          <p:spPr>
            <a:xfrm>
              <a:off x="11505205" y="680171"/>
              <a:ext cx="83890" cy="92279"/>
            </a:xfrm>
            <a:prstGeom prst="ellipse">
              <a:avLst/>
            </a:prstGeom>
            <a:solidFill>
              <a:schemeClr val="accent4">
                <a:lumMod val="7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Isosceles Triangle 51"/>
            <p:cNvSpPr/>
            <p:nvPr/>
          </p:nvSpPr>
          <p:spPr>
            <a:xfrm rot="10800000">
              <a:off x="11270312" y="411724"/>
              <a:ext cx="553674" cy="260058"/>
            </a:xfrm>
            <a:prstGeom prst="triangle">
              <a:avLst/>
            </a:prstGeom>
            <a:solidFill>
              <a:schemeClr val="accent1">
                <a:lumMod val="7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0" name="Rectangle 19"/>
          <p:cNvSpPr/>
          <p:nvPr/>
        </p:nvSpPr>
        <p:spPr>
          <a:xfrm>
            <a:off x="10969692" y="439520"/>
            <a:ext cx="67112" cy="67113"/>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p:nvSpPr>
        <p:spPr>
          <a:xfrm rot="16200000">
            <a:off x="11224159" y="46914"/>
            <a:ext cx="67112" cy="167780"/>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p:nvSpPr>
        <p:spPr>
          <a:xfrm>
            <a:off x="10970887" y="808250"/>
            <a:ext cx="67112" cy="67113"/>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p:cNvSpPr/>
          <p:nvPr/>
        </p:nvSpPr>
        <p:spPr>
          <a:xfrm flipV="1">
            <a:off x="11465420" y="995654"/>
            <a:ext cx="51690" cy="45719"/>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flipV="1">
            <a:off x="11534186" y="995654"/>
            <a:ext cx="51690" cy="45719"/>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p:nvSpPr>
        <p:spPr>
          <a:xfrm flipV="1">
            <a:off x="11602532" y="995654"/>
            <a:ext cx="51690" cy="45719"/>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p:cNvSpPr/>
          <p:nvPr/>
        </p:nvSpPr>
        <p:spPr>
          <a:xfrm flipV="1">
            <a:off x="11670878" y="995654"/>
            <a:ext cx="51690" cy="45719"/>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p:nvSpPr>
        <p:spPr>
          <a:xfrm rot="16200000">
            <a:off x="11933420" y="409631"/>
            <a:ext cx="216329" cy="45719"/>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p:nvSpPr>
        <p:spPr>
          <a:xfrm rot="16200000">
            <a:off x="12007744" y="244039"/>
            <a:ext cx="67681" cy="45719"/>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9589793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reeform: Shape 7"/>
          <p:cNvSpPr/>
          <p:nvPr/>
        </p:nvSpPr>
        <p:spPr>
          <a:xfrm>
            <a:off x="-8389" y="-16778"/>
            <a:ext cx="872455" cy="6870584"/>
          </a:xfrm>
          <a:custGeom>
            <a:avLst/>
            <a:gdLst>
              <a:gd name="connsiteX0" fmla="*/ 0 w 872455"/>
              <a:gd name="connsiteY0" fmla="*/ 0 h 6870584"/>
              <a:gd name="connsiteX1" fmla="*/ 872455 w 872455"/>
              <a:gd name="connsiteY1" fmla="*/ 427839 h 6870584"/>
              <a:gd name="connsiteX2" fmla="*/ 872455 w 872455"/>
              <a:gd name="connsiteY2" fmla="*/ 5805182 h 6870584"/>
              <a:gd name="connsiteX3" fmla="*/ 8389 w 872455"/>
              <a:gd name="connsiteY3" fmla="*/ 6870584 h 6870584"/>
              <a:gd name="connsiteX4" fmla="*/ 0 w 872455"/>
              <a:gd name="connsiteY4" fmla="*/ 0 h 6870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2455" h="6870584">
                <a:moveTo>
                  <a:pt x="0" y="0"/>
                </a:moveTo>
                <a:lnTo>
                  <a:pt x="872455" y="427839"/>
                </a:lnTo>
                <a:lnTo>
                  <a:pt x="872455" y="5805182"/>
                </a:lnTo>
                <a:lnTo>
                  <a:pt x="8389" y="6870584"/>
                </a:lnTo>
                <a:cubicBezTo>
                  <a:pt x="5593" y="4591575"/>
                  <a:pt x="2796" y="2312565"/>
                  <a:pt x="0" y="0"/>
                </a:cubicBezTo>
                <a:close/>
              </a:path>
            </a:pathLst>
          </a:cu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Shape 8"/>
          <p:cNvSpPr/>
          <p:nvPr/>
        </p:nvSpPr>
        <p:spPr>
          <a:xfrm flipH="1">
            <a:off x="11325138" y="-16778"/>
            <a:ext cx="872455" cy="6870584"/>
          </a:xfrm>
          <a:custGeom>
            <a:avLst/>
            <a:gdLst>
              <a:gd name="connsiteX0" fmla="*/ 0 w 872455"/>
              <a:gd name="connsiteY0" fmla="*/ 0 h 6870584"/>
              <a:gd name="connsiteX1" fmla="*/ 872455 w 872455"/>
              <a:gd name="connsiteY1" fmla="*/ 427839 h 6870584"/>
              <a:gd name="connsiteX2" fmla="*/ 872455 w 872455"/>
              <a:gd name="connsiteY2" fmla="*/ 5805182 h 6870584"/>
              <a:gd name="connsiteX3" fmla="*/ 8389 w 872455"/>
              <a:gd name="connsiteY3" fmla="*/ 6870584 h 6870584"/>
              <a:gd name="connsiteX4" fmla="*/ 0 w 872455"/>
              <a:gd name="connsiteY4" fmla="*/ 0 h 6870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2455" h="6870584">
                <a:moveTo>
                  <a:pt x="0" y="0"/>
                </a:moveTo>
                <a:lnTo>
                  <a:pt x="872455" y="427839"/>
                </a:lnTo>
                <a:lnTo>
                  <a:pt x="872455" y="5805182"/>
                </a:lnTo>
                <a:lnTo>
                  <a:pt x="8389" y="6870584"/>
                </a:lnTo>
                <a:cubicBezTo>
                  <a:pt x="5593" y="4591575"/>
                  <a:pt x="2796" y="2312565"/>
                  <a:pt x="0" y="0"/>
                </a:cubicBezTo>
                <a:close/>
              </a:path>
            </a:pathLst>
          </a:cu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p:cNvSpPr/>
          <p:nvPr/>
        </p:nvSpPr>
        <p:spPr>
          <a:xfrm>
            <a:off x="864066" y="411060"/>
            <a:ext cx="10503017" cy="5377341"/>
          </a:xfrm>
          <a:prstGeom prst="rect">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Freeform: Shape 5"/>
          <p:cNvSpPr/>
          <p:nvPr/>
        </p:nvSpPr>
        <p:spPr>
          <a:xfrm>
            <a:off x="-8390" y="5788403"/>
            <a:ext cx="12214371" cy="1082179"/>
          </a:xfrm>
          <a:custGeom>
            <a:avLst/>
            <a:gdLst>
              <a:gd name="connsiteX0" fmla="*/ 0 w 12205982"/>
              <a:gd name="connsiteY0" fmla="*/ 1803633 h 1812022"/>
              <a:gd name="connsiteX1" fmla="*/ 872455 w 12205982"/>
              <a:gd name="connsiteY1" fmla="*/ 0 h 1812022"/>
              <a:gd name="connsiteX2" fmla="*/ 11383861 w 12205982"/>
              <a:gd name="connsiteY2" fmla="*/ 25167 h 1812022"/>
              <a:gd name="connsiteX3" fmla="*/ 12205982 w 12205982"/>
              <a:gd name="connsiteY3" fmla="*/ 1812022 h 1812022"/>
              <a:gd name="connsiteX4" fmla="*/ 0 w 12205982"/>
              <a:gd name="connsiteY4" fmla="*/ 1803633 h 18120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05982" h="1812022">
                <a:moveTo>
                  <a:pt x="0" y="1803633"/>
                </a:moveTo>
                <a:lnTo>
                  <a:pt x="872455" y="0"/>
                </a:lnTo>
                <a:lnTo>
                  <a:pt x="11383861" y="25167"/>
                </a:lnTo>
                <a:lnTo>
                  <a:pt x="12205982" y="1812022"/>
                </a:lnTo>
                <a:lnTo>
                  <a:pt x="0" y="1803633"/>
                </a:lnTo>
                <a:close/>
              </a:path>
            </a:pathLst>
          </a:custGeom>
          <a:blipFill>
            <a:blip r:embed="rId2"/>
            <a:tile tx="0" ty="0" sx="100000" sy="100000" flip="none" algn="tl"/>
          </a:bli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reeform: Shape 4"/>
          <p:cNvSpPr/>
          <p:nvPr/>
        </p:nvSpPr>
        <p:spPr>
          <a:xfrm>
            <a:off x="-25167" y="-8389"/>
            <a:ext cx="12231149" cy="411061"/>
          </a:xfrm>
          <a:custGeom>
            <a:avLst/>
            <a:gdLst>
              <a:gd name="connsiteX0" fmla="*/ 0 w 12231149"/>
              <a:gd name="connsiteY0" fmla="*/ 0 h 411061"/>
              <a:gd name="connsiteX1" fmla="*/ 897622 w 12231149"/>
              <a:gd name="connsiteY1" fmla="*/ 411061 h 411061"/>
              <a:gd name="connsiteX2" fmla="*/ 11383861 w 12231149"/>
              <a:gd name="connsiteY2" fmla="*/ 411061 h 411061"/>
              <a:gd name="connsiteX3" fmla="*/ 12231149 w 12231149"/>
              <a:gd name="connsiteY3" fmla="*/ 8389 h 411061"/>
              <a:gd name="connsiteX4" fmla="*/ 0 w 12231149"/>
              <a:gd name="connsiteY4" fmla="*/ 0 h 4110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31149" h="411061">
                <a:moveTo>
                  <a:pt x="0" y="0"/>
                </a:moveTo>
                <a:lnTo>
                  <a:pt x="897622" y="411061"/>
                </a:lnTo>
                <a:lnTo>
                  <a:pt x="11383861" y="411061"/>
                </a:lnTo>
                <a:lnTo>
                  <a:pt x="12231149" y="8389"/>
                </a:lnTo>
                <a:lnTo>
                  <a:pt x="0" y="0"/>
                </a:lnTo>
                <a:close/>
              </a:path>
            </a:pathLst>
          </a:custGeom>
          <a:solidFill>
            <a:srgbClr val="96969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Partial Circle 35">
            <a:hlinkClick r:id="rId3" action="ppaction://hlinksldjump"/>
          </p:cNvPr>
          <p:cNvSpPr/>
          <p:nvPr/>
        </p:nvSpPr>
        <p:spPr>
          <a:xfrm rot="2649140">
            <a:off x="596471" y="351050"/>
            <a:ext cx="914400" cy="914400"/>
          </a:xfrm>
          <a:prstGeom prst="pie">
            <a:avLst>
              <a:gd name="adj1" fmla="val 0"/>
              <a:gd name="adj2" fmla="val 5347922"/>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7" name="Partial Circle 36">
            <a:hlinkClick r:id="rId4" action="ppaction://hlinksldjump"/>
          </p:cNvPr>
          <p:cNvSpPr/>
          <p:nvPr/>
        </p:nvSpPr>
        <p:spPr>
          <a:xfrm rot="2649140" flipH="1">
            <a:off x="565391" y="320000"/>
            <a:ext cx="914400" cy="914400"/>
          </a:xfrm>
          <a:prstGeom prst="pie">
            <a:avLst>
              <a:gd name="adj1" fmla="val 0"/>
              <a:gd name="adj2" fmla="val 5401506"/>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39" name="Partial Circle 38">
            <a:hlinkClick r:id="rId5" action="ppaction://hlinksldjump"/>
          </p:cNvPr>
          <p:cNvSpPr/>
          <p:nvPr/>
        </p:nvSpPr>
        <p:spPr>
          <a:xfrm rot="8049140" flipH="1" flipV="1">
            <a:off x="632814" y="325659"/>
            <a:ext cx="914400" cy="914400"/>
          </a:xfrm>
          <a:prstGeom prst="pie">
            <a:avLst>
              <a:gd name="adj1" fmla="val 0"/>
              <a:gd name="adj2" fmla="val 5401506"/>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41" name="Rectangle 40"/>
          <p:cNvSpPr/>
          <p:nvPr/>
        </p:nvSpPr>
        <p:spPr>
          <a:xfrm>
            <a:off x="11006035" y="130692"/>
            <a:ext cx="1068309" cy="923454"/>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TextBox 42">
            <a:hlinkClick r:id="rId5" action="ppaction://hlinksldjump"/>
          </p:cNvPr>
          <p:cNvSpPr txBox="1"/>
          <p:nvPr/>
        </p:nvSpPr>
        <p:spPr>
          <a:xfrm>
            <a:off x="1096086" y="646395"/>
            <a:ext cx="484428" cy="261610"/>
          </a:xfrm>
          <a:prstGeom prst="rect">
            <a:avLst/>
          </a:prstGeom>
          <a:noFill/>
        </p:spPr>
        <p:txBody>
          <a:bodyPr wrap="none" rtlCol="0">
            <a:spAutoFit/>
          </a:bodyPr>
          <a:lstStyle/>
          <a:p>
            <a:r>
              <a:rPr lang="en-US" sz="1100" i="1" dirty="0">
                <a:solidFill>
                  <a:srgbClr val="FF0000"/>
                </a:solidFill>
                <a:effectLst>
                  <a:outerShdw blurRad="38100" dist="38100" dir="2700000" algn="tl">
                    <a:srgbClr val="000000">
                      <a:alpha val="43137"/>
                    </a:srgbClr>
                  </a:outerShdw>
                </a:effectLst>
              </a:rPr>
              <a:t>Right</a:t>
            </a:r>
          </a:p>
        </p:txBody>
      </p:sp>
      <p:sp>
        <p:nvSpPr>
          <p:cNvPr id="44" name="TextBox 43">
            <a:hlinkClick r:id="rId4" action="ppaction://hlinksldjump"/>
          </p:cNvPr>
          <p:cNvSpPr txBox="1"/>
          <p:nvPr/>
        </p:nvSpPr>
        <p:spPr>
          <a:xfrm>
            <a:off x="557645" y="646395"/>
            <a:ext cx="401072" cy="261610"/>
          </a:xfrm>
          <a:prstGeom prst="rect">
            <a:avLst/>
          </a:prstGeom>
          <a:noFill/>
        </p:spPr>
        <p:txBody>
          <a:bodyPr wrap="none" rtlCol="0">
            <a:spAutoFit/>
          </a:bodyPr>
          <a:lstStyle/>
          <a:p>
            <a:r>
              <a:rPr lang="en-US" sz="1100" i="1" dirty="0">
                <a:solidFill>
                  <a:srgbClr val="FF0000"/>
                </a:solidFill>
                <a:effectLst>
                  <a:outerShdw blurRad="38100" dist="38100" dir="2700000" algn="tl">
                    <a:srgbClr val="000000">
                      <a:alpha val="43137"/>
                    </a:srgbClr>
                  </a:outerShdw>
                </a:effectLst>
              </a:rPr>
              <a:t>Left</a:t>
            </a:r>
            <a:endParaRPr lang="en-US" sz="1400" i="1" dirty="0">
              <a:solidFill>
                <a:srgbClr val="FF0000"/>
              </a:solidFill>
              <a:effectLst>
                <a:outerShdw blurRad="38100" dist="38100" dir="2700000" algn="tl">
                  <a:srgbClr val="000000">
                    <a:alpha val="43137"/>
                  </a:srgbClr>
                </a:outerShdw>
              </a:effectLst>
            </a:endParaRPr>
          </a:p>
        </p:txBody>
      </p:sp>
      <p:sp>
        <p:nvSpPr>
          <p:cNvPr id="45" name="TextBox 44">
            <a:hlinkClick r:id="rId3" action="ppaction://hlinksldjump"/>
          </p:cNvPr>
          <p:cNvSpPr txBox="1"/>
          <p:nvPr/>
        </p:nvSpPr>
        <p:spPr>
          <a:xfrm>
            <a:off x="831450" y="941249"/>
            <a:ext cx="466794" cy="261610"/>
          </a:xfrm>
          <a:prstGeom prst="rect">
            <a:avLst/>
          </a:prstGeom>
          <a:noFill/>
        </p:spPr>
        <p:txBody>
          <a:bodyPr wrap="none" rtlCol="0">
            <a:spAutoFit/>
          </a:bodyPr>
          <a:lstStyle/>
          <a:p>
            <a:r>
              <a:rPr lang="en-US" sz="1100" i="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Back</a:t>
            </a:r>
            <a:endParaRPr lang="en-US" sz="1400" i="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46" name="TextBox 45"/>
          <p:cNvSpPr txBox="1"/>
          <p:nvPr/>
        </p:nvSpPr>
        <p:spPr>
          <a:xfrm>
            <a:off x="766485" y="352746"/>
            <a:ext cx="583814" cy="307777"/>
          </a:xfrm>
          <a:prstGeom prst="rect">
            <a:avLst/>
          </a:prstGeom>
          <a:noFill/>
        </p:spPr>
        <p:txBody>
          <a:bodyPr wrap="none" rtlCol="0">
            <a:spAutoFit/>
          </a:bodyPr>
          <a:lstStyle/>
          <a:p>
            <a:r>
              <a:rPr lang="en-US" sz="1400" i="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Move</a:t>
            </a:r>
          </a:p>
        </p:txBody>
      </p:sp>
      <p:grpSp>
        <p:nvGrpSpPr>
          <p:cNvPr id="38" name="Group 37"/>
          <p:cNvGrpSpPr/>
          <p:nvPr/>
        </p:nvGrpSpPr>
        <p:grpSpPr>
          <a:xfrm rot="5400000">
            <a:off x="11270312" y="411724"/>
            <a:ext cx="553674" cy="360726"/>
            <a:chOff x="11270312" y="411724"/>
            <a:chExt cx="553674" cy="360726"/>
          </a:xfrm>
        </p:grpSpPr>
        <p:sp>
          <p:nvSpPr>
            <p:cNvPr id="40" name="Oval 39"/>
            <p:cNvSpPr/>
            <p:nvPr/>
          </p:nvSpPr>
          <p:spPr>
            <a:xfrm>
              <a:off x="11505205" y="680171"/>
              <a:ext cx="83890" cy="92279"/>
            </a:xfrm>
            <a:prstGeom prst="ellipse">
              <a:avLst/>
            </a:prstGeom>
            <a:solidFill>
              <a:schemeClr val="accent4">
                <a:lumMod val="7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Isosceles Triangle 41"/>
            <p:cNvSpPr/>
            <p:nvPr/>
          </p:nvSpPr>
          <p:spPr>
            <a:xfrm rot="10800000">
              <a:off x="11270312" y="411724"/>
              <a:ext cx="553674" cy="260058"/>
            </a:xfrm>
            <a:prstGeom prst="triangle">
              <a:avLst/>
            </a:prstGeom>
            <a:solidFill>
              <a:schemeClr val="accent1">
                <a:lumMod val="7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5" name="Picture 14">
            <a:hlinkClick r:id="rId6" action="ppaction://hlinksldjump"/>
          </p:cNvPr>
          <p:cNvPicPr>
            <a:picLocks noChangeAspect="1"/>
          </p:cNvPicPr>
          <p:nvPr/>
        </p:nvPicPr>
        <p:blipFill>
          <a:blip r:embed="rId7"/>
          <a:stretch>
            <a:fillRect/>
          </a:stretch>
        </p:blipFill>
        <p:spPr>
          <a:xfrm>
            <a:off x="2035899" y="3739693"/>
            <a:ext cx="2499577" cy="804742"/>
          </a:xfrm>
          <a:prstGeom prst="rect">
            <a:avLst/>
          </a:prstGeom>
        </p:spPr>
      </p:pic>
      <p:sp>
        <p:nvSpPr>
          <p:cNvPr id="21" name="Rectangle 20"/>
          <p:cNvSpPr/>
          <p:nvPr/>
        </p:nvSpPr>
        <p:spPr>
          <a:xfrm>
            <a:off x="10969692" y="439520"/>
            <a:ext cx="67112" cy="67113"/>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p:nvSpPr>
        <p:spPr>
          <a:xfrm rot="16200000">
            <a:off x="11224159" y="46914"/>
            <a:ext cx="67112" cy="167780"/>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p:cNvSpPr/>
          <p:nvPr/>
        </p:nvSpPr>
        <p:spPr>
          <a:xfrm>
            <a:off x="10970887" y="808250"/>
            <a:ext cx="67112" cy="67113"/>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flipV="1">
            <a:off x="11465420" y="995654"/>
            <a:ext cx="51690" cy="45719"/>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flipV="1">
            <a:off x="11534186" y="995654"/>
            <a:ext cx="51690" cy="45719"/>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p:nvSpPr>
        <p:spPr>
          <a:xfrm flipV="1">
            <a:off x="11602532" y="995654"/>
            <a:ext cx="51690" cy="45719"/>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p:nvSpPr>
        <p:spPr>
          <a:xfrm flipV="1">
            <a:off x="11670878" y="995654"/>
            <a:ext cx="51690" cy="45719"/>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rot="16200000">
            <a:off x="11933420" y="409631"/>
            <a:ext cx="216329" cy="45719"/>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rot="16200000">
            <a:off x="12007744" y="244039"/>
            <a:ext cx="67681" cy="45719"/>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hlinkClick r:id="rId8" action="ppaction://hlinksldjump"/>
          </p:cNvPr>
          <p:cNvPicPr>
            <a:picLocks noChangeAspect="1"/>
          </p:cNvPicPr>
          <p:nvPr/>
        </p:nvPicPr>
        <p:blipFill>
          <a:blip r:embed="rId9"/>
          <a:stretch>
            <a:fillRect/>
          </a:stretch>
        </p:blipFill>
        <p:spPr>
          <a:xfrm>
            <a:off x="5400458" y="1423708"/>
            <a:ext cx="4333090" cy="1425186"/>
          </a:xfrm>
          <a:prstGeom prst="rect">
            <a:avLst/>
          </a:prstGeom>
        </p:spPr>
      </p:pic>
      <p:pic>
        <p:nvPicPr>
          <p:cNvPr id="3" name="Picture 2">
            <a:hlinkClick r:id="rId10" action="ppaction://hlinksldjump"/>
          </p:cNvPr>
          <p:cNvPicPr>
            <a:picLocks noChangeAspect="1"/>
          </p:cNvPicPr>
          <p:nvPr/>
        </p:nvPicPr>
        <p:blipFill>
          <a:blip r:embed="rId11"/>
          <a:stretch>
            <a:fillRect/>
          </a:stretch>
        </p:blipFill>
        <p:spPr>
          <a:xfrm>
            <a:off x="2816254" y="1090306"/>
            <a:ext cx="938865" cy="1841152"/>
          </a:xfrm>
          <a:prstGeom prst="rect">
            <a:avLst/>
          </a:prstGeom>
        </p:spPr>
      </p:pic>
      <p:pic>
        <p:nvPicPr>
          <p:cNvPr id="49" name="Picture 48">
            <a:hlinkClick r:id="rId12" action="ppaction://hlinksldjump"/>
          </p:cNvPr>
          <p:cNvPicPr>
            <a:picLocks noChangeAspect="1"/>
          </p:cNvPicPr>
          <p:nvPr/>
        </p:nvPicPr>
        <p:blipFill>
          <a:blip r:embed="rId13"/>
          <a:stretch>
            <a:fillRect/>
          </a:stretch>
        </p:blipFill>
        <p:spPr>
          <a:xfrm>
            <a:off x="7136278" y="3451182"/>
            <a:ext cx="1896110" cy="2802257"/>
          </a:xfrm>
          <a:prstGeom prst="rect">
            <a:avLst/>
          </a:prstGeom>
        </p:spPr>
      </p:pic>
    </p:spTree>
    <p:extLst>
      <p:ext uri="{BB962C8B-B14F-4D97-AF65-F5344CB8AC3E}">
        <p14:creationId xmlns:p14="http://schemas.microsoft.com/office/powerpoint/2010/main" val="139616915"/>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TextBox 20"/>
          <p:cNvSpPr txBox="1"/>
          <p:nvPr/>
        </p:nvSpPr>
        <p:spPr>
          <a:xfrm>
            <a:off x="446545" y="6136455"/>
            <a:ext cx="5101840" cy="307777"/>
          </a:xfrm>
          <a:prstGeom prst="rect">
            <a:avLst/>
          </a:prstGeom>
          <a:noFill/>
        </p:spPr>
        <p:txBody>
          <a:bodyPr wrap="square" rtlCol="0">
            <a:spAutoFit/>
          </a:bodyPr>
          <a:lstStyle/>
          <a:p>
            <a:endParaRPr lang="en-US" sz="1400" b="1" i="1" dirty="0">
              <a:latin typeface="Comic Sans MS" panose="030F0702030302020204" pitchFamily="66" charset="0"/>
            </a:endParaRPr>
          </a:p>
        </p:txBody>
      </p:sp>
      <p:sp>
        <p:nvSpPr>
          <p:cNvPr id="25" name="Rectangle: Beveled 24">
            <a:hlinkClick r:id="rId2" action="ppaction://hlinksldjump"/>
          </p:cNvPr>
          <p:cNvSpPr/>
          <p:nvPr/>
        </p:nvSpPr>
        <p:spPr>
          <a:xfrm>
            <a:off x="8631135" y="3137020"/>
            <a:ext cx="1866536" cy="583960"/>
          </a:xfrm>
          <a:prstGeom prst="bevel">
            <a:avLst/>
          </a:prstGeom>
          <a:solidFill>
            <a:schemeClr val="tx1">
              <a:lumMod val="75000"/>
              <a:lumOff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rgbClr val="C00000"/>
                </a:solidFill>
                <a:latin typeface="Baskerville Old Face" panose="02020602080505020303" pitchFamily="18" charset="0"/>
              </a:rPr>
              <a:t>I want to Leave</a:t>
            </a:r>
          </a:p>
        </p:txBody>
      </p:sp>
      <p:sp>
        <p:nvSpPr>
          <p:cNvPr id="28" name="Rectangle: Beveled 27">
            <a:hlinkClick r:id="rId3" action="ppaction://hlinksldjump"/>
          </p:cNvPr>
          <p:cNvSpPr/>
          <p:nvPr/>
        </p:nvSpPr>
        <p:spPr>
          <a:xfrm>
            <a:off x="8631136" y="2370258"/>
            <a:ext cx="1866535" cy="583960"/>
          </a:xfrm>
          <a:prstGeom prst="bevel">
            <a:avLst/>
          </a:prstGeom>
          <a:solidFill>
            <a:schemeClr val="tx1">
              <a:lumMod val="75000"/>
              <a:lumOff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rgbClr val="C00000"/>
                </a:solidFill>
                <a:latin typeface="Baskerville Old Face" panose="02020602080505020303" pitchFamily="18" charset="0"/>
              </a:rPr>
              <a:t>Take a Seat</a:t>
            </a:r>
          </a:p>
        </p:txBody>
      </p:sp>
      <p:pic>
        <p:nvPicPr>
          <p:cNvPr id="29" name="Picture 28"/>
          <p:cNvPicPr>
            <a:picLocks noChangeAspect="1"/>
          </p:cNvPicPr>
          <p:nvPr/>
        </p:nvPicPr>
        <p:blipFill>
          <a:blip r:embed="rId4"/>
          <a:stretch>
            <a:fillRect/>
          </a:stretch>
        </p:blipFill>
        <p:spPr>
          <a:xfrm>
            <a:off x="2802285" y="1326510"/>
            <a:ext cx="5089249" cy="7521389"/>
          </a:xfrm>
          <a:prstGeom prst="rect">
            <a:avLst/>
          </a:prstGeom>
        </p:spPr>
      </p:pic>
    </p:spTree>
    <p:extLst>
      <p:ext uri="{BB962C8B-B14F-4D97-AF65-F5344CB8AC3E}">
        <p14:creationId xmlns:p14="http://schemas.microsoft.com/office/powerpoint/2010/main" val="355198783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reeform: Shape 9"/>
          <p:cNvSpPr/>
          <p:nvPr/>
        </p:nvSpPr>
        <p:spPr>
          <a:xfrm>
            <a:off x="0" y="4669615"/>
            <a:ext cx="12192000" cy="2188386"/>
          </a:xfrm>
          <a:custGeom>
            <a:avLst/>
            <a:gdLst>
              <a:gd name="connsiteX0" fmla="*/ 0 w 12192000"/>
              <a:gd name="connsiteY0" fmla="*/ 1990165 h 1990165"/>
              <a:gd name="connsiteX1" fmla="*/ 0 w 12192000"/>
              <a:gd name="connsiteY1" fmla="*/ 1165412 h 1990165"/>
              <a:gd name="connsiteX2" fmla="*/ 2214282 w 12192000"/>
              <a:gd name="connsiteY2" fmla="*/ 0 h 1990165"/>
              <a:gd name="connsiteX3" fmla="*/ 9986682 w 12192000"/>
              <a:gd name="connsiteY3" fmla="*/ 0 h 1990165"/>
              <a:gd name="connsiteX4" fmla="*/ 12192000 w 12192000"/>
              <a:gd name="connsiteY4" fmla="*/ 1165412 h 1990165"/>
              <a:gd name="connsiteX5" fmla="*/ 12192000 w 12192000"/>
              <a:gd name="connsiteY5" fmla="*/ 1990165 h 1990165"/>
              <a:gd name="connsiteX6" fmla="*/ 0 w 12192000"/>
              <a:gd name="connsiteY6" fmla="*/ 1990165 h 1990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1990165">
                <a:moveTo>
                  <a:pt x="0" y="1990165"/>
                </a:moveTo>
                <a:lnTo>
                  <a:pt x="0" y="1165412"/>
                </a:lnTo>
                <a:lnTo>
                  <a:pt x="2214282" y="0"/>
                </a:lnTo>
                <a:lnTo>
                  <a:pt x="9986682" y="0"/>
                </a:lnTo>
                <a:lnTo>
                  <a:pt x="12192000" y="1165412"/>
                </a:lnTo>
                <a:lnTo>
                  <a:pt x="12192000" y="1990165"/>
                </a:lnTo>
                <a:lnTo>
                  <a:pt x="0" y="1990165"/>
                </a:lnTo>
                <a:close/>
              </a:path>
            </a:pathLst>
          </a:custGeom>
          <a:blipFill>
            <a:blip r:embed="rId2"/>
            <a:tile tx="0" ty="0" sx="100000" sy="100000" flip="none" algn="tl"/>
          </a:bli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Freeform: Shape 43"/>
          <p:cNvSpPr/>
          <p:nvPr/>
        </p:nvSpPr>
        <p:spPr>
          <a:xfrm>
            <a:off x="9977718" y="8965"/>
            <a:ext cx="2232211" cy="6176682"/>
          </a:xfrm>
          <a:custGeom>
            <a:avLst/>
            <a:gdLst>
              <a:gd name="connsiteX0" fmla="*/ 2214282 w 2232211"/>
              <a:gd name="connsiteY0" fmla="*/ 6176682 h 6176682"/>
              <a:gd name="connsiteX1" fmla="*/ 0 w 2232211"/>
              <a:gd name="connsiteY1" fmla="*/ 4778188 h 6176682"/>
              <a:gd name="connsiteX2" fmla="*/ 8964 w 2232211"/>
              <a:gd name="connsiteY2" fmla="*/ 107576 h 6176682"/>
              <a:gd name="connsiteX3" fmla="*/ 2232211 w 2232211"/>
              <a:gd name="connsiteY3" fmla="*/ 0 h 6176682"/>
              <a:gd name="connsiteX4" fmla="*/ 2214282 w 2232211"/>
              <a:gd name="connsiteY4" fmla="*/ 6176682 h 61766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32211" h="6176682">
                <a:moveTo>
                  <a:pt x="2214282" y="6176682"/>
                </a:moveTo>
                <a:lnTo>
                  <a:pt x="0" y="4778188"/>
                </a:lnTo>
                <a:lnTo>
                  <a:pt x="8964" y="107576"/>
                </a:lnTo>
                <a:lnTo>
                  <a:pt x="2232211" y="0"/>
                </a:lnTo>
                <a:cubicBezTo>
                  <a:pt x="2226235" y="2058894"/>
                  <a:pt x="2220258" y="4117788"/>
                  <a:pt x="2214282" y="6176682"/>
                </a:cubicBezTo>
                <a:close/>
              </a:path>
            </a:pathLst>
          </a:cu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p:cNvSpPr/>
          <p:nvPr/>
        </p:nvSpPr>
        <p:spPr>
          <a:xfrm>
            <a:off x="2214282" y="107576"/>
            <a:ext cx="7772400" cy="4679577"/>
          </a:xfrm>
          <a:prstGeom prst="rect">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Shape 8"/>
          <p:cNvSpPr/>
          <p:nvPr/>
        </p:nvSpPr>
        <p:spPr>
          <a:xfrm>
            <a:off x="-35859" y="-17929"/>
            <a:ext cx="12245788" cy="134470"/>
          </a:xfrm>
          <a:custGeom>
            <a:avLst/>
            <a:gdLst>
              <a:gd name="connsiteX0" fmla="*/ 0 w 12245788"/>
              <a:gd name="connsiteY0" fmla="*/ 0 h 134470"/>
              <a:gd name="connsiteX1" fmla="*/ 2241176 w 12245788"/>
              <a:gd name="connsiteY1" fmla="*/ 134470 h 134470"/>
              <a:gd name="connsiteX2" fmla="*/ 10013576 w 12245788"/>
              <a:gd name="connsiteY2" fmla="*/ 134470 h 134470"/>
              <a:gd name="connsiteX3" fmla="*/ 12245788 w 12245788"/>
              <a:gd name="connsiteY3" fmla="*/ 17929 h 134470"/>
              <a:gd name="connsiteX4" fmla="*/ 0 w 12245788"/>
              <a:gd name="connsiteY4" fmla="*/ 0 h 1344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45788" h="134470">
                <a:moveTo>
                  <a:pt x="0" y="0"/>
                </a:moveTo>
                <a:lnTo>
                  <a:pt x="2241176" y="134470"/>
                </a:lnTo>
                <a:lnTo>
                  <a:pt x="10013576" y="134470"/>
                </a:lnTo>
                <a:lnTo>
                  <a:pt x="12245788" y="17929"/>
                </a:lnTo>
                <a:lnTo>
                  <a:pt x="0" y="0"/>
                </a:lnTo>
                <a:close/>
              </a:path>
            </a:pathLst>
          </a:cu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6" name="Group 25"/>
          <p:cNvGrpSpPr/>
          <p:nvPr/>
        </p:nvGrpSpPr>
        <p:grpSpPr>
          <a:xfrm>
            <a:off x="2634799" y="720353"/>
            <a:ext cx="6650249" cy="4284309"/>
            <a:chOff x="2197916" y="771785"/>
            <a:chExt cx="7613875" cy="5279610"/>
          </a:xfrm>
        </p:grpSpPr>
        <p:pic>
          <p:nvPicPr>
            <p:cNvPr id="11" name="Picture 10"/>
            <p:cNvPicPr>
              <a:picLocks noChangeAspect="1"/>
            </p:cNvPicPr>
            <p:nvPr/>
          </p:nvPicPr>
          <p:blipFill>
            <a:blip r:embed="rId3"/>
            <a:stretch>
              <a:fillRect/>
            </a:stretch>
          </p:blipFill>
          <p:spPr>
            <a:xfrm>
              <a:off x="3412061" y="958669"/>
              <a:ext cx="5169017" cy="3223613"/>
            </a:xfrm>
            <a:prstGeom prst="bevel">
              <a:avLst>
                <a:gd name="adj" fmla="val 1698"/>
              </a:avLst>
            </a:prstGeom>
            <a:ln>
              <a:solidFill>
                <a:schemeClr val="tx1"/>
              </a:solidFill>
            </a:ln>
          </p:spPr>
        </p:pic>
        <p:pic>
          <p:nvPicPr>
            <p:cNvPr id="12" name="Picture 11"/>
            <p:cNvPicPr>
              <a:picLocks noChangeAspect="1"/>
            </p:cNvPicPr>
            <p:nvPr/>
          </p:nvPicPr>
          <p:blipFill rotWithShape="1">
            <a:blip r:embed="rId4"/>
            <a:srcRect r="88627"/>
            <a:stretch/>
          </p:blipFill>
          <p:spPr>
            <a:xfrm>
              <a:off x="2242735" y="825028"/>
              <a:ext cx="710672" cy="4686539"/>
            </a:xfrm>
            <a:prstGeom prst="rect">
              <a:avLst/>
            </a:prstGeom>
          </p:spPr>
        </p:pic>
        <p:pic>
          <p:nvPicPr>
            <p:cNvPr id="13" name="Picture 12"/>
            <p:cNvPicPr>
              <a:picLocks noChangeAspect="1"/>
            </p:cNvPicPr>
            <p:nvPr/>
          </p:nvPicPr>
          <p:blipFill rotWithShape="1">
            <a:blip r:embed="rId4"/>
            <a:srcRect l="52726" r="35475"/>
            <a:stretch/>
          </p:blipFill>
          <p:spPr>
            <a:xfrm>
              <a:off x="9037980" y="819378"/>
              <a:ext cx="737341" cy="4686539"/>
            </a:xfrm>
            <a:prstGeom prst="rect">
              <a:avLst/>
            </a:prstGeom>
          </p:spPr>
        </p:pic>
        <p:sp>
          <p:nvSpPr>
            <p:cNvPr id="14" name="Rectangle 13"/>
            <p:cNvSpPr/>
            <p:nvPr/>
          </p:nvSpPr>
          <p:spPr>
            <a:xfrm>
              <a:off x="2550170" y="771786"/>
              <a:ext cx="81924" cy="4739782"/>
            </a:xfrm>
            <a:prstGeom prst="rect">
              <a:avLst/>
            </a:prstGeom>
            <a:solidFill>
              <a:schemeClr val="bg1">
                <a:lumMod val="85000"/>
              </a:schemeClr>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ame 14"/>
            <p:cNvSpPr/>
            <p:nvPr/>
          </p:nvSpPr>
          <p:spPr>
            <a:xfrm>
              <a:off x="2197916" y="771787"/>
              <a:ext cx="812210" cy="4781725"/>
            </a:xfrm>
            <a:prstGeom prst="frame">
              <a:avLst>
                <a:gd name="adj1" fmla="val 8830"/>
              </a:avLst>
            </a:prstGeom>
            <a:solidFill>
              <a:schemeClr val="bg1">
                <a:lumMod val="85000"/>
              </a:schemeClr>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6" name="Rectangle 15"/>
            <p:cNvSpPr/>
            <p:nvPr/>
          </p:nvSpPr>
          <p:spPr>
            <a:xfrm>
              <a:off x="9351835" y="771785"/>
              <a:ext cx="81924" cy="4739782"/>
            </a:xfrm>
            <a:prstGeom prst="rect">
              <a:avLst/>
            </a:prstGeom>
            <a:solidFill>
              <a:schemeClr val="bg1">
                <a:lumMod val="85000"/>
              </a:schemeClr>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ame 16"/>
            <p:cNvSpPr/>
            <p:nvPr/>
          </p:nvSpPr>
          <p:spPr>
            <a:xfrm>
              <a:off x="8999581" y="771786"/>
              <a:ext cx="812210" cy="4781725"/>
            </a:xfrm>
            <a:prstGeom prst="frame">
              <a:avLst>
                <a:gd name="adj1" fmla="val 8830"/>
              </a:avLst>
            </a:prstGeom>
            <a:solidFill>
              <a:schemeClr val="bg1">
                <a:lumMod val="85000"/>
              </a:schemeClr>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8" name="Cube 17"/>
            <p:cNvSpPr/>
            <p:nvPr/>
          </p:nvSpPr>
          <p:spPr>
            <a:xfrm>
              <a:off x="3058643" y="4687946"/>
              <a:ext cx="5882060" cy="1363210"/>
            </a:xfrm>
            <a:prstGeom prst="cube">
              <a:avLst>
                <a:gd name="adj" fmla="val 18151"/>
              </a:avLst>
            </a:prstGeom>
            <a:solidFill>
              <a:srgbClr val="6666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ame 18"/>
            <p:cNvSpPr/>
            <p:nvPr/>
          </p:nvSpPr>
          <p:spPr>
            <a:xfrm>
              <a:off x="3094065" y="4999837"/>
              <a:ext cx="5527483" cy="989901"/>
            </a:xfrm>
            <a:prstGeom prst="frame">
              <a:avLst/>
            </a:prstGeom>
            <a:solidFill>
              <a:srgbClr val="666633"/>
            </a:solidFill>
            <a:ln>
              <a:solidFill>
                <a:schemeClr val="tx1"/>
              </a:solidFill>
            </a:ln>
            <a:scene3d>
              <a:camera prst="orthographicFront"/>
              <a:lightRig rig="threePt" dir="t"/>
            </a:scene3d>
            <a:sp3d>
              <a:bevelT prst="slop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0" name="Rectangle 19"/>
            <p:cNvSpPr/>
            <p:nvPr/>
          </p:nvSpPr>
          <p:spPr>
            <a:xfrm>
              <a:off x="5725061" y="4952181"/>
              <a:ext cx="302004" cy="260059"/>
            </a:xfrm>
            <a:prstGeom prst="rect">
              <a:avLst/>
            </a:prstGeom>
            <a:solidFill>
              <a:srgbClr val="666633"/>
            </a:solidFill>
            <a:ln>
              <a:solidFill>
                <a:schemeClr val="tx1"/>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p:cNvSpPr/>
            <p:nvPr/>
          </p:nvSpPr>
          <p:spPr>
            <a:xfrm>
              <a:off x="5832299" y="5028858"/>
              <a:ext cx="96328" cy="106703"/>
            </a:xfrm>
            <a:prstGeom prst="ellipse">
              <a:avLst/>
            </a:prstGeom>
            <a:solidFill>
              <a:schemeClr val="tx1">
                <a:lumMod val="75000"/>
                <a:lumOff val="25000"/>
              </a:schemeClr>
            </a:solidFill>
            <a:ln>
              <a:solidFill>
                <a:schemeClr val="tx1"/>
              </a:solidFill>
            </a:ln>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Shape 21"/>
            <p:cNvSpPr/>
            <p:nvPr/>
          </p:nvSpPr>
          <p:spPr>
            <a:xfrm>
              <a:off x="3609278" y="4687229"/>
              <a:ext cx="215590" cy="1364166"/>
            </a:xfrm>
            <a:custGeom>
              <a:avLst/>
              <a:gdLst>
                <a:gd name="connsiteX0" fmla="*/ 3717 w 215590"/>
                <a:gd name="connsiteY0" fmla="*/ 1364166 h 1364166"/>
                <a:gd name="connsiteX1" fmla="*/ 0 w 215590"/>
                <a:gd name="connsiteY1" fmla="*/ 249044 h 1364166"/>
                <a:gd name="connsiteX2" fmla="*/ 163551 w 215590"/>
                <a:gd name="connsiteY2" fmla="*/ 0 h 1364166"/>
                <a:gd name="connsiteX3" fmla="*/ 215590 w 215590"/>
                <a:gd name="connsiteY3" fmla="*/ 0 h 1364166"/>
                <a:gd name="connsiteX4" fmla="*/ 66907 w 215590"/>
                <a:gd name="connsiteY4" fmla="*/ 249044 h 1364166"/>
                <a:gd name="connsiteX5" fmla="*/ 70624 w 215590"/>
                <a:gd name="connsiteY5" fmla="*/ 1364166 h 1364166"/>
                <a:gd name="connsiteX6" fmla="*/ 3717 w 215590"/>
                <a:gd name="connsiteY6" fmla="*/ 1364166 h 13641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5590" h="1364166">
                  <a:moveTo>
                    <a:pt x="3717" y="1364166"/>
                  </a:moveTo>
                  <a:lnTo>
                    <a:pt x="0" y="249044"/>
                  </a:lnTo>
                  <a:lnTo>
                    <a:pt x="163551" y="0"/>
                  </a:lnTo>
                  <a:lnTo>
                    <a:pt x="215590" y="0"/>
                  </a:lnTo>
                  <a:lnTo>
                    <a:pt x="66907" y="249044"/>
                  </a:lnTo>
                  <a:lnTo>
                    <a:pt x="70624" y="1364166"/>
                  </a:lnTo>
                  <a:lnTo>
                    <a:pt x="3717" y="1364166"/>
                  </a:lnTo>
                  <a:close/>
                </a:path>
              </a:pathLst>
            </a:custGeom>
            <a:solidFill>
              <a:schemeClr val="tx1">
                <a:lumMod val="65000"/>
                <a:lumOff val="35000"/>
              </a:schemeClr>
            </a:solidFill>
            <a:ln>
              <a:solidFill>
                <a:schemeClr val="tx1"/>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Shape 22"/>
            <p:cNvSpPr/>
            <p:nvPr/>
          </p:nvSpPr>
          <p:spPr>
            <a:xfrm>
              <a:off x="8020325" y="4687229"/>
              <a:ext cx="215590" cy="1364166"/>
            </a:xfrm>
            <a:custGeom>
              <a:avLst/>
              <a:gdLst>
                <a:gd name="connsiteX0" fmla="*/ 3717 w 215590"/>
                <a:gd name="connsiteY0" fmla="*/ 1364166 h 1364166"/>
                <a:gd name="connsiteX1" fmla="*/ 0 w 215590"/>
                <a:gd name="connsiteY1" fmla="*/ 249044 h 1364166"/>
                <a:gd name="connsiteX2" fmla="*/ 163551 w 215590"/>
                <a:gd name="connsiteY2" fmla="*/ 0 h 1364166"/>
                <a:gd name="connsiteX3" fmla="*/ 215590 w 215590"/>
                <a:gd name="connsiteY3" fmla="*/ 0 h 1364166"/>
                <a:gd name="connsiteX4" fmla="*/ 66907 w 215590"/>
                <a:gd name="connsiteY4" fmla="*/ 249044 h 1364166"/>
                <a:gd name="connsiteX5" fmla="*/ 70624 w 215590"/>
                <a:gd name="connsiteY5" fmla="*/ 1364166 h 1364166"/>
                <a:gd name="connsiteX6" fmla="*/ 3717 w 215590"/>
                <a:gd name="connsiteY6" fmla="*/ 1364166 h 13641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5590" h="1364166">
                  <a:moveTo>
                    <a:pt x="3717" y="1364166"/>
                  </a:moveTo>
                  <a:lnTo>
                    <a:pt x="0" y="249044"/>
                  </a:lnTo>
                  <a:lnTo>
                    <a:pt x="163551" y="0"/>
                  </a:lnTo>
                  <a:lnTo>
                    <a:pt x="215590" y="0"/>
                  </a:lnTo>
                  <a:lnTo>
                    <a:pt x="66907" y="249044"/>
                  </a:lnTo>
                  <a:lnTo>
                    <a:pt x="70624" y="1364166"/>
                  </a:lnTo>
                  <a:lnTo>
                    <a:pt x="3717" y="1364166"/>
                  </a:lnTo>
                  <a:close/>
                </a:path>
              </a:pathLst>
            </a:custGeom>
            <a:solidFill>
              <a:schemeClr val="tx1">
                <a:lumMod val="65000"/>
                <a:lumOff val="35000"/>
              </a:schemeClr>
            </a:solidFill>
            <a:ln>
              <a:solidFill>
                <a:schemeClr val="tx1"/>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eeform: Shape 23"/>
            <p:cNvSpPr/>
            <p:nvPr/>
          </p:nvSpPr>
          <p:spPr>
            <a:xfrm>
              <a:off x="3609278" y="4936273"/>
              <a:ext cx="70624" cy="0"/>
            </a:xfrm>
            <a:custGeom>
              <a:avLst/>
              <a:gdLst>
                <a:gd name="connsiteX0" fmla="*/ 0 w 70624"/>
                <a:gd name="connsiteY0" fmla="*/ 0 h 0"/>
                <a:gd name="connsiteX1" fmla="*/ 70624 w 70624"/>
                <a:gd name="connsiteY1" fmla="*/ 0 h 0"/>
              </a:gdLst>
              <a:ahLst/>
              <a:cxnLst>
                <a:cxn ang="0">
                  <a:pos x="connsiteX0" y="connsiteY0"/>
                </a:cxn>
                <a:cxn ang="0">
                  <a:pos x="connsiteX1" y="connsiteY1"/>
                </a:cxn>
              </a:cxnLst>
              <a:rect l="l" t="t" r="r" b="b"/>
              <a:pathLst>
                <a:path w="70624">
                  <a:moveTo>
                    <a:pt x="0" y="0"/>
                  </a:moveTo>
                  <a:lnTo>
                    <a:pt x="70624" y="0"/>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Shape 24"/>
            <p:cNvSpPr/>
            <p:nvPr/>
          </p:nvSpPr>
          <p:spPr>
            <a:xfrm>
              <a:off x="8021444" y="4936273"/>
              <a:ext cx="66907" cy="0"/>
            </a:xfrm>
            <a:custGeom>
              <a:avLst/>
              <a:gdLst>
                <a:gd name="connsiteX0" fmla="*/ 0 w 66907"/>
                <a:gd name="connsiteY0" fmla="*/ 0 h 0"/>
                <a:gd name="connsiteX1" fmla="*/ 66907 w 66907"/>
                <a:gd name="connsiteY1" fmla="*/ 0 h 0"/>
              </a:gdLst>
              <a:ahLst/>
              <a:cxnLst>
                <a:cxn ang="0">
                  <a:pos x="connsiteX0" y="connsiteY0"/>
                </a:cxn>
                <a:cxn ang="0">
                  <a:pos x="connsiteX1" y="connsiteY1"/>
                </a:cxn>
              </a:cxnLst>
              <a:rect l="l" t="t" r="r" b="b"/>
              <a:pathLst>
                <a:path w="66907">
                  <a:moveTo>
                    <a:pt x="0" y="0"/>
                  </a:moveTo>
                  <a:lnTo>
                    <a:pt x="66907" y="0"/>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1" name="Group 40"/>
          <p:cNvGrpSpPr/>
          <p:nvPr/>
        </p:nvGrpSpPr>
        <p:grpSpPr>
          <a:xfrm>
            <a:off x="9282784" y="1256209"/>
            <a:ext cx="4665850" cy="4681053"/>
            <a:chOff x="2028564" y="1115736"/>
            <a:chExt cx="4665850" cy="4681053"/>
          </a:xfrm>
          <a:scene3d>
            <a:camera prst="isometricOffAxis1Left"/>
            <a:lightRig rig="threePt" dir="t"/>
          </a:scene3d>
        </p:grpSpPr>
        <p:sp>
          <p:nvSpPr>
            <p:cNvPr id="27" name="Rectangle 26"/>
            <p:cNvSpPr/>
            <p:nvPr/>
          </p:nvSpPr>
          <p:spPr>
            <a:xfrm>
              <a:off x="2028564" y="1115736"/>
              <a:ext cx="2927757" cy="4681053"/>
            </a:xfrm>
            <a:prstGeom prst="rect">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Beveled 27"/>
            <p:cNvSpPr/>
            <p:nvPr/>
          </p:nvSpPr>
          <p:spPr>
            <a:xfrm>
              <a:off x="2624183" y="1400961"/>
              <a:ext cx="520118" cy="1570922"/>
            </a:xfrm>
            <a:prstGeom prst="bevel">
              <a:avLst>
                <a:gd name="adj" fmla="val 6062"/>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Beveled 28"/>
            <p:cNvSpPr/>
            <p:nvPr/>
          </p:nvSpPr>
          <p:spPr>
            <a:xfrm>
              <a:off x="3840587" y="1400961"/>
              <a:ext cx="520118" cy="1570922"/>
            </a:xfrm>
            <a:prstGeom prst="bevel">
              <a:avLst>
                <a:gd name="adj" fmla="val 6062"/>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Beveled 29"/>
            <p:cNvSpPr/>
            <p:nvPr/>
          </p:nvSpPr>
          <p:spPr>
            <a:xfrm>
              <a:off x="2624183" y="3768055"/>
              <a:ext cx="520118" cy="1570922"/>
            </a:xfrm>
            <a:prstGeom prst="bevel">
              <a:avLst>
                <a:gd name="adj" fmla="val 6062"/>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Beveled 30"/>
            <p:cNvSpPr/>
            <p:nvPr/>
          </p:nvSpPr>
          <p:spPr>
            <a:xfrm>
              <a:off x="3840587" y="3768055"/>
              <a:ext cx="520118" cy="1570922"/>
            </a:xfrm>
            <a:prstGeom prst="bevel">
              <a:avLst>
                <a:gd name="adj" fmla="val 6062"/>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hlinkClick r:id="rId5" action="ppaction://hlinksldjump"/>
            </p:cNvPr>
            <p:cNvSpPr/>
            <p:nvPr/>
          </p:nvSpPr>
          <p:spPr>
            <a:xfrm>
              <a:off x="4276814" y="3310855"/>
              <a:ext cx="369118" cy="118228"/>
            </a:xfrm>
            <a:prstGeom prst="rect">
              <a:avLst/>
            </a:prstGeom>
            <a:blipFill>
              <a:blip r:embed="rId6"/>
              <a:tile tx="0" ty="0" sx="100000" sy="100000" flip="none" algn="tl"/>
            </a:bli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3" name="Picture 32"/>
            <p:cNvPicPr>
              <a:picLocks noChangeAspect="1"/>
            </p:cNvPicPr>
            <p:nvPr/>
          </p:nvPicPr>
          <p:blipFill>
            <a:blip r:embed="rId7"/>
            <a:stretch>
              <a:fillRect/>
            </a:stretch>
          </p:blipFill>
          <p:spPr>
            <a:xfrm>
              <a:off x="5491959" y="1336718"/>
              <a:ext cx="1202455" cy="1892645"/>
            </a:xfrm>
            <a:prstGeom prst="bevel">
              <a:avLst>
                <a:gd name="adj" fmla="val 4128"/>
              </a:avLst>
            </a:prstGeom>
            <a:ln>
              <a:solidFill>
                <a:schemeClr val="tx1"/>
              </a:solidFill>
            </a:ln>
          </p:spPr>
        </p:pic>
      </p:grpSp>
      <p:sp>
        <p:nvSpPr>
          <p:cNvPr id="45" name="Freeform: Shape 44"/>
          <p:cNvSpPr/>
          <p:nvPr/>
        </p:nvSpPr>
        <p:spPr>
          <a:xfrm flipH="1">
            <a:off x="-17931" y="8966"/>
            <a:ext cx="2232211" cy="6024282"/>
          </a:xfrm>
          <a:custGeom>
            <a:avLst/>
            <a:gdLst>
              <a:gd name="connsiteX0" fmla="*/ 2214282 w 2232211"/>
              <a:gd name="connsiteY0" fmla="*/ 6176682 h 6176682"/>
              <a:gd name="connsiteX1" fmla="*/ 0 w 2232211"/>
              <a:gd name="connsiteY1" fmla="*/ 4778188 h 6176682"/>
              <a:gd name="connsiteX2" fmla="*/ 8964 w 2232211"/>
              <a:gd name="connsiteY2" fmla="*/ 107576 h 6176682"/>
              <a:gd name="connsiteX3" fmla="*/ 2232211 w 2232211"/>
              <a:gd name="connsiteY3" fmla="*/ 0 h 6176682"/>
              <a:gd name="connsiteX4" fmla="*/ 2214282 w 2232211"/>
              <a:gd name="connsiteY4" fmla="*/ 6176682 h 61766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32211" h="6176682">
                <a:moveTo>
                  <a:pt x="2214282" y="6176682"/>
                </a:moveTo>
                <a:lnTo>
                  <a:pt x="0" y="4778188"/>
                </a:lnTo>
                <a:lnTo>
                  <a:pt x="8964" y="107576"/>
                </a:lnTo>
                <a:lnTo>
                  <a:pt x="2232211" y="0"/>
                </a:lnTo>
                <a:cubicBezTo>
                  <a:pt x="2226235" y="2058894"/>
                  <a:pt x="2220258" y="4117788"/>
                  <a:pt x="2214282" y="6176682"/>
                </a:cubicBezTo>
                <a:close/>
              </a:path>
            </a:pathLst>
          </a:cu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Freeform: Shape 45"/>
          <p:cNvSpPr/>
          <p:nvPr/>
        </p:nvSpPr>
        <p:spPr>
          <a:xfrm flipH="1">
            <a:off x="-18418" y="0"/>
            <a:ext cx="2232211" cy="6176682"/>
          </a:xfrm>
          <a:custGeom>
            <a:avLst/>
            <a:gdLst>
              <a:gd name="connsiteX0" fmla="*/ 2214282 w 2232211"/>
              <a:gd name="connsiteY0" fmla="*/ 6176682 h 6176682"/>
              <a:gd name="connsiteX1" fmla="*/ 0 w 2232211"/>
              <a:gd name="connsiteY1" fmla="*/ 4778188 h 6176682"/>
              <a:gd name="connsiteX2" fmla="*/ 8964 w 2232211"/>
              <a:gd name="connsiteY2" fmla="*/ 107576 h 6176682"/>
              <a:gd name="connsiteX3" fmla="*/ 2232211 w 2232211"/>
              <a:gd name="connsiteY3" fmla="*/ 0 h 6176682"/>
              <a:gd name="connsiteX4" fmla="*/ 2214282 w 2232211"/>
              <a:gd name="connsiteY4" fmla="*/ 6176682 h 61766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32211" h="6176682">
                <a:moveTo>
                  <a:pt x="2214282" y="6176682"/>
                </a:moveTo>
                <a:lnTo>
                  <a:pt x="0" y="4778188"/>
                </a:lnTo>
                <a:lnTo>
                  <a:pt x="8964" y="107576"/>
                </a:lnTo>
                <a:lnTo>
                  <a:pt x="2232211" y="0"/>
                </a:lnTo>
                <a:cubicBezTo>
                  <a:pt x="2226235" y="2058894"/>
                  <a:pt x="2220258" y="4117788"/>
                  <a:pt x="2214282" y="6176682"/>
                </a:cubicBezTo>
                <a:close/>
              </a:path>
            </a:pathLst>
          </a:cu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3" name="Group 82"/>
          <p:cNvGrpSpPr/>
          <p:nvPr/>
        </p:nvGrpSpPr>
        <p:grpSpPr>
          <a:xfrm flipH="1">
            <a:off x="-2448088" y="2408736"/>
            <a:ext cx="3971364" cy="4756833"/>
            <a:chOff x="3191803" y="302004"/>
            <a:chExt cx="6363258" cy="6795082"/>
          </a:xfrm>
          <a:scene3d>
            <a:camera prst="isometricRightUp"/>
            <a:lightRig rig="threePt" dir="t"/>
          </a:scene3d>
        </p:grpSpPr>
        <p:sp>
          <p:nvSpPr>
            <p:cNvPr id="48" name="Cube 47"/>
            <p:cNvSpPr/>
            <p:nvPr/>
          </p:nvSpPr>
          <p:spPr>
            <a:xfrm>
              <a:off x="3191803" y="316087"/>
              <a:ext cx="1607580" cy="6780999"/>
            </a:xfrm>
            <a:prstGeom prst="cube">
              <a:avLst>
                <a:gd name="adj" fmla="val 14796"/>
              </a:avLst>
            </a:prstGeom>
            <a:solidFill>
              <a:srgbClr val="6666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Cube 48"/>
            <p:cNvSpPr/>
            <p:nvPr/>
          </p:nvSpPr>
          <p:spPr>
            <a:xfrm>
              <a:off x="4799383" y="302004"/>
              <a:ext cx="1607580" cy="6795082"/>
            </a:xfrm>
            <a:prstGeom prst="cube">
              <a:avLst>
                <a:gd name="adj" fmla="val 14796"/>
              </a:avLst>
            </a:prstGeom>
            <a:solidFill>
              <a:srgbClr val="6666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Cube 49"/>
            <p:cNvSpPr/>
            <p:nvPr/>
          </p:nvSpPr>
          <p:spPr>
            <a:xfrm>
              <a:off x="6373432" y="316087"/>
              <a:ext cx="1607580" cy="6780999"/>
            </a:xfrm>
            <a:prstGeom prst="cube">
              <a:avLst>
                <a:gd name="adj" fmla="val 14796"/>
              </a:avLst>
            </a:prstGeom>
            <a:solidFill>
              <a:srgbClr val="6666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Cube 50"/>
            <p:cNvSpPr/>
            <p:nvPr/>
          </p:nvSpPr>
          <p:spPr>
            <a:xfrm>
              <a:off x="7947481" y="312753"/>
              <a:ext cx="1607580" cy="6766915"/>
            </a:xfrm>
            <a:prstGeom prst="cube">
              <a:avLst>
                <a:gd name="adj" fmla="val 14796"/>
              </a:avLst>
            </a:prstGeom>
            <a:solidFill>
              <a:srgbClr val="6666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p:cNvSpPr/>
            <p:nvPr/>
          </p:nvSpPr>
          <p:spPr>
            <a:xfrm>
              <a:off x="8207162" y="1334491"/>
              <a:ext cx="824225" cy="7675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p:cNvSpPr/>
            <p:nvPr/>
          </p:nvSpPr>
          <p:spPr>
            <a:xfrm>
              <a:off x="8207162" y="1190648"/>
              <a:ext cx="824225" cy="7675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53"/>
            <p:cNvSpPr/>
            <p:nvPr/>
          </p:nvSpPr>
          <p:spPr>
            <a:xfrm>
              <a:off x="8207162" y="1062004"/>
              <a:ext cx="824225" cy="7675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ectangle 54"/>
            <p:cNvSpPr/>
            <p:nvPr/>
          </p:nvSpPr>
          <p:spPr>
            <a:xfrm>
              <a:off x="8207162" y="1478334"/>
              <a:ext cx="824225" cy="7675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55"/>
            <p:cNvSpPr/>
            <p:nvPr/>
          </p:nvSpPr>
          <p:spPr>
            <a:xfrm>
              <a:off x="6637096" y="1334491"/>
              <a:ext cx="824225" cy="7675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p:cNvSpPr/>
            <p:nvPr/>
          </p:nvSpPr>
          <p:spPr>
            <a:xfrm>
              <a:off x="6637096" y="1190648"/>
              <a:ext cx="824225" cy="7675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tangle 57"/>
            <p:cNvSpPr/>
            <p:nvPr/>
          </p:nvSpPr>
          <p:spPr>
            <a:xfrm>
              <a:off x="6637096" y="1062004"/>
              <a:ext cx="824225" cy="7675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Rectangle 58"/>
            <p:cNvSpPr/>
            <p:nvPr/>
          </p:nvSpPr>
          <p:spPr>
            <a:xfrm>
              <a:off x="6637096" y="1478334"/>
              <a:ext cx="824225" cy="7675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Rectangle 59"/>
            <p:cNvSpPr/>
            <p:nvPr/>
          </p:nvSpPr>
          <p:spPr>
            <a:xfrm>
              <a:off x="5073313" y="1334491"/>
              <a:ext cx="824225" cy="7675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Rectangle 60"/>
            <p:cNvSpPr/>
            <p:nvPr/>
          </p:nvSpPr>
          <p:spPr>
            <a:xfrm>
              <a:off x="5073313" y="1190648"/>
              <a:ext cx="824225" cy="7675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Rectangle 61"/>
            <p:cNvSpPr/>
            <p:nvPr/>
          </p:nvSpPr>
          <p:spPr>
            <a:xfrm>
              <a:off x="5073313" y="1062004"/>
              <a:ext cx="824225" cy="7675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Rectangle 62"/>
            <p:cNvSpPr/>
            <p:nvPr/>
          </p:nvSpPr>
          <p:spPr>
            <a:xfrm>
              <a:off x="5073313" y="1478334"/>
              <a:ext cx="824225" cy="7675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Rectangle 63"/>
            <p:cNvSpPr/>
            <p:nvPr/>
          </p:nvSpPr>
          <p:spPr>
            <a:xfrm>
              <a:off x="3450216" y="1334491"/>
              <a:ext cx="824225" cy="7675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Rectangle 64"/>
            <p:cNvSpPr/>
            <p:nvPr/>
          </p:nvSpPr>
          <p:spPr>
            <a:xfrm>
              <a:off x="3450216" y="1190648"/>
              <a:ext cx="824225" cy="7675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Rectangle 65"/>
            <p:cNvSpPr/>
            <p:nvPr/>
          </p:nvSpPr>
          <p:spPr>
            <a:xfrm>
              <a:off x="3450216" y="1062004"/>
              <a:ext cx="824225" cy="7675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Rectangle 66"/>
            <p:cNvSpPr/>
            <p:nvPr/>
          </p:nvSpPr>
          <p:spPr>
            <a:xfrm>
              <a:off x="3450216" y="1478334"/>
              <a:ext cx="824225" cy="7675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Rectangle 67"/>
            <p:cNvSpPr/>
            <p:nvPr/>
          </p:nvSpPr>
          <p:spPr>
            <a:xfrm>
              <a:off x="3586889" y="676126"/>
              <a:ext cx="550877" cy="138402"/>
            </a:xfrm>
            <a:prstGeom prst="rect">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i="1" dirty="0">
                <a:latin typeface="Agency FB" panose="020B0503020202020204" pitchFamily="34" charset="0"/>
              </a:endParaRPr>
            </a:p>
          </p:txBody>
        </p:sp>
        <p:sp>
          <p:nvSpPr>
            <p:cNvPr id="69" name="Rectangle 68"/>
            <p:cNvSpPr/>
            <p:nvPr/>
          </p:nvSpPr>
          <p:spPr>
            <a:xfrm>
              <a:off x="5216308" y="676894"/>
              <a:ext cx="550877" cy="138402"/>
            </a:xfrm>
            <a:prstGeom prst="rect">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i="1" dirty="0">
                  <a:latin typeface="Agency FB" panose="020B0503020202020204" pitchFamily="34" charset="0"/>
                </a:rPr>
                <a:t>4</a:t>
              </a:r>
            </a:p>
          </p:txBody>
        </p:sp>
        <p:sp>
          <p:nvSpPr>
            <p:cNvPr id="70" name="Rectangle 69"/>
            <p:cNvSpPr/>
            <p:nvPr/>
          </p:nvSpPr>
          <p:spPr>
            <a:xfrm>
              <a:off x="4337943" y="3267891"/>
              <a:ext cx="78377" cy="322217"/>
            </a:xfrm>
            <a:prstGeom prst="rect">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p:nvSpPr>
          <p:spPr>
            <a:xfrm>
              <a:off x="5932601" y="3267890"/>
              <a:ext cx="78377" cy="322217"/>
            </a:xfrm>
            <a:prstGeom prst="rect">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Rectangle 71"/>
            <p:cNvSpPr/>
            <p:nvPr/>
          </p:nvSpPr>
          <p:spPr>
            <a:xfrm>
              <a:off x="7511654" y="3267889"/>
              <a:ext cx="78377" cy="322217"/>
            </a:xfrm>
            <a:prstGeom prst="rect">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ectangle 72"/>
            <p:cNvSpPr/>
            <p:nvPr/>
          </p:nvSpPr>
          <p:spPr>
            <a:xfrm>
              <a:off x="9091360" y="3267888"/>
              <a:ext cx="78377" cy="322217"/>
            </a:xfrm>
            <a:prstGeom prst="rect">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ame 73"/>
            <p:cNvSpPr/>
            <p:nvPr/>
          </p:nvSpPr>
          <p:spPr>
            <a:xfrm>
              <a:off x="3222430" y="577306"/>
              <a:ext cx="1302742" cy="6519779"/>
            </a:xfrm>
            <a:prstGeom prst="frame">
              <a:avLst>
                <a:gd name="adj1" fmla="val 4881"/>
              </a:avLst>
            </a:prstGeom>
            <a:solidFill>
              <a:srgbClr val="6666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5" name="Frame 74"/>
            <p:cNvSpPr/>
            <p:nvPr/>
          </p:nvSpPr>
          <p:spPr>
            <a:xfrm>
              <a:off x="4830010" y="577305"/>
              <a:ext cx="1302742" cy="6519779"/>
            </a:xfrm>
            <a:prstGeom prst="frame">
              <a:avLst>
                <a:gd name="adj1" fmla="val 4881"/>
              </a:avLst>
            </a:prstGeom>
            <a:solidFill>
              <a:srgbClr val="6666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6" name="Frame 75"/>
            <p:cNvSpPr/>
            <p:nvPr/>
          </p:nvSpPr>
          <p:spPr>
            <a:xfrm>
              <a:off x="6404059" y="577304"/>
              <a:ext cx="1302742" cy="6519779"/>
            </a:xfrm>
            <a:prstGeom prst="frame">
              <a:avLst>
                <a:gd name="adj1" fmla="val 4881"/>
              </a:avLst>
            </a:prstGeom>
            <a:solidFill>
              <a:srgbClr val="6666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7" name="Frame 76"/>
            <p:cNvSpPr/>
            <p:nvPr/>
          </p:nvSpPr>
          <p:spPr>
            <a:xfrm>
              <a:off x="7972142" y="575001"/>
              <a:ext cx="1302742" cy="6519779"/>
            </a:xfrm>
            <a:prstGeom prst="frame">
              <a:avLst>
                <a:gd name="adj1" fmla="val 4881"/>
              </a:avLst>
            </a:prstGeom>
            <a:solidFill>
              <a:srgbClr val="6666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8" name="Rectangle 77"/>
            <p:cNvSpPr/>
            <p:nvPr/>
          </p:nvSpPr>
          <p:spPr>
            <a:xfrm>
              <a:off x="5216308" y="676894"/>
              <a:ext cx="550877" cy="138402"/>
            </a:xfrm>
            <a:prstGeom prst="rect">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i="1" dirty="0">
                <a:latin typeface="Agency FB" panose="020B0503020202020204" pitchFamily="34" charset="0"/>
              </a:endParaRPr>
            </a:p>
          </p:txBody>
        </p:sp>
        <p:sp>
          <p:nvSpPr>
            <p:cNvPr id="79" name="Rectangle 78">
              <a:hlinkClick r:id="rId8" action="ppaction://hlinksldjump"/>
            </p:cNvPr>
            <p:cNvSpPr/>
            <p:nvPr/>
          </p:nvSpPr>
          <p:spPr>
            <a:xfrm>
              <a:off x="6773769" y="681783"/>
              <a:ext cx="550877" cy="138402"/>
            </a:xfrm>
            <a:prstGeom prst="rect">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i="1" dirty="0">
                <a:latin typeface="Agency FB" panose="020B0503020202020204" pitchFamily="34" charset="0"/>
              </a:endParaRPr>
            </a:p>
          </p:txBody>
        </p:sp>
        <p:sp>
          <p:nvSpPr>
            <p:cNvPr id="80" name="Rectangle 79">
              <a:hlinkClick r:id="rId9" action="ppaction://hlinksldjump"/>
            </p:cNvPr>
            <p:cNvSpPr/>
            <p:nvPr/>
          </p:nvSpPr>
          <p:spPr>
            <a:xfrm>
              <a:off x="8342814" y="667032"/>
              <a:ext cx="550877" cy="138402"/>
            </a:xfrm>
            <a:prstGeom prst="rect">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i="1" dirty="0">
                <a:latin typeface="Agency FB" panose="020B0503020202020204" pitchFamily="34" charset="0"/>
              </a:endParaRPr>
            </a:p>
          </p:txBody>
        </p:sp>
        <p:pic>
          <p:nvPicPr>
            <p:cNvPr id="81" name="Picture 80"/>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320861" y="6575094"/>
              <a:ext cx="371425" cy="402447"/>
            </a:xfrm>
            <a:prstGeom prst="rect">
              <a:avLst/>
            </a:prstGeom>
          </p:spPr>
        </p:pic>
        <p:pic>
          <p:nvPicPr>
            <p:cNvPr id="82" name="Picture 81"/>
            <p:cNvPicPr>
              <a:picLocks noChangeAspect="1"/>
            </p:cNvPicPr>
            <p:nvPr/>
          </p:nvPicPr>
          <p:blipFill>
            <a:blip r:embed="rId11"/>
            <a:stretch>
              <a:fillRect/>
            </a:stretch>
          </p:blipFill>
          <p:spPr>
            <a:xfrm>
              <a:off x="8872753" y="3322242"/>
              <a:ext cx="171873" cy="234345"/>
            </a:xfrm>
            <a:prstGeom prst="rect">
              <a:avLst/>
            </a:prstGeom>
          </p:spPr>
        </p:pic>
      </p:grpSp>
      <p:pic>
        <p:nvPicPr>
          <p:cNvPr id="84" name="Picture 83">
            <a:hlinkClick r:id="rId12" action="ppaction://hlinksldjump"/>
          </p:cNvPr>
          <p:cNvPicPr>
            <a:picLocks noChangeAspect="1"/>
          </p:cNvPicPr>
          <p:nvPr/>
        </p:nvPicPr>
        <p:blipFill>
          <a:blip r:embed="rId13"/>
          <a:stretch>
            <a:fillRect/>
          </a:stretch>
        </p:blipFill>
        <p:spPr>
          <a:xfrm>
            <a:off x="73063" y="445633"/>
            <a:ext cx="1908213" cy="664522"/>
          </a:xfrm>
          <a:prstGeom prst="rect">
            <a:avLst/>
          </a:prstGeom>
        </p:spPr>
      </p:pic>
      <p:sp>
        <p:nvSpPr>
          <p:cNvPr id="85" name="Rectangle: Beveled 84"/>
          <p:cNvSpPr/>
          <p:nvPr/>
        </p:nvSpPr>
        <p:spPr>
          <a:xfrm>
            <a:off x="6773769" y="5611422"/>
            <a:ext cx="5266404" cy="1070135"/>
          </a:xfrm>
          <a:prstGeom prst="bevel">
            <a:avLst>
              <a:gd name="adj" fmla="val 5233"/>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6" name="TextBox 85"/>
          <p:cNvSpPr txBox="1"/>
          <p:nvPr/>
        </p:nvSpPr>
        <p:spPr>
          <a:xfrm>
            <a:off x="6861422" y="6062760"/>
            <a:ext cx="5101840" cy="523220"/>
          </a:xfrm>
          <a:prstGeom prst="rect">
            <a:avLst/>
          </a:prstGeom>
          <a:noFill/>
        </p:spPr>
        <p:txBody>
          <a:bodyPr wrap="square" rtlCol="0">
            <a:spAutoFit/>
          </a:bodyPr>
          <a:lstStyle/>
          <a:p>
            <a:r>
              <a:rPr lang="en-US" sz="1400" b="1" i="1" dirty="0">
                <a:latin typeface="Comic Sans MS" panose="030F0702030302020204" pitchFamily="66" charset="0"/>
              </a:rPr>
              <a:t>What are you doing? You cant rest now! I want to finish! Got UP now!</a:t>
            </a:r>
          </a:p>
        </p:txBody>
      </p:sp>
      <p:sp>
        <p:nvSpPr>
          <p:cNvPr id="87" name="Rectangle: Beveled 86"/>
          <p:cNvSpPr/>
          <p:nvPr/>
        </p:nvSpPr>
        <p:spPr>
          <a:xfrm>
            <a:off x="6852875" y="5671884"/>
            <a:ext cx="5110386" cy="348460"/>
          </a:xfrm>
          <a:prstGeom prst="bevel">
            <a:avLst>
              <a:gd name="adj" fmla="val 7581"/>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87">
            <a:hlinkClick r:id="rId14" action="ppaction://hlinksldjump"/>
          </p:cNvPr>
          <p:cNvSpPr/>
          <p:nvPr/>
        </p:nvSpPr>
        <p:spPr>
          <a:xfrm>
            <a:off x="6929788" y="5737297"/>
            <a:ext cx="877621" cy="214180"/>
          </a:xfrm>
          <a:prstGeom prst="rect">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i="1" dirty="0">
                <a:solidFill>
                  <a:schemeClr val="tx1"/>
                </a:solidFill>
                <a:latin typeface="Consolas" panose="020B0609020204030204" pitchFamily="49" charset="0"/>
              </a:rPr>
              <a:t>Close</a:t>
            </a:r>
          </a:p>
        </p:txBody>
      </p:sp>
    </p:spTree>
    <p:extLst>
      <p:ext uri="{BB962C8B-B14F-4D97-AF65-F5344CB8AC3E}">
        <p14:creationId xmlns:p14="http://schemas.microsoft.com/office/powerpoint/2010/main" val="14427511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reeform: Shape 9"/>
          <p:cNvSpPr/>
          <p:nvPr/>
        </p:nvSpPr>
        <p:spPr>
          <a:xfrm>
            <a:off x="0" y="4669615"/>
            <a:ext cx="12192000" cy="2188386"/>
          </a:xfrm>
          <a:custGeom>
            <a:avLst/>
            <a:gdLst>
              <a:gd name="connsiteX0" fmla="*/ 0 w 12192000"/>
              <a:gd name="connsiteY0" fmla="*/ 1990165 h 1990165"/>
              <a:gd name="connsiteX1" fmla="*/ 0 w 12192000"/>
              <a:gd name="connsiteY1" fmla="*/ 1165412 h 1990165"/>
              <a:gd name="connsiteX2" fmla="*/ 2214282 w 12192000"/>
              <a:gd name="connsiteY2" fmla="*/ 0 h 1990165"/>
              <a:gd name="connsiteX3" fmla="*/ 9986682 w 12192000"/>
              <a:gd name="connsiteY3" fmla="*/ 0 h 1990165"/>
              <a:gd name="connsiteX4" fmla="*/ 12192000 w 12192000"/>
              <a:gd name="connsiteY4" fmla="*/ 1165412 h 1990165"/>
              <a:gd name="connsiteX5" fmla="*/ 12192000 w 12192000"/>
              <a:gd name="connsiteY5" fmla="*/ 1990165 h 1990165"/>
              <a:gd name="connsiteX6" fmla="*/ 0 w 12192000"/>
              <a:gd name="connsiteY6" fmla="*/ 1990165 h 1990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1990165">
                <a:moveTo>
                  <a:pt x="0" y="1990165"/>
                </a:moveTo>
                <a:lnTo>
                  <a:pt x="0" y="1165412"/>
                </a:lnTo>
                <a:lnTo>
                  <a:pt x="2214282" y="0"/>
                </a:lnTo>
                <a:lnTo>
                  <a:pt x="9986682" y="0"/>
                </a:lnTo>
                <a:lnTo>
                  <a:pt x="12192000" y="1165412"/>
                </a:lnTo>
                <a:lnTo>
                  <a:pt x="12192000" y="1990165"/>
                </a:lnTo>
                <a:lnTo>
                  <a:pt x="0" y="1990165"/>
                </a:lnTo>
                <a:close/>
              </a:path>
            </a:pathLst>
          </a:custGeom>
          <a:blipFill>
            <a:blip r:embed="rId2"/>
            <a:tile tx="0" ty="0" sx="100000" sy="100000" flip="none" algn="tl"/>
          </a:bli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Freeform: Shape 43"/>
          <p:cNvSpPr/>
          <p:nvPr/>
        </p:nvSpPr>
        <p:spPr>
          <a:xfrm>
            <a:off x="9977718" y="8965"/>
            <a:ext cx="2232211" cy="6176682"/>
          </a:xfrm>
          <a:custGeom>
            <a:avLst/>
            <a:gdLst>
              <a:gd name="connsiteX0" fmla="*/ 2214282 w 2232211"/>
              <a:gd name="connsiteY0" fmla="*/ 6176682 h 6176682"/>
              <a:gd name="connsiteX1" fmla="*/ 0 w 2232211"/>
              <a:gd name="connsiteY1" fmla="*/ 4778188 h 6176682"/>
              <a:gd name="connsiteX2" fmla="*/ 8964 w 2232211"/>
              <a:gd name="connsiteY2" fmla="*/ 107576 h 6176682"/>
              <a:gd name="connsiteX3" fmla="*/ 2232211 w 2232211"/>
              <a:gd name="connsiteY3" fmla="*/ 0 h 6176682"/>
              <a:gd name="connsiteX4" fmla="*/ 2214282 w 2232211"/>
              <a:gd name="connsiteY4" fmla="*/ 6176682 h 61766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32211" h="6176682">
                <a:moveTo>
                  <a:pt x="2214282" y="6176682"/>
                </a:moveTo>
                <a:lnTo>
                  <a:pt x="0" y="4778188"/>
                </a:lnTo>
                <a:lnTo>
                  <a:pt x="8964" y="107576"/>
                </a:lnTo>
                <a:lnTo>
                  <a:pt x="2232211" y="0"/>
                </a:lnTo>
                <a:cubicBezTo>
                  <a:pt x="2226235" y="2058894"/>
                  <a:pt x="2220258" y="4117788"/>
                  <a:pt x="2214282" y="6176682"/>
                </a:cubicBezTo>
                <a:close/>
              </a:path>
            </a:pathLst>
          </a:cu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p:cNvSpPr/>
          <p:nvPr/>
        </p:nvSpPr>
        <p:spPr>
          <a:xfrm>
            <a:off x="2214282" y="107576"/>
            <a:ext cx="7772400" cy="4679577"/>
          </a:xfrm>
          <a:prstGeom prst="rect">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Shape 8"/>
          <p:cNvSpPr/>
          <p:nvPr/>
        </p:nvSpPr>
        <p:spPr>
          <a:xfrm>
            <a:off x="-35859" y="-17929"/>
            <a:ext cx="12245788" cy="134470"/>
          </a:xfrm>
          <a:custGeom>
            <a:avLst/>
            <a:gdLst>
              <a:gd name="connsiteX0" fmla="*/ 0 w 12245788"/>
              <a:gd name="connsiteY0" fmla="*/ 0 h 134470"/>
              <a:gd name="connsiteX1" fmla="*/ 2241176 w 12245788"/>
              <a:gd name="connsiteY1" fmla="*/ 134470 h 134470"/>
              <a:gd name="connsiteX2" fmla="*/ 10013576 w 12245788"/>
              <a:gd name="connsiteY2" fmla="*/ 134470 h 134470"/>
              <a:gd name="connsiteX3" fmla="*/ 12245788 w 12245788"/>
              <a:gd name="connsiteY3" fmla="*/ 17929 h 134470"/>
              <a:gd name="connsiteX4" fmla="*/ 0 w 12245788"/>
              <a:gd name="connsiteY4" fmla="*/ 0 h 1344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45788" h="134470">
                <a:moveTo>
                  <a:pt x="0" y="0"/>
                </a:moveTo>
                <a:lnTo>
                  <a:pt x="2241176" y="134470"/>
                </a:lnTo>
                <a:lnTo>
                  <a:pt x="10013576" y="134470"/>
                </a:lnTo>
                <a:lnTo>
                  <a:pt x="12245788" y="17929"/>
                </a:lnTo>
                <a:lnTo>
                  <a:pt x="0" y="0"/>
                </a:lnTo>
                <a:close/>
              </a:path>
            </a:pathLst>
          </a:cu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6" name="Group 25"/>
          <p:cNvGrpSpPr/>
          <p:nvPr/>
        </p:nvGrpSpPr>
        <p:grpSpPr>
          <a:xfrm>
            <a:off x="2634799" y="720353"/>
            <a:ext cx="6650249" cy="4284309"/>
            <a:chOff x="2197916" y="771785"/>
            <a:chExt cx="7613875" cy="5279610"/>
          </a:xfrm>
        </p:grpSpPr>
        <p:pic>
          <p:nvPicPr>
            <p:cNvPr id="11" name="Picture 10"/>
            <p:cNvPicPr>
              <a:picLocks noChangeAspect="1"/>
            </p:cNvPicPr>
            <p:nvPr/>
          </p:nvPicPr>
          <p:blipFill>
            <a:blip r:embed="rId3"/>
            <a:stretch>
              <a:fillRect/>
            </a:stretch>
          </p:blipFill>
          <p:spPr>
            <a:xfrm>
              <a:off x="3412061" y="958669"/>
              <a:ext cx="5169017" cy="3223613"/>
            </a:xfrm>
            <a:prstGeom prst="bevel">
              <a:avLst>
                <a:gd name="adj" fmla="val 1698"/>
              </a:avLst>
            </a:prstGeom>
            <a:ln>
              <a:solidFill>
                <a:schemeClr val="tx1"/>
              </a:solidFill>
            </a:ln>
          </p:spPr>
        </p:pic>
        <p:pic>
          <p:nvPicPr>
            <p:cNvPr id="12" name="Picture 11"/>
            <p:cNvPicPr>
              <a:picLocks noChangeAspect="1"/>
            </p:cNvPicPr>
            <p:nvPr/>
          </p:nvPicPr>
          <p:blipFill rotWithShape="1">
            <a:blip r:embed="rId4"/>
            <a:srcRect r="88627"/>
            <a:stretch/>
          </p:blipFill>
          <p:spPr>
            <a:xfrm>
              <a:off x="2242735" y="825028"/>
              <a:ext cx="710672" cy="4686539"/>
            </a:xfrm>
            <a:prstGeom prst="rect">
              <a:avLst/>
            </a:prstGeom>
          </p:spPr>
        </p:pic>
        <p:pic>
          <p:nvPicPr>
            <p:cNvPr id="13" name="Picture 12"/>
            <p:cNvPicPr>
              <a:picLocks noChangeAspect="1"/>
            </p:cNvPicPr>
            <p:nvPr/>
          </p:nvPicPr>
          <p:blipFill rotWithShape="1">
            <a:blip r:embed="rId4"/>
            <a:srcRect l="52726" r="35475"/>
            <a:stretch/>
          </p:blipFill>
          <p:spPr>
            <a:xfrm>
              <a:off x="9037980" y="819378"/>
              <a:ext cx="737341" cy="4686539"/>
            </a:xfrm>
            <a:prstGeom prst="rect">
              <a:avLst/>
            </a:prstGeom>
          </p:spPr>
        </p:pic>
        <p:sp>
          <p:nvSpPr>
            <p:cNvPr id="14" name="Rectangle 13"/>
            <p:cNvSpPr/>
            <p:nvPr/>
          </p:nvSpPr>
          <p:spPr>
            <a:xfrm>
              <a:off x="2550170" y="771786"/>
              <a:ext cx="81924" cy="4739782"/>
            </a:xfrm>
            <a:prstGeom prst="rect">
              <a:avLst/>
            </a:prstGeom>
            <a:solidFill>
              <a:schemeClr val="bg1">
                <a:lumMod val="85000"/>
              </a:schemeClr>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ame 14"/>
            <p:cNvSpPr/>
            <p:nvPr/>
          </p:nvSpPr>
          <p:spPr>
            <a:xfrm>
              <a:off x="2197916" y="771787"/>
              <a:ext cx="812210" cy="4781725"/>
            </a:xfrm>
            <a:prstGeom prst="frame">
              <a:avLst>
                <a:gd name="adj1" fmla="val 8830"/>
              </a:avLst>
            </a:prstGeom>
            <a:solidFill>
              <a:schemeClr val="bg1">
                <a:lumMod val="85000"/>
              </a:schemeClr>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6" name="Rectangle 15"/>
            <p:cNvSpPr/>
            <p:nvPr/>
          </p:nvSpPr>
          <p:spPr>
            <a:xfrm>
              <a:off x="9351835" y="771785"/>
              <a:ext cx="81924" cy="4739782"/>
            </a:xfrm>
            <a:prstGeom prst="rect">
              <a:avLst/>
            </a:prstGeom>
            <a:solidFill>
              <a:schemeClr val="bg1">
                <a:lumMod val="85000"/>
              </a:schemeClr>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ame 16"/>
            <p:cNvSpPr/>
            <p:nvPr/>
          </p:nvSpPr>
          <p:spPr>
            <a:xfrm>
              <a:off x="8999581" y="771786"/>
              <a:ext cx="812210" cy="4781725"/>
            </a:xfrm>
            <a:prstGeom prst="frame">
              <a:avLst>
                <a:gd name="adj1" fmla="val 8830"/>
              </a:avLst>
            </a:prstGeom>
            <a:solidFill>
              <a:schemeClr val="bg1">
                <a:lumMod val="85000"/>
              </a:schemeClr>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8" name="Cube 17"/>
            <p:cNvSpPr/>
            <p:nvPr/>
          </p:nvSpPr>
          <p:spPr>
            <a:xfrm>
              <a:off x="3058643" y="4687946"/>
              <a:ext cx="5882060" cy="1363210"/>
            </a:xfrm>
            <a:prstGeom prst="cube">
              <a:avLst>
                <a:gd name="adj" fmla="val 18151"/>
              </a:avLst>
            </a:prstGeom>
            <a:solidFill>
              <a:srgbClr val="6666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ame 18"/>
            <p:cNvSpPr/>
            <p:nvPr/>
          </p:nvSpPr>
          <p:spPr>
            <a:xfrm>
              <a:off x="3094065" y="4999837"/>
              <a:ext cx="5527483" cy="989901"/>
            </a:xfrm>
            <a:prstGeom prst="frame">
              <a:avLst/>
            </a:prstGeom>
            <a:solidFill>
              <a:srgbClr val="666633"/>
            </a:solidFill>
            <a:ln>
              <a:solidFill>
                <a:schemeClr val="tx1"/>
              </a:solidFill>
            </a:ln>
            <a:scene3d>
              <a:camera prst="orthographicFront"/>
              <a:lightRig rig="threePt" dir="t"/>
            </a:scene3d>
            <a:sp3d>
              <a:bevelT prst="slop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0" name="Rectangle 19"/>
            <p:cNvSpPr/>
            <p:nvPr/>
          </p:nvSpPr>
          <p:spPr>
            <a:xfrm>
              <a:off x="5725061" y="4952181"/>
              <a:ext cx="302004" cy="260059"/>
            </a:xfrm>
            <a:prstGeom prst="rect">
              <a:avLst/>
            </a:prstGeom>
            <a:solidFill>
              <a:srgbClr val="666633"/>
            </a:solidFill>
            <a:ln>
              <a:solidFill>
                <a:schemeClr val="tx1"/>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p:cNvSpPr/>
            <p:nvPr/>
          </p:nvSpPr>
          <p:spPr>
            <a:xfrm>
              <a:off x="5832299" y="5028858"/>
              <a:ext cx="96328" cy="106703"/>
            </a:xfrm>
            <a:prstGeom prst="ellipse">
              <a:avLst/>
            </a:prstGeom>
            <a:solidFill>
              <a:schemeClr val="tx1">
                <a:lumMod val="75000"/>
                <a:lumOff val="25000"/>
              </a:schemeClr>
            </a:solidFill>
            <a:ln>
              <a:solidFill>
                <a:schemeClr val="tx1"/>
              </a:solidFill>
            </a:ln>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Shape 21"/>
            <p:cNvSpPr/>
            <p:nvPr/>
          </p:nvSpPr>
          <p:spPr>
            <a:xfrm>
              <a:off x="3609278" y="4687229"/>
              <a:ext cx="215590" cy="1364166"/>
            </a:xfrm>
            <a:custGeom>
              <a:avLst/>
              <a:gdLst>
                <a:gd name="connsiteX0" fmla="*/ 3717 w 215590"/>
                <a:gd name="connsiteY0" fmla="*/ 1364166 h 1364166"/>
                <a:gd name="connsiteX1" fmla="*/ 0 w 215590"/>
                <a:gd name="connsiteY1" fmla="*/ 249044 h 1364166"/>
                <a:gd name="connsiteX2" fmla="*/ 163551 w 215590"/>
                <a:gd name="connsiteY2" fmla="*/ 0 h 1364166"/>
                <a:gd name="connsiteX3" fmla="*/ 215590 w 215590"/>
                <a:gd name="connsiteY3" fmla="*/ 0 h 1364166"/>
                <a:gd name="connsiteX4" fmla="*/ 66907 w 215590"/>
                <a:gd name="connsiteY4" fmla="*/ 249044 h 1364166"/>
                <a:gd name="connsiteX5" fmla="*/ 70624 w 215590"/>
                <a:gd name="connsiteY5" fmla="*/ 1364166 h 1364166"/>
                <a:gd name="connsiteX6" fmla="*/ 3717 w 215590"/>
                <a:gd name="connsiteY6" fmla="*/ 1364166 h 13641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5590" h="1364166">
                  <a:moveTo>
                    <a:pt x="3717" y="1364166"/>
                  </a:moveTo>
                  <a:lnTo>
                    <a:pt x="0" y="249044"/>
                  </a:lnTo>
                  <a:lnTo>
                    <a:pt x="163551" y="0"/>
                  </a:lnTo>
                  <a:lnTo>
                    <a:pt x="215590" y="0"/>
                  </a:lnTo>
                  <a:lnTo>
                    <a:pt x="66907" y="249044"/>
                  </a:lnTo>
                  <a:lnTo>
                    <a:pt x="70624" y="1364166"/>
                  </a:lnTo>
                  <a:lnTo>
                    <a:pt x="3717" y="1364166"/>
                  </a:lnTo>
                  <a:close/>
                </a:path>
              </a:pathLst>
            </a:custGeom>
            <a:solidFill>
              <a:schemeClr val="tx1">
                <a:lumMod val="65000"/>
                <a:lumOff val="35000"/>
              </a:schemeClr>
            </a:solidFill>
            <a:ln>
              <a:solidFill>
                <a:schemeClr val="tx1"/>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Shape 22"/>
            <p:cNvSpPr/>
            <p:nvPr/>
          </p:nvSpPr>
          <p:spPr>
            <a:xfrm>
              <a:off x="8020325" y="4687229"/>
              <a:ext cx="215590" cy="1364166"/>
            </a:xfrm>
            <a:custGeom>
              <a:avLst/>
              <a:gdLst>
                <a:gd name="connsiteX0" fmla="*/ 3717 w 215590"/>
                <a:gd name="connsiteY0" fmla="*/ 1364166 h 1364166"/>
                <a:gd name="connsiteX1" fmla="*/ 0 w 215590"/>
                <a:gd name="connsiteY1" fmla="*/ 249044 h 1364166"/>
                <a:gd name="connsiteX2" fmla="*/ 163551 w 215590"/>
                <a:gd name="connsiteY2" fmla="*/ 0 h 1364166"/>
                <a:gd name="connsiteX3" fmla="*/ 215590 w 215590"/>
                <a:gd name="connsiteY3" fmla="*/ 0 h 1364166"/>
                <a:gd name="connsiteX4" fmla="*/ 66907 w 215590"/>
                <a:gd name="connsiteY4" fmla="*/ 249044 h 1364166"/>
                <a:gd name="connsiteX5" fmla="*/ 70624 w 215590"/>
                <a:gd name="connsiteY5" fmla="*/ 1364166 h 1364166"/>
                <a:gd name="connsiteX6" fmla="*/ 3717 w 215590"/>
                <a:gd name="connsiteY6" fmla="*/ 1364166 h 13641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5590" h="1364166">
                  <a:moveTo>
                    <a:pt x="3717" y="1364166"/>
                  </a:moveTo>
                  <a:lnTo>
                    <a:pt x="0" y="249044"/>
                  </a:lnTo>
                  <a:lnTo>
                    <a:pt x="163551" y="0"/>
                  </a:lnTo>
                  <a:lnTo>
                    <a:pt x="215590" y="0"/>
                  </a:lnTo>
                  <a:lnTo>
                    <a:pt x="66907" y="249044"/>
                  </a:lnTo>
                  <a:lnTo>
                    <a:pt x="70624" y="1364166"/>
                  </a:lnTo>
                  <a:lnTo>
                    <a:pt x="3717" y="1364166"/>
                  </a:lnTo>
                  <a:close/>
                </a:path>
              </a:pathLst>
            </a:custGeom>
            <a:solidFill>
              <a:schemeClr val="tx1">
                <a:lumMod val="65000"/>
                <a:lumOff val="35000"/>
              </a:schemeClr>
            </a:solidFill>
            <a:ln>
              <a:solidFill>
                <a:schemeClr val="tx1"/>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eeform: Shape 23"/>
            <p:cNvSpPr/>
            <p:nvPr/>
          </p:nvSpPr>
          <p:spPr>
            <a:xfrm>
              <a:off x="3609278" y="4936273"/>
              <a:ext cx="70624" cy="0"/>
            </a:xfrm>
            <a:custGeom>
              <a:avLst/>
              <a:gdLst>
                <a:gd name="connsiteX0" fmla="*/ 0 w 70624"/>
                <a:gd name="connsiteY0" fmla="*/ 0 h 0"/>
                <a:gd name="connsiteX1" fmla="*/ 70624 w 70624"/>
                <a:gd name="connsiteY1" fmla="*/ 0 h 0"/>
              </a:gdLst>
              <a:ahLst/>
              <a:cxnLst>
                <a:cxn ang="0">
                  <a:pos x="connsiteX0" y="connsiteY0"/>
                </a:cxn>
                <a:cxn ang="0">
                  <a:pos x="connsiteX1" y="connsiteY1"/>
                </a:cxn>
              </a:cxnLst>
              <a:rect l="l" t="t" r="r" b="b"/>
              <a:pathLst>
                <a:path w="70624">
                  <a:moveTo>
                    <a:pt x="0" y="0"/>
                  </a:moveTo>
                  <a:lnTo>
                    <a:pt x="70624" y="0"/>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Shape 24"/>
            <p:cNvSpPr/>
            <p:nvPr/>
          </p:nvSpPr>
          <p:spPr>
            <a:xfrm>
              <a:off x="8021444" y="4936273"/>
              <a:ext cx="66907" cy="0"/>
            </a:xfrm>
            <a:custGeom>
              <a:avLst/>
              <a:gdLst>
                <a:gd name="connsiteX0" fmla="*/ 0 w 66907"/>
                <a:gd name="connsiteY0" fmla="*/ 0 h 0"/>
                <a:gd name="connsiteX1" fmla="*/ 66907 w 66907"/>
                <a:gd name="connsiteY1" fmla="*/ 0 h 0"/>
              </a:gdLst>
              <a:ahLst/>
              <a:cxnLst>
                <a:cxn ang="0">
                  <a:pos x="connsiteX0" y="connsiteY0"/>
                </a:cxn>
                <a:cxn ang="0">
                  <a:pos x="connsiteX1" y="connsiteY1"/>
                </a:cxn>
              </a:cxnLst>
              <a:rect l="l" t="t" r="r" b="b"/>
              <a:pathLst>
                <a:path w="66907">
                  <a:moveTo>
                    <a:pt x="0" y="0"/>
                  </a:moveTo>
                  <a:lnTo>
                    <a:pt x="66907" y="0"/>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1" name="Group 40"/>
          <p:cNvGrpSpPr/>
          <p:nvPr/>
        </p:nvGrpSpPr>
        <p:grpSpPr>
          <a:xfrm>
            <a:off x="9282784" y="1256209"/>
            <a:ext cx="4665850" cy="4681053"/>
            <a:chOff x="2028564" y="1115736"/>
            <a:chExt cx="4665850" cy="4681053"/>
          </a:xfrm>
          <a:scene3d>
            <a:camera prst="isometricOffAxis1Left"/>
            <a:lightRig rig="threePt" dir="t"/>
          </a:scene3d>
        </p:grpSpPr>
        <p:sp>
          <p:nvSpPr>
            <p:cNvPr id="27" name="Rectangle 26"/>
            <p:cNvSpPr/>
            <p:nvPr/>
          </p:nvSpPr>
          <p:spPr>
            <a:xfrm>
              <a:off x="2028564" y="1115736"/>
              <a:ext cx="2927757" cy="4681053"/>
            </a:xfrm>
            <a:prstGeom prst="rect">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Beveled 27"/>
            <p:cNvSpPr/>
            <p:nvPr/>
          </p:nvSpPr>
          <p:spPr>
            <a:xfrm>
              <a:off x="2624183" y="1400961"/>
              <a:ext cx="520118" cy="1570922"/>
            </a:xfrm>
            <a:prstGeom prst="bevel">
              <a:avLst>
                <a:gd name="adj" fmla="val 6062"/>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Beveled 28"/>
            <p:cNvSpPr/>
            <p:nvPr/>
          </p:nvSpPr>
          <p:spPr>
            <a:xfrm>
              <a:off x="3840587" y="1400961"/>
              <a:ext cx="520118" cy="1570922"/>
            </a:xfrm>
            <a:prstGeom prst="bevel">
              <a:avLst>
                <a:gd name="adj" fmla="val 6062"/>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Beveled 29"/>
            <p:cNvSpPr/>
            <p:nvPr/>
          </p:nvSpPr>
          <p:spPr>
            <a:xfrm>
              <a:off x="2624183" y="3768055"/>
              <a:ext cx="520118" cy="1570922"/>
            </a:xfrm>
            <a:prstGeom prst="bevel">
              <a:avLst>
                <a:gd name="adj" fmla="val 6062"/>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Beveled 30"/>
            <p:cNvSpPr/>
            <p:nvPr/>
          </p:nvSpPr>
          <p:spPr>
            <a:xfrm>
              <a:off x="3840587" y="3768055"/>
              <a:ext cx="520118" cy="1570922"/>
            </a:xfrm>
            <a:prstGeom prst="bevel">
              <a:avLst>
                <a:gd name="adj" fmla="val 6062"/>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hlinkClick r:id="rId5" action="ppaction://hlinksldjump"/>
            </p:cNvPr>
            <p:cNvSpPr/>
            <p:nvPr/>
          </p:nvSpPr>
          <p:spPr>
            <a:xfrm>
              <a:off x="4276814" y="3310855"/>
              <a:ext cx="369118" cy="118228"/>
            </a:xfrm>
            <a:prstGeom prst="rect">
              <a:avLst/>
            </a:prstGeom>
            <a:blipFill>
              <a:blip r:embed="rId6"/>
              <a:tile tx="0" ty="0" sx="100000" sy="100000" flip="none" algn="tl"/>
            </a:bli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3" name="Picture 32"/>
            <p:cNvPicPr>
              <a:picLocks noChangeAspect="1"/>
            </p:cNvPicPr>
            <p:nvPr/>
          </p:nvPicPr>
          <p:blipFill>
            <a:blip r:embed="rId7"/>
            <a:stretch>
              <a:fillRect/>
            </a:stretch>
          </p:blipFill>
          <p:spPr>
            <a:xfrm>
              <a:off x="5491959" y="1336718"/>
              <a:ext cx="1202455" cy="1892645"/>
            </a:xfrm>
            <a:prstGeom prst="bevel">
              <a:avLst>
                <a:gd name="adj" fmla="val 4128"/>
              </a:avLst>
            </a:prstGeom>
            <a:ln>
              <a:solidFill>
                <a:schemeClr val="tx1"/>
              </a:solidFill>
            </a:ln>
          </p:spPr>
        </p:pic>
      </p:grpSp>
      <p:sp>
        <p:nvSpPr>
          <p:cNvPr id="45" name="Freeform: Shape 44"/>
          <p:cNvSpPr/>
          <p:nvPr/>
        </p:nvSpPr>
        <p:spPr>
          <a:xfrm flipH="1">
            <a:off x="-17931" y="8966"/>
            <a:ext cx="2232211" cy="6024282"/>
          </a:xfrm>
          <a:custGeom>
            <a:avLst/>
            <a:gdLst>
              <a:gd name="connsiteX0" fmla="*/ 2214282 w 2232211"/>
              <a:gd name="connsiteY0" fmla="*/ 6176682 h 6176682"/>
              <a:gd name="connsiteX1" fmla="*/ 0 w 2232211"/>
              <a:gd name="connsiteY1" fmla="*/ 4778188 h 6176682"/>
              <a:gd name="connsiteX2" fmla="*/ 8964 w 2232211"/>
              <a:gd name="connsiteY2" fmla="*/ 107576 h 6176682"/>
              <a:gd name="connsiteX3" fmla="*/ 2232211 w 2232211"/>
              <a:gd name="connsiteY3" fmla="*/ 0 h 6176682"/>
              <a:gd name="connsiteX4" fmla="*/ 2214282 w 2232211"/>
              <a:gd name="connsiteY4" fmla="*/ 6176682 h 61766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32211" h="6176682">
                <a:moveTo>
                  <a:pt x="2214282" y="6176682"/>
                </a:moveTo>
                <a:lnTo>
                  <a:pt x="0" y="4778188"/>
                </a:lnTo>
                <a:lnTo>
                  <a:pt x="8964" y="107576"/>
                </a:lnTo>
                <a:lnTo>
                  <a:pt x="2232211" y="0"/>
                </a:lnTo>
                <a:cubicBezTo>
                  <a:pt x="2226235" y="2058894"/>
                  <a:pt x="2220258" y="4117788"/>
                  <a:pt x="2214282" y="6176682"/>
                </a:cubicBezTo>
                <a:close/>
              </a:path>
            </a:pathLst>
          </a:cu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Freeform: Shape 45"/>
          <p:cNvSpPr/>
          <p:nvPr/>
        </p:nvSpPr>
        <p:spPr>
          <a:xfrm flipH="1">
            <a:off x="-18418" y="0"/>
            <a:ext cx="2232211" cy="6176682"/>
          </a:xfrm>
          <a:custGeom>
            <a:avLst/>
            <a:gdLst>
              <a:gd name="connsiteX0" fmla="*/ 2214282 w 2232211"/>
              <a:gd name="connsiteY0" fmla="*/ 6176682 h 6176682"/>
              <a:gd name="connsiteX1" fmla="*/ 0 w 2232211"/>
              <a:gd name="connsiteY1" fmla="*/ 4778188 h 6176682"/>
              <a:gd name="connsiteX2" fmla="*/ 8964 w 2232211"/>
              <a:gd name="connsiteY2" fmla="*/ 107576 h 6176682"/>
              <a:gd name="connsiteX3" fmla="*/ 2232211 w 2232211"/>
              <a:gd name="connsiteY3" fmla="*/ 0 h 6176682"/>
              <a:gd name="connsiteX4" fmla="*/ 2214282 w 2232211"/>
              <a:gd name="connsiteY4" fmla="*/ 6176682 h 61766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32211" h="6176682">
                <a:moveTo>
                  <a:pt x="2214282" y="6176682"/>
                </a:moveTo>
                <a:lnTo>
                  <a:pt x="0" y="4778188"/>
                </a:lnTo>
                <a:lnTo>
                  <a:pt x="8964" y="107576"/>
                </a:lnTo>
                <a:lnTo>
                  <a:pt x="2232211" y="0"/>
                </a:lnTo>
                <a:cubicBezTo>
                  <a:pt x="2226235" y="2058894"/>
                  <a:pt x="2220258" y="4117788"/>
                  <a:pt x="2214282" y="6176682"/>
                </a:cubicBezTo>
                <a:close/>
              </a:path>
            </a:pathLst>
          </a:cu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3" name="Group 82"/>
          <p:cNvGrpSpPr/>
          <p:nvPr/>
        </p:nvGrpSpPr>
        <p:grpSpPr>
          <a:xfrm flipH="1">
            <a:off x="-2448088" y="2408736"/>
            <a:ext cx="3971364" cy="4756833"/>
            <a:chOff x="3191803" y="302004"/>
            <a:chExt cx="6363258" cy="6795082"/>
          </a:xfrm>
          <a:scene3d>
            <a:camera prst="isometricRightUp"/>
            <a:lightRig rig="threePt" dir="t"/>
          </a:scene3d>
        </p:grpSpPr>
        <p:sp>
          <p:nvSpPr>
            <p:cNvPr id="48" name="Cube 47"/>
            <p:cNvSpPr/>
            <p:nvPr/>
          </p:nvSpPr>
          <p:spPr>
            <a:xfrm>
              <a:off x="3191803" y="316087"/>
              <a:ext cx="1607580" cy="6780999"/>
            </a:xfrm>
            <a:prstGeom prst="cube">
              <a:avLst>
                <a:gd name="adj" fmla="val 14796"/>
              </a:avLst>
            </a:prstGeom>
            <a:solidFill>
              <a:srgbClr val="6666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Cube 48"/>
            <p:cNvSpPr/>
            <p:nvPr/>
          </p:nvSpPr>
          <p:spPr>
            <a:xfrm>
              <a:off x="4799383" y="302004"/>
              <a:ext cx="1607580" cy="6795082"/>
            </a:xfrm>
            <a:prstGeom prst="cube">
              <a:avLst>
                <a:gd name="adj" fmla="val 14796"/>
              </a:avLst>
            </a:prstGeom>
            <a:solidFill>
              <a:srgbClr val="6666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Cube 49"/>
            <p:cNvSpPr/>
            <p:nvPr/>
          </p:nvSpPr>
          <p:spPr>
            <a:xfrm>
              <a:off x="6373432" y="316087"/>
              <a:ext cx="1607580" cy="6780999"/>
            </a:xfrm>
            <a:prstGeom prst="cube">
              <a:avLst>
                <a:gd name="adj" fmla="val 14796"/>
              </a:avLst>
            </a:prstGeom>
            <a:solidFill>
              <a:srgbClr val="6666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Cube 50"/>
            <p:cNvSpPr/>
            <p:nvPr/>
          </p:nvSpPr>
          <p:spPr>
            <a:xfrm>
              <a:off x="7947481" y="312753"/>
              <a:ext cx="1607580" cy="6766915"/>
            </a:xfrm>
            <a:prstGeom prst="cube">
              <a:avLst>
                <a:gd name="adj" fmla="val 14796"/>
              </a:avLst>
            </a:prstGeom>
            <a:solidFill>
              <a:srgbClr val="6666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p:cNvSpPr/>
            <p:nvPr/>
          </p:nvSpPr>
          <p:spPr>
            <a:xfrm>
              <a:off x="8207162" y="1334491"/>
              <a:ext cx="824225" cy="7675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p:cNvSpPr/>
            <p:nvPr/>
          </p:nvSpPr>
          <p:spPr>
            <a:xfrm>
              <a:off x="8207162" y="1190648"/>
              <a:ext cx="824225" cy="7675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53"/>
            <p:cNvSpPr/>
            <p:nvPr/>
          </p:nvSpPr>
          <p:spPr>
            <a:xfrm>
              <a:off x="8207162" y="1062004"/>
              <a:ext cx="824225" cy="7675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ectangle 54"/>
            <p:cNvSpPr/>
            <p:nvPr/>
          </p:nvSpPr>
          <p:spPr>
            <a:xfrm>
              <a:off x="8207162" y="1478334"/>
              <a:ext cx="824225" cy="7675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55"/>
            <p:cNvSpPr/>
            <p:nvPr/>
          </p:nvSpPr>
          <p:spPr>
            <a:xfrm>
              <a:off x="6637096" y="1334491"/>
              <a:ext cx="824225" cy="7675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p:cNvSpPr/>
            <p:nvPr/>
          </p:nvSpPr>
          <p:spPr>
            <a:xfrm>
              <a:off x="6637096" y="1190648"/>
              <a:ext cx="824225" cy="7675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tangle 57"/>
            <p:cNvSpPr/>
            <p:nvPr/>
          </p:nvSpPr>
          <p:spPr>
            <a:xfrm>
              <a:off x="6637096" y="1062004"/>
              <a:ext cx="824225" cy="7675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Rectangle 58"/>
            <p:cNvSpPr/>
            <p:nvPr/>
          </p:nvSpPr>
          <p:spPr>
            <a:xfrm>
              <a:off x="6637096" y="1478334"/>
              <a:ext cx="824225" cy="7675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Rectangle 59"/>
            <p:cNvSpPr/>
            <p:nvPr/>
          </p:nvSpPr>
          <p:spPr>
            <a:xfrm>
              <a:off x="5073313" y="1334491"/>
              <a:ext cx="824225" cy="7675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Rectangle 60"/>
            <p:cNvSpPr/>
            <p:nvPr/>
          </p:nvSpPr>
          <p:spPr>
            <a:xfrm>
              <a:off x="5073313" y="1190648"/>
              <a:ext cx="824225" cy="7675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Rectangle 61"/>
            <p:cNvSpPr/>
            <p:nvPr/>
          </p:nvSpPr>
          <p:spPr>
            <a:xfrm>
              <a:off x="5073313" y="1062004"/>
              <a:ext cx="824225" cy="7675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Rectangle 62"/>
            <p:cNvSpPr/>
            <p:nvPr/>
          </p:nvSpPr>
          <p:spPr>
            <a:xfrm>
              <a:off x="5073313" y="1478334"/>
              <a:ext cx="824225" cy="7675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Rectangle 63"/>
            <p:cNvSpPr/>
            <p:nvPr/>
          </p:nvSpPr>
          <p:spPr>
            <a:xfrm>
              <a:off x="3450216" y="1334491"/>
              <a:ext cx="824225" cy="7675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Rectangle 64"/>
            <p:cNvSpPr/>
            <p:nvPr/>
          </p:nvSpPr>
          <p:spPr>
            <a:xfrm>
              <a:off x="3450216" y="1190648"/>
              <a:ext cx="824225" cy="7675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Rectangle 65"/>
            <p:cNvSpPr/>
            <p:nvPr/>
          </p:nvSpPr>
          <p:spPr>
            <a:xfrm>
              <a:off x="3450216" y="1062004"/>
              <a:ext cx="824225" cy="7675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Rectangle 66"/>
            <p:cNvSpPr/>
            <p:nvPr/>
          </p:nvSpPr>
          <p:spPr>
            <a:xfrm>
              <a:off x="3450216" y="1478334"/>
              <a:ext cx="824225" cy="7675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Rectangle 67"/>
            <p:cNvSpPr/>
            <p:nvPr/>
          </p:nvSpPr>
          <p:spPr>
            <a:xfrm>
              <a:off x="3586889" y="676126"/>
              <a:ext cx="550877" cy="138402"/>
            </a:xfrm>
            <a:prstGeom prst="rect">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i="1" dirty="0">
                <a:latin typeface="Agency FB" panose="020B0503020202020204" pitchFamily="34" charset="0"/>
              </a:endParaRPr>
            </a:p>
          </p:txBody>
        </p:sp>
        <p:sp>
          <p:nvSpPr>
            <p:cNvPr id="69" name="Rectangle 68"/>
            <p:cNvSpPr/>
            <p:nvPr/>
          </p:nvSpPr>
          <p:spPr>
            <a:xfrm>
              <a:off x="5216308" y="676894"/>
              <a:ext cx="550877" cy="138402"/>
            </a:xfrm>
            <a:prstGeom prst="rect">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i="1" dirty="0">
                  <a:latin typeface="Agency FB" panose="020B0503020202020204" pitchFamily="34" charset="0"/>
                </a:rPr>
                <a:t>4</a:t>
              </a:r>
            </a:p>
          </p:txBody>
        </p:sp>
        <p:sp>
          <p:nvSpPr>
            <p:cNvPr id="70" name="Rectangle 69"/>
            <p:cNvSpPr/>
            <p:nvPr/>
          </p:nvSpPr>
          <p:spPr>
            <a:xfrm>
              <a:off x="4337943" y="3267891"/>
              <a:ext cx="78377" cy="322217"/>
            </a:xfrm>
            <a:prstGeom prst="rect">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p:nvSpPr>
          <p:spPr>
            <a:xfrm>
              <a:off x="5932601" y="3267890"/>
              <a:ext cx="78377" cy="322217"/>
            </a:xfrm>
            <a:prstGeom prst="rect">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Rectangle 71"/>
            <p:cNvSpPr/>
            <p:nvPr/>
          </p:nvSpPr>
          <p:spPr>
            <a:xfrm>
              <a:off x="7511654" y="3267889"/>
              <a:ext cx="78377" cy="322217"/>
            </a:xfrm>
            <a:prstGeom prst="rect">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ectangle 72"/>
            <p:cNvSpPr/>
            <p:nvPr/>
          </p:nvSpPr>
          <p:spPr>
            <a:xfrm>
              <a:off x="9091360" y="3267888"/>
              <a:ext cx="78377" cy="322217"/>
            </a:xfrm>
            <a:prstGeom prst="rect">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ame 73"/>
            <p:cNvSpPr/>
            <p:nvPr/>
          </p:nvSpPr>
          <p:spPr>
            <a:xfrm>
              <a:off x="3222430" y="577306"/>
              <a:ext cx="1302742" cy="6519779"/>
            </a:xfrm>
            <a:prstGeom prst="frame">
              <a:avLst>
                <a:gd name="adj1" fmla="val 4881"/>
              </a:avLst>
            </a:prstGeom>
            <a:solidFill>
              <a:srgbClr val="6666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5" name="Frame 74"/>
            <p:cNvSpPr/>
            <p:nvPr/>
          </p:nvSpPr>
          <p:spPr>
            <a:xfrm>
              <a:off x="4830010" y="577305"/>
              <a:ext cx="1302742" cy="6519779"/>
            </a:xfrm>
            <a:prstGeom prst="frame">
              <a:avLst>
                <a:gd name="adj1" fmla="val 4881"/>
              </a:avLst>
            </a:prstGeom>
            <a:solidFill>
              <a:srgbClr val="6666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6" name="Frame 75"/>
            <p:cNvSpPr/>
            <p:nvPr/>
          </p:nvSpPr>
          <p:spPr>
            <a:xfrm>
              <a:off x="6404059" y="577304"/>
              <a:ext cx="1302742" cy="6519779"/>
            </a:xfrm>
            <a:prstGeom prst="frame">
              <a:avLst>
                <a:gd name="adj1" fmla="val 4881"/>
              </a:avLst>
            </a:prstGeom>
            <a:solidFill>
              <a:srgbClr val="6666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7" name="Frame 76"/>
            <p:cNvSpPr/>
            <p:nvPr/>
          </p:nvSpPr>
          <p:spPr>
            <a:xfrm>
              <a:off x="7972142" y="575001"/>
              <a:ext cx="1302742" cy="6519779"/>
            </a:xfrm>
            <a:prstGeom prst="frame">
              <a:avLst>
                <a:gd name="adj1" fmla="val 4881"/>
              </a:avLst>
            </a:prstGeom>
            <a:solidFill>
              <a:srgbClr val="6666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8" name="Rectangle 77"/>
            <p:cNvSpPr/>
            <p:nvPr/>
          </p:nvSpPr>
          <p:spPr>
            <a:xfrm>
              <a:off x="5216308" y="676894"/>
              <a:ext cx="550877" cy="138402"/>
            </a:xfrm>
            <a:prstGeom prst="rect">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i="1" dirty="0">
                <a:latin typeface="Agency FB" panose="020B0503020202020204" pitchFamily="34" charset="0"/>
              </a:endParaRPr>
            </a:p>
          </p:txBody>
        </p:sp>
        <p:sp>
          <p:nvSpPr>
            <p:cNvPr id="79" name="Rectangle 78">
              <a:hlinkClick r:id="rId8" action="ppaction://hlinksldjump"/>
            </p:cNvPr>
            <p:cNvSpPr/>
            <p:nvPr/>
          </p:nvSpPr>
          <p:spPr>
            <a:xfrm>
              <a:off x="6773769" y="681783"/>
              <a:ext cx="550877" cy="138402"/>
            </a:xfrm>
            <a:prstGeom prst="rect">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i="1" dirty="0">
                <a:latin typeface="Agency FB" panose="020B0503020202020204" pitchFamily="34" charset="0"/>
              </a:endParaRPr>
            </a:p>
          </p:txBody>
        </p:sp>
        <p:sp>
          <p:nvSpPr>
            <p:cNvPr id="80" name="Rectangle 79">
              <a:hlinkClick r:id="rId9" action="ppaction://hlinksldjump"/>
            </p:cNvPr>
            <p:cNvSpPr/>
            <p:nvPr/>
          </p:nvSpPr>
          <p:spPr>
            <a:xfrm>
              <a:off x="8342814" y="667032"/>
              <a:ext cx="550877" cy="138402"/>
            </a:xfrm>
            <a:prstGeom prst="rect">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i="1" dirty="0">
                <a:latin typeface="Agency FB" panose="020B0503020202020204" pitchFamily="34" charset="0"/>
              </a:endParaRPr>
            </a:p>
          </p:txBody>
        </p:sp>
        <p:pic>
          <p:nvPicPr>
            <p:cNvPr id="81" name="Picture 80"/>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320861" y="6575094"/>
              <a:ext cx="371425" cy="402447"/>
            </a:xfrm>
            <a:prstGeom prst="rect">
              <a:avLst/>
            </a:prstGeom>
          </p:spPr>
        </p:pic>
        <p:pic>
          <p:nvPicPr>
            <p:cNvPr id="82" name="Picture 81"/>
            <p:cNvPicPr>
              <a:picLocks noChangeAspect="1"/>
            </p:cNvPicPr>
            <p:nvPr/>
          </p:nvPicPr>
          <p:blipFill>
            <a:blip r:embed="rId11"/>
            <a:stretch>
              <a:fillRect/>
            </a:stretch>
          </p:blipFill>
          <p:spPr>
            <a:xfrm>
              <a:off x="8872753" y="3322242"/>
              <a:ext cx="171873" cy="234345"/>
            </a:xfrm>
            <a:prstGeom prst="rect">
              <a:avLst/>
            </a:prstGeom>
          </p:spPr>
        </p:pic>
      </p:grpSp>
      <p:pic>
        <p:nvPicPr>
          <p:cNvPr id="84" name="Picture 83">
            <a:hlinkClick r:id="rId12" action="ppaction://hlinksldjump"/>
          </p:cNvPr>
          <p:cNvPicPr>
            <a:picLocks noChangeAspect="1"/>
          </p:cNvPicPr>
          <p:nvPr/>
        </p:nvPicPr>
        <p:blipFill>
          <a:blip r:embed="rId13"/>
          <a:stretch>
            <a:fillRect/>
          </a:stretch>
        </p:blipFill>
        <p:spPr>
          <a:xfrm>
            <a:off x="73063" y="445633"/>
            <a:ext cx="1908213" cy="664522"/>
          </a:xfrm>
          <a:prstGeom prst="rect">
            <a:avLst/>
          </a:prstGeom>
        </p:spPr>
      </p:pic>
    </p:spTree>
    <p:extLst>
      <p:ext uri="{BB962C8B-B14F-4D97-AF65-F5344CB8AC3E}">
        <p14:creationId xmlns:p14="http://schemas.microsoft.com/office/powerpoint/2010/main" val="318520726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1" y="0"/>
            <a:ext cx="12192000" cy="6858000"/>
          </a:xfrm>
          <a:prstGeom prst="rect">
            <a:avLst/>
          </a:prstGeom>
        </p:spPr>
      </p:pic>
      <p:pic>
        <p:nvPicPr>
          <p:cNvPr id="19" name="Picture 18">
            <a:hlinkClick r:id="rId3" action="ppaction://hlinksldjump"/>
          </p:cNvPr>
          <p:cNvPicPr>
            <a:picLocks noChangeAspect="1"/>
          </p:cNvPicPr>
          <p:nvPr/>
        </p:nvPicPr>
        <p:blipFill>
          <a:blip r:embed="rId4"/>
          <a:stretch>
            <a:fillRect/>
          </a:stretch>
        </p:blipFill>
        <p:spPr>
          <a:xfrm>
            <a:off x="7815008" y="388673"/>
            <a:ext cx="2977693" cy="4686841"/>
          </a:xfrm>
          <a:prstGeom prst="bevel">
            <a:avLst>
              <a:gd name="adj" fmla="val 4128"/>
            </a:avLst>
          </a:prstGeom>
          <a:ln>
            <a:solidFill>
              <a:schemeClr val="tx1"/>
            </a:solidFill>
          </a:ln>
        </p:spPr>
      </p:pic>
      <p:grpSp>
        <p:nvGrpSpPr>
          <p:cNvPr id="11" name="Group 10"/>
          <p:cNvGrpSpPr/>
          <p:nvPr/>
        </p:nvGrpSpPr>
        <p:grpSpPr>
          <a:xfrm>
            <a:off x="-1590675" y="-179462"/>
            <a:ext cx="6513517" cy="7761363"/>
            <a:chOff x="2028564" y="1502432"/>
            <a:chExt cx="2927757" cy="4031992"/>
          </a:xfrm>
        </p:grpSpPr>
        <p:sp>
          <p:nvSpPr>
            <p:cNvPr id="5" name="Rectangle 4"/>
            <p:cNvSpPr/>
            <p:nvPr/>
          </p:nvSpPr>
          <p:spPr>
            <a:xfrm>
              <a:off x="2028564" y="1595661"/>
              <a:ext cx="2927757" cy="3938763"/>
            </a:xfrm>
            <a:prstGeom prst="rect">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Beveled 5"/>
            <p:cNvSpPr/>
            <p:nvPr/>
          </p:nvSpPr>
          <p:spPr>
            <a:xfrm>
              <a:off x="2624183" y="1502433"/>
              <a:ext cx="520118" cy="1469450"/>
            </a:xfrm>
            <a:prstGeom prst="bevel">
              <a:avLst>
                <a:gd name="adj" fmla="val 6062"/>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Beveled 6"/>
            <p:cNvSpPr/>
            <p:nvPr/>
          </p:nvSpPr>
          <p:spPr>
            <a:xfrm>
              <a:off x="3840587" y="1502432"/>
              <a:ext cx="520118" cy="1469450"/>
            </a:xfrm>
            <a:prstGeom prst="bevel">
              <a:avLst>
                <a:gd name="adj" fmla="val 6062"/>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Beveled 7"/>
            <p:cNvSpPr/>
            <p:nvPr/>
          </p:nvSpPr>
          <p:spPr>
            <a:xfrm>
              <a:off x="2624183" y="3768055"/>
              <a:ext cx="520118" cy="1570922"/>
            </a:xfrm>
            <a:prstGeom prst="bevel">
              <a:avLst>
                <a:gd name="adj" fmla="val 6062"/>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Beveled 8"/>
            <p:cNvSpPr/>
            <p:nvPr/>
          </p:nvSpPr>
          <p:spPr>
            <a:xfrm>
              <a:off x="3840587" y="3768055"/>
              <a:ext cx="520118" cy="1570922"/>
            </a:xfrm>
            <a:prstGeom prst="bevel">
              <a:avLst>
                <a:gd name="adj" fmla="val 6062"/>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4276814" y="3310855"/>
              <a:ext cx="255150" cy="118228"/>
            </a:xfrm>
            <a:prstGeom prst="rect">
              <a:avLst/>
            </a:prstGeom>
            <a:blipFill>
              <a:blip r:embed="rId5"/>
              <a:tile tx="0" ty="0" sx="100000" sy="100000" flip="none" algn="tl"/>
            </a:bli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3" name="Group 12"/>
          <p:cNvGrpSpPr/>
          <p:nvPr/>
        </p:nvGrpSpPr>
        <p:grpSpPr>
          <a:xfrm>
            <a:off x="5386744" y="388673"/>
            <a:ext cx="1909832" cy="665473"/>
            <a:chOff x="10306708" y="448103"/>
            <a:chExt cx="1815433" cy="665473"/>
          </a:xfrm>
        </p:grpSpPr>
        <p:pic>
          <p:nvPicPr>
            <p:cNvPr id="14" name="Picture 13">
              <a:hlinkClick r:id="rId6" action="ppaction://hlinksldjump"/>
            </p:cNvPr>
            <p:cNvPicPr>
              <a:picLocks noChangeAspect="1"/>
            </p:cNvPicPr>
            <p:nvPr/>
          </p:nvPicPr>
          <p:blipFill>
            <a:blip r:embed="rId7"/>
            <a:stretch>
              <a:fillRect/>
            </a:stretch>
          </p:blipFill>
          <p:spPr>
            <a:xfrm>
              <a:off x="10326088" y="448103"/>
              <a:ext cx="1796053" cy="665473"/>
            </a:xfrm>
            <a:prstGeom prst="rect">
              <a:avLst/>
            </a:prstGeom>
          </p:spPr>
        </p:pic>
        <p:sp>
          <p:nvSpPr>
            <p:cNvPr id="15" name="TextBox 14">
              <a:hlinkClick r:id="rId6" action="ppaction://hlinksldjump"/>
            </p:cNvPr>
            <p:cNvSpPr txBox="1"/>
            <p:nvPr/>
          </p:nvSpPr>
          <p:spPr>
            <a:xfrm>
              <a:off x="10306708" y="541546"/>
              <a:ext cx="1815433" cy="461665"/>
            </a:xfrm>
            <a:prstGeom prst="rect">
              <a:avLst/>
            </a:prstGeom>
            <a:noFill/>
          </p:spPr>
          <p:txBody>
            <a:bodyPr wrap="none" rtlCol="0">
              <a:spAutoFit/>
            </a:bodyPr>
            <a:lstStyle/>
            <a:p>
              <a:pPr algn="ctr"/>
              <a:r>
                <a:rPr lang="en-US" sz="1200" i="1" dirty="0">
                  <a:solidFill>
                    <a:srgbClr val="C00000"/>
                  </a:solidFill>
                  <a:effectLst>
                    <a:outerShdw blurRad="38100" dist="38100" dir="2700000" algn="tl">
                      <a:srgbClr val="000000">
                        <a:alpha val="43137"/>
                      </a:srgbClr>
                    </a:outerShdw>
                  </a:effectLst>
                  <a:latin typeface="Bernard MT Condensed" panose="02050806060905020404" pitchFamily="18" charset="0"/>
                </a:rPr>
                <a:t>I Don’t like it here anymore</a:t>
              </a:r>
            </a:p>
            <a:p>
              <a:pPr algn="ctr"/>
              <a:r>
                <a:rPr lang="en-US" sz="1200" i="1" dirty="0">
                  <a:solidFill>
                    <a:srgbClr val="C00000"/>
                  </a:solidFill>
                  <a:effectLst>
                    <a:outerShdw blurRad="38100" dist="38100" dir="2700000" algn="tl">
                      <a:srgbClr val="000000">
                        <a:alpha val="43137"/>
                      </a:srgbClr>
                    </a:outerShdw>
                  </a:effectLst>
                  <a:latin typeface="Bernard MT Condensed" panose="02050806060905020404" pitchFamily="18" charset="0"/>
                </a:rPr>
                <a:t>I want to go back</a:t>
              </a:r>
            </a:p>
          </p:txBody>
        </p:sp>
      </p:grpSp>
      <p:sp>
        <p:nvSpPr>
          <p:cNvPr id="16" name="Rectangle 15"/>
          <p:cNvSpPr/>
          <p:nvPr/>
        </p:nvSpPr>
        <p:spPr>
          <a:xfrm>
            <a:off x="11006035" y="130692"/>
            <a:ext cx="1068309" cy="923454"/>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p:cNvSpPr/>
          <p:nvPr/>
        </p:nvSpPr>
        <p:spPr>
          <a:xfrm>
            <a:off x="11379370" y="470446"/>
            <a:ext cx="83890" cy="92279"/>
          </a:xfrm>
          <a:prstGeom prst="ellipse">
            <a:avLst/>
          </a:prstGeom>
          <a:solidFill>
            <a:schemeClr val="accent4">
              <a:lumMod val="7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Isosceles Triangle 17"/>
          <p:cNvSpPr/>
          <p:nvPr/>
        </p:nvSpPr>
        <p:spPr>
          <a:xfrm rot="10800000">
            <a:off x="11144477" y="201999"/>
            <a:ext cx="553674" cy="260058"/>
          </a:xfrm>
          <a:prstGeom prst="triangle">
            <a:avLst/>
          </a:prstGeom>
          <a:solidFill>
            <a:schemeClr val="accent1">
              <a:lumMod val="7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6" name="Picture 45">
            <a:hlinkClick r:id="rId8" action="ppaction://hlinksldjump"/>
          </p:cNvPr>
          <p:cNvPicPr>
            <a:picLocks noChangeAspect="1"/>
          </p:cNvPicPr>
          <p:nvPr/>
        </p:nvPicPr>
        <p:blipFill>
          <a:blip r:embed="rId9"/>
          <a:stretch>
            <a:fillRect/>
          </a:stretch>
        </p:blipFill>
        <p:spPr>
          <a:xfrm>
            <a:off x="3418262" y="3313626"/>
            <a:ext cx="579170" cy="237765"/>
          </a:xfrm>
          <a:prstGeom prst="rect">
            <a:avLst/>
          </a:prstGeom>
        </p:spPr>
      </p:pic>
      <p:grpSp>
        <p:nvGrpSpPr>
          <p:cNvPr id="20" name="Group 19"/>
          <p:cNvGrpSpPr/>
          <p:nvPr/>
        </p:nvGrpSpPr>
        <p:grpSpPr>
          <a:xfrm>
            <a:off x="10969692" y="97248"/>
            <a:ext cx="1104652" cy="956898"/>
            <a:chOff x="10969692" y="97248"/>
            <a:chExt cx="1104652" cy="956898"/>
          </a:xfrm>
        </p:grpSpPr>
        <p:sp>
          <p:nvSpPr>
            <p:cNvPr id="21" name="Rectangle 20"/>
            <p:cNvSpPr/>
            <p:nvPr/>
          </p:nvSpPr>
          <p:spPr>
            <a:xfrm>
              <a:off x="11006035" y="130692"/>
              <a:ext cx="1068309" cy="923454"/>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p:nvSpPr>
          <p:spPr>
            <a:xfrm>
              <a:off x="10969692" y="439520"/>
              <a:ext cx="67112" cy="67113"/>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p:cNvSpPr/>
            <p:nvPr/>
          </p:nvSpPr>
          <p:spPr>
            <a:xfrm rot="16200000">
              <a:off x="11224159" y="46914"/>
              <a:ext cx="67112" cy="167780"/>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10970887" y="808250"/>
              <a:ext cx="67112" cy="67113"/>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flipV="1">
              <a:off x="11465420" y="995654"/>
              <a:ext cx="51690" cy="45719"/>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p:nvSpPr>
          <p:spPr>
            <a:xfrm flipV="1">
              <a:off x="11534186" y="995654"/>
              <a:ext cx="51690" cy="45719"/>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p:nvSpPr>
          <p:spPr>
            <a:xfrm flipV="1">
              <a:off x="11602532" y="995654"/>
              <a:ext cx="51690" cy="45719"/>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flipV="1">
              <a:off x="11670878" y="995654"/>
              <a:ext cx="51690" cy="45719"/>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rot="16200000">
              <a:off x="11933420" y="409631"/>
              <a:ext cx="216329" cy="45719"/>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rot="16200000">
              <a:off x="12007744" y="244039"/>
              <a:ext cx="67681" cy="45719"/>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90274840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1" y="0"/>
            <a:ext cx="12192000" cy="6858000"/>
          </a:xfrm>
          <a:prstGeom prst="rect">
            <a:avLst/>
          </a:prstGeom>
        </p:spPr>
      </p:pic>
      <p:pic>
        <p:nvPicPr>
          <p:cNvPr id="19" name="Picture 18"/>
          <p:cNvPicPr>
            <a:picLocks noChangeAspect="1"/>
          </p:cNvPicPr>
          <p:nvPr/>
        </p:nvPicPr>
        <p:blipFill>
          <a:blip r:embed="rId3"/>
          <a:stretch>
            <a:fillRect/>
          </a:stretch>
        </p:blipFill>
        <p:spPr>
          <a:xfrm>
            <a:off x="7807409" y="388673"/>
            <a:ext cx="2977693" cy="4686841"/>
          </a:xfrm>
          <a:prstGeom prst="bevel">
            <a:avLst>
              <a:gd name="adj" fmla="val 4128"/>
            </a:avLst>
          </a:prstGeom>
          <a:ln>
            <a:solidFill>
              <a:schemeClr val="tx1"/>
            </a:solidFill>
          </a:ln>
        </p:spPr>
      </p:pic>
      <p:grpSp>
        <p:nvGrpSpPr>
          <p:cNvPr id="11" name="Group 10"/>
          <p:cNvGrpSpPr/>
          <p:nvPr/>
        </p:nvGrpSpPr>
        <p:grpSpPr>
          <a:xfrm>
            <a:off x="-1590675" y="-179462"/>
            <a:ext cx="6513517" cy="7761363"/>
            <a:chOff x="2028564" y="1502432"/>
            <a:chExt cx="2927757" cy="4031992"/>
          </a:xfrm>
        </p:grpSpPr>
        <p:sp>
          <p:nvSpPr>
            <p:cNvPr id="5" name="Rectangle 4"/>
            <p:cNvSpPr/>
            <p:nvPr/>
          </p:nvSpPr>
          <p:spPr>
            <a:xfrm>
              <a:off x="2028564" y="1595661"/>
              <a:ext cx="2927757" cy="3938763"/>
            </a:xfrm>
            <a:prstGeom prst="rect">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Beveled 5"/>
            <p:cNvSpPr/>
            <p:nvPr/>
          </p:nvSpPr>
          <p:spPr>
            <a:xfrm>
              <a:off x="2624183" y="1502433"/>
              <a:ext cx="520118" cy="1469450"/>
            </a:xfrm>
            <a:prstGeom prst="bevel">
              <a:avLst>
                <a:gd name="adj" fmla="val 6062"/>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Beveled 6"/>
            <p:cNvSpPr/>
            <p:nvPr/>
          </p:nvSpPr>
          <p:spPr>
            <a:xfrm>
              <a:off x="3840587" y="1502432"/>
              <a:ext cx="520118" cy="1469450"/>
            </a:xfrm>
            <a:prstGeom prst="bevel">
              <a:avLst>
                <a:gd name="adj" fmla="val 6062"/>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Beveled 7"/>
            <p:cNvSpPr/>
            <p:nvPr/>
          </p:nvSpPr>
          <p:spPr>
            <a:xfrm>
              <a:off x="2624183" y="3768055"/>
              <a:ext cx="520118" cy="1570922"/>
            </a:xfrm>
            <a:prstGeom prst="bevel">
              <a:avLst>
                <a:gd name="adj" fmla="val 6062"/>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Beveled 8"/>
            <p:cNvSpPr/>
            <p:nvPr/>
          </p:nvSpPr>
          <p:spPr>
            <a:xfrm>
              <a:off x="3840587" y="3768055"/>
              <a:ext cx="520118" cy="1570922"/>
            </a:xfrm>
            <a:prstGeom prst="bevel">
              <a:avLst>
                <a:gd name="adj" fmla="val 6062"/>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4276814" y="3310855"/>
              <a:ext cx="255150" cy="118228"/>
            </a:xfrm>
            <a:prstGeom prst="rect">
              <a:avLst/>
            </a:prstGeom>
            <a:blipFill>
              <a:blip r:embed="rId4"/>
              <a:tile tx="0" ty="0" sx="100000" sy="100000" flip="none" algn="tl"/>
            </a:bli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3" name="Group 12"/>
          <p:cNvGrpSpPr/>
          <p:nvPr/>
        </p:nvGrpSpPr>
        <p:grpSpPr>
          <a:xfrm>
            <a:off x="5386744" y="388673"/>
            <a:ext cx="1909832" cy="665473"/>
            <a:chOff x="10306708" y="448103"/>
            <a:chExt cx="1815433" cy="665473"/>
          </a:xfrm>
        </p:grpSpPr>
        <p:pic>
          <p:nvPicPr>
            <p:cNvPr id="14" name="Picture 13">
              <a:hlinkClick r:id="rId5" action="ppaction://hlinksldjump"/>
            </p:cNvPr>
            <p:cNvPicPr>
              <a:picLocks noChangeAspect="1"/>
            </p:cNvPicPr>
            <p:nvPr/>
          </p:nvPicPr>
          <p:blipFill>
            <a:blip r:embed="rId6"/>
            <a:stretch>
              <a:fillRect/>
            </a:stretch>
          </p:blipFill>
          <p:spPr>
            <a:xfrm>
              <a:off x="10326088" y="448103"/>
              <a:ext cx="1796053" cy="665473"/>
            </a:xfrm>
            <a:prstGeom prst="rect">
              <a:avLst/>
            </a:prstGeom>
          </p:spPr>
        </p:pic>
        <p:sp>
          <p:nvSpPr>
            <p:cNvPr id="15" name="TextBox 14">
              <a:hlinkClick r:id="rId5" action="ppaction://hlinksldjump"/>
            </p:cNvPr>
            <p:cNvSpPr txBox="1"/>
            <p:nvPr/>
          </p:nvSpPr>
          <p:spPr>
            <a:xfrm>
              <a:off x="10306708" y="541546"/>
              <a:ext cx="1815433" cy="461665"/>
            </a:xfrm>
            <a:prstGeom prst="rect">
              <a:avLst/>
            </a:prstGeom>
            <a:noFill/>
          </p:spPr>
          <p:txBody>
            <a:bodyPr wrap="none" rtlCol="0">
              <a:spAutoFit/>
            </a:bodyPr>
            <a:lstStyle/>
            <a:p>
              <a:pPr algn="ctr"/>
              <a:r>
                <a:rPr lang="en-US" sz="1200" i="1" dirty="0">
                  <a:solidFill>
                    <a:srgbClr val="C00000"/>
                  </a:solidFill>
                  <a:effectLst>
                    <a:outerShdw blurRad="38100" dist="38100" dir="2700000" algn="tl">
                      <a:srgbClr val="000000">
                        <a:alpha val="43137"/>
                      </a:srgbClr>
                    </a:outerShdw>
                  </a:effectLst>
                  <a:latin typeface="Bernard MT Condensed" panose="02050806060905020404" pitchFamily="18" charset="0"/>
                </a:rPr>
                <a:t>I Don’t like it here anymore</a:t>
              </a:r>
            </a:p>
            <a:p>
              <a:pPr algn="ctr"/>
              <a:r>
                <a:rPr lang="en-US" sz="1200" i="1" dirty="0">
                  <a:solidFill>
                    <a:srgbClr val="C00000"/>
                  </a:solidFill>
                  <a:effectLst>
                    <a:outerShdw blurRad="38100" dist="38100" dir="2700000" algn="tl">
                      <a:srgbClr val="000000">
                        <a:alpha val="43137"/>
                      </a:srgbClr>
                    </a:outerShdw>
                  </a:effectLst>
                  <a:latin typeface="Bernard MT Condensed" panose="02050806060905020404" pitchFamily="18" charset="0"/>
                </a:rPr>
                <a:t>I want to go back</a:t>
              </a:r>
            </a:p>
          </p:txBody>
        </p:sp>
      </p:grpSp>
      <p:sp>
        <p:nvSpPr>
          <p:cNvPr id="16" name="Rectangle 15"/>
          <p:cNvSpPr/>
          <p:nvPr/>
        </p:nvSpPr>
        <p:spPr>
          <a:xfrm>
            <a:off x="11006035" y="130692"/>
            <a:ext cx="1068309" cy="923454"/>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p:cNvSpPr/>
          <p:nvPr/>
        </p:nvSpPr>
        <p:spPr>
          <a:xfrm>
            <a:off x="11379370" y="470446"/>
            <a:ext cx="83890" cy="92279"/>
          </a:xfrm>
          <a:prstGeom prst="ellipse">
            <a:avLst/>
          </a:prstGeom>
          <a:solidFill>
            <a:schemeClr val="accent4">
              <a:lumMod val="7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Isosceles Triangle 17"/>
          <p:cNvSpPr/>
          <p:nvPr/>
        </p:nvSpPr>
        <p:spPr>
          <a:xfrm rot="10800000">
            <a:off x="11144477" y="201999"/>
            <a:ext cx="553674" cy="260058"/>
          </a:xfrm>
          <a:prstGeom prst="triangle">
            <a:avLst/>
          </a:prstGeom>
          <a:solidFill>
            <a:schemeClr val="accent1">
              <a:lumMod val="7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6" name="Picture 45">
            <a:hlinkClick r:id="rId7" action="ppaction://hlinksldjump"/>
          </p:cNvPr>
          <p:cNvPicPr>
            <a:picLocks noChangeAspect="1"/>
          </p:cNvPicPr>
          <p:nvPr/>
        </p:nvPicPr>
        <p:blipFill>
          <a:blip r:embed="rId8"/>
          <a:stretch>
            <a:fillRect/>
          </a:stretch>
        </p:blipFill>
        <p:spPr>
          <a:xfrm>
            <a:off x="3418262" y="3313626"/>
            <a:ext cx="579170" cy="237765"/>
          </a:xfrm>
          <a:prstGeom prst="rect">
            <a:avLst/>
          </a:prstGeom>
        </p:spPr>
      </p:pic>
      <p:grpSp>
        <p:nvGrpSpPr>
          <p:cNvPr id="20" name="Group 19"/>
          <p:cNvGrpSpPr/>
          <p:nvPr/>
        </p:nvGrpSpPr>
        <p:grpSpPr>
          <a:xfrm>
            <a:off x="10969692" y="97248"/>
            <a:ext cx="1104652" cy="956898"/>
            <a:chOff x="10969692" y="97248"/>
            <a:chExt cx="1104652" cy="956898"/>
          </a:xfrm>
        </p:grpSpPr>
        <p:sp>
          <p:nvSpPr>
            <p:cNvPr id="21" name="Rectangle 20"/>
            <p:cNvSpPr/>
            <p:nvPr/>
          </p:nvSpPr>
          <p:spPr>
            <a:xfrm>
              <a:off x="11006035" y="130692"/>
              <a:ext cx="1068309" cy="923454"/>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p:nvSpPr>
          <p:spPr>
            <a:xfrm>
              <a:off x="10969692" y="439520"/>
              <a:ext cx="67112" cy="67113"/>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p:cNvSpPr/>
            <p:nvPr/>
          </p:nvSpPr>
          <p:spPr>
            <a:xfrm rot="16200000">
              <a:off x="11224159" y="46914"/>
              <a:ext cx="67112" cy="167780"/>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10970887" y="808250"/>
              <a:ext cx="67112" cy="67113"/>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flipV="1">
              <a:off x="11465420" y="995654"/>
              <a:ext cx="51690" cy="45719"/>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p:nvSpPr>
          <p:spPr>
            <a:xfrm flipV="1">
              <a:off x="11534186" y="995654"/>
              <a:ext cx="51690" cy="45719"/>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p:nvSpPr>
          <p:spPr>
            <a:xfrm flipV="1">
              <a:off x="11602532" y="995654"/>
              <a:ext cx="51690" cy="45719"/>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flipV="1">
              <a:off x="11670878" y="995654"/>
              <a:ext cx="51690" cy="45719"/>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rot="16200000">
              <a:off x="11933420" y="409631"/>
              <a:ext cx="216329" cy="45719"/>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rot="16200000">
              <a:off x="12007744" y="244039"/>
              <a:ext cx="67681" cy="45719"/>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1" name="Rectangle: Beveled 30"/>
          <p:cNvSpPr/>
          <p:nvPr/>
        </p:nvSpPr>
        <p:spPr>
          <a:xfrm>
            <a:off x="6773769" y="5611422"/>
            <a:ext cx="5266404" cy="1070135"/>
          </a:xfrm>
          <a:prstGeom prst="bevel">
            <a:avLst>
              <a:gd name="adj" fmla="val 5233"/>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TextBox 31"/>
          <p:cNvSpPr txBox="1"/>
          <p:nvPr/>
        </p:nvSpPr>
        <p:spPr>
          <a:xfrm>
            <a:off x="6861422" y="6062760"/>
            <a:ext cx="5101840" cy="307777"/>
          </a:xfrm>
          <a:prstGeom prst="rect">
            <a:avLst/>
          </a:prstGeom>
          <a:noFill/>
        </p:spPr>
        <p:txBody>
          <a:bodyPr wrap="square" rtlCol="0">
            <a:spAutoFit/>
          </a:bodyPr>
          <a:lstStyle/>
          <a:p>
            <a:r>
              <a:rPr lang="en-US" sz="1400" b="1" i="1" dirty="0">
                <a:latin typeface="Comic Sans MS" panose="030F0702030302020204" pitchFamily="66" charset="0"/>
              </a:rPr>
              <a:t>I like paintings.</a:t>
            </a:r>
          </a:p>
        </p:txBody>
      </p:sp>
      <p:sp>
        <p:nvSpPr>
          <p:cNvPr id="33" name="Rectangle: Beveled 32"/>
          <p:cNvSpPr/>
          <p:nvPr/>
        </p:nvSpPr>
        <p:spPr>
          <a:xfrm>
            <a:off x="6852875" y="5671884"/>
            <a:ext cx="5110386" cy="348460"/>
          </a:xfrm>
          <a:prstGeom prst="bevel">
            <a:avLst>
              <a:gd name="adj" fmla="val 7581"/>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hlinkClick r:id="rId9" action="ppaction://hlinksldjump"/>
          </p:cNvPr>
          <p:cNvSpPr/>
          <p:nvPr/>
        </p:nvSpPr>
        <p:spPr>
          <a:xfrm>
            <a:off x="6929788" y="5737297"/>
            <a:ext cx="877621" cy="214180"/>
          </a:xfrm>
          <a:prstGeom prst="rect">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i="1" dirty="0">
                <a:solidFill>
                  <a:schemeClr val="tx1"/>
                </a:solidFill>
                <a:latin typeface="Consolas" panose="020B0609020204030204" pitchFamily="49" charset="0"/>
              </a:rPr>
              <a:t>Close</a:t>
            </a:r>
          </a:p>
        </p:txBody>
      </p:sp>
      <p:sp>
        <p:nvSpPr>
          <p:cNvPr id="35" name="Rectangle: Beveled 34">
            <a:hlinkClick r:id="rId10" action="ppaction://hlinksldjump"/>
          </p:cNvPr>
          <p:cNvSpPr/>
          <p:nvPr/>
        </p:nvSpPr>
        <p:spPr>
          <a:xfrm>
            <a:off x="7911402" y="4291555"/>
            <a:ext cx="2769705" cy="626313"/>
          </a:xfrm>
          <a:prstGeom prst="bevel">
            <a:avLst>
              <a:gd name="adj" fmla="val 6162"/>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i="1" dirty="0">
                <a:solidFill>
                  <a:srgbClr val="C00000"/>
                </a:solidFill>
                <a:latin typeface="Bradley Hand ITC" panose="03070402050302030203" pitchFamily="66" charset="0"/>
              </a:rPr>
              <a:t>I want to be closer!</a:t>
            </a:r>
          </a:p>
        </p:txBody>
      </p:sp>
    </p:spTree>
    <p:extLst>
      <p:ext uri="{BB962C8B-B14F-4D97-AF65-F5344CB8AC3E}">
        <p14:creationId xmlns:p14="http://schemas.microsoft.com/office/powerpoint/2010/main" val="31545248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1" y="0"/>
            <a:ext cx="12192000" cy="6858000"/>
          </a:xfrm>
          <a:prstGeom prst="rect">
            <a:avLst/>
          </a:prstGeom>
        </p:spPr>
      </p:pic>
      <p:grpSp>
        <p:nvGrpSpPr>
          <p:cNvPr id="11" name="Group 10"/>
          <p:cNvGrpSpPr/>
          <p:nvPr/>
        </p:nvGrpSpPr>
        <p:grpSpPr>
          <a:xfrm>
            <a:off x="-1590675" y="-179462"/>
            <a:ext cx="6513517" cy="7761363"/>
            <a:chOff x="2028564" y="1502432"/>
            <a:chExt cx="2927757" cy="4031992"/>
          </a:xfrm>
        </p:grpSpPr>
        <p:sp>
          <p:nvSpPr>
            <p:cNvPr id="5" name="Rectangle 4"/>
            <p:cNvSpPr/>
            <p:nvPr/>
          </p:nvSpPr>
          <p:spPr>
            <a:xfrm>
              <a:off x="2028564" y="1595661"/>
              <a:ext cx="2927757" cy="3938763"/>
            </a:xfrm>
            <a:prstGeom prst="rect">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Beveled 5"/>
            <p:cNvSpPr/>
            <p:nvPr/>
          </p:nvSpPr>
          <p:spPr>
            <a:xfrm>
              <a:off x="2624183" y="1502433"/>
              <a:ext cx="520118" cy="1469450"/>
            </a:xfrm>
            <a:prstGeom prst="bevel">
              <a:avLst>
                <a:gd name="adj" fmla="val 6062"/>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Beveled 6"/>
            <p:cNvSpPr/>
            <p:nvPr/>
          </p:nvSpPr>
          <p:spPr>
            <a:xfrm>
              <a:off x="3840587" y="1502432"/>
              <a:ext cx="520118" cy="1469450"/>
            </a:xfrm>
            <a:prstGeom prst="bevel">
              <a:avLst>
                <a:gd name="adj" fmla="val 6062"/>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Beveled 7"/>
            <p:cNvSpPr/>
            <p:nvPr/>
          </p:nvSpPr>
          <p:spPr>
            <a:xfrm>
              <a:off x="2624183" y="3768055"/>
              <a:ext cx="520118" cy="1570922"/>
            </a:xfrm>
            <a:prstGeom prst="bevel">
              <a:avLst>
                <a:gd name="adj" fmla="val 6062"/>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Beveled 8"/>
            <p:cNvSpPr/>
            <p:nvPr/>
          </p:nvSpPr>
          <p:spPr>
            <a:xfrm>
              <a:off x="3840587" y="3768055"/>
              <a:ext cx="520118" cy="1570922"/>
            </a:xfrm>
            <a:prstGeom prst="bevel">
              <a:avLst>
                <a:gd name="adj" fmla="val 6062"/>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4276814" y="3310855"/>
              <a:ext cx="255150" cy="118228"/>
            </a:xfrm>
            <a:prstGeom prst="rect">
              <a:avLst/>
            </a:prstGeom>
            <a:blipFill>
              <a:blip r:embed="rId3"/>
              <a:tile tx="0" ty="0" sx="100000" sy="100000" flip="none" algn="tl"/>
            </a:bli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Rectangle 15"/>
          <p:cNvSpPr/>
          <p:nvPr/>
        </p:nvSpPr>
        <p:spPr>
          <a:xfrm>
            <a:off x="11006035" y="130692"/>
            <a:ext cx="1068309" cy="923454"/>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p:cNvSpPr/>
          <p:nvPr/>
        </p:nvSpPr>
        <p:spPr>
          <a:xfrm>
            <a:off x="11379370" y="470446"/>
            <a:ext cx="83890" cy="92279"/>
          </a:xfrm>
          <a:prstGeom prst="ellipse">
            <a:avLst/>
          </a:prstGeom>
          <a:solidFill>
            <a:schemeClr val="accent4">
              <a:lumMod val="7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Isosceles Triangle 17"/>
          <p:cNvSpPr/>
          <p:nvPr/>
        </p:nvSpPr>
        <p:spPr>
          <a:xfrm rot="10800000">
            <a:off x="11144477" y="201999"/>
            <a:ext cx="553674" cy="260058"/>
          </a:xfrm>
          <a:prstGeom prst="triangle">
            <a:avLst/>
          </a:prstGeom>
          <a:solidFill>
            <a:schemeClr val="accent1">
              <a:lumMod val="7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6" name="Picture 45">
            <a:hlinkClick r:id="rId4" action="ppaction://hlinksldjump"/>
          </p:cNvPr>
          <p:cNvPicPr>
            <a:picLocks noChangeAspect="1"/>
          </p:cNvPicPr>
          <p:nvPr/>
        </p:nvPicPr>
        <p:blipFill>
          <a:blip r:embed="rId5"/>
          <a:stretch>
            <a:fillRect/>
          </a:stretch>
        </p:blipFill>
        <p:spPr>
          <a:xfrm>
            <a:off x="3418262" y="3313626"/>
            <a:ext cx="579170" cy="237765"/>
          </a:xfrm>
          <a:prstGeom prst="rect">
            <a:avLst/>
          </a:prstGeom>
        </p:spPr>
      </p:pic>
      <p:grpSp>
        <p:nvGrpSpPr>
          <p:cNvPr id="20" name="Group 19"/>
          <p:cNvGrpSpPr/>
          <p:nvPr/>
        </p:nvGrpSpPr>
        <p:grpSpPr>
          <a:xfrm>
            <a:off x="10969692" y="97248"/>
            <a:ext cx="1104652" cy="956898"/>
            <a:chOff x="10969692" y="97248"/>
            <a:chExt cx="1104652" cy="956898"/>
          </a:xfrm>
        </p:grpSpPr>
        <p:sp>
          <p:nvSpPr>
            <p:cNvPr id="21" name="Rectangle 20"/>
            <p:cNvSpPr/>
            <p:nvPr/>
          </p:nvSpPr>
          <p:spPr>
            <a:xfrm>
              <a:off x="11006035" y="130692"/>
              <a:ext cx="1068309" cy="923454"/>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p:nvSpPr>
          <p:spPr>
            <a:xfrm>
              <a:off x="10969692" y="439520"/>
              <a:ext cx="67112" cy="67113"/>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p:cNvSpPr/>
            <p:nvPr/>
          </p:nvSpPr>
          <p:spPr>
            <a:xfrm rot="16200000">
              <a:off x="11224159" y="46914"/>
              <a:ext cx="67112" cy="167780"/>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10970887" y="808250"/>
              <a:ext cx="67112" cy="67113"/>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flipV="1">
              <a:off x="11465420" y="995654"/>
              <a:ext cx="51690" cy="45719"/>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p:nvSpPr>
          <p:spPr>
            <a:xfrm flipV="1">
              <a:off x="11534186" y="995654"/>
              <a:ext cx="51690" cy="45719"/>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p:nvSpPr>
          <p:spPr>
            <a:xfrm flipV="1">
              <a:off x="11602532" y="995654"/>
              <a:ext cx="51690" cy="45719"/>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flipV="1">
              <a:off x="11670878" y="995654"/>
              <a:ext cx="51690" cy="45719"/>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rot="16200000">
              <a:off x="11933420" y="409631"/>
              <a:ext cx="216329" cy="45719"/>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rot="16200000">
              <a:off x="12007744" y="244039"/>
              <a:ext cx="67681" cy="45719"/>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6" name="Rectangle 35"/>
          <p:cNvSpPr/>
          <p:nvPr/>
        </p:nvSpPr>
        <p:spPr>
          <a:xfrm>
            <a:off x="-58720" y="-10181"/>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p:cNvSpPr/>
          <p:nvPr/>
        </p:nvSpPr>
        <p:spPr>
          <a:xfrm>
            <a:off x="-58720" y="-18162"/>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p:cNvSpPr/>
          <p:nvPr/>
        </p:nvSpPr>
        <p:spPr>
          <a:xfrm>
            <a:off x="-48933" y="-2201"/>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p:cNvSpPr/>
          <p:nvPr/>
        </p:nvSpPr>
        <p:spPr>
          <a:xfrm>
            <a:off x="-48933" y="-10182"/>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p:cNvSpPr/>
          <p:nvPr/>
        </p:nvSpPr>
        <p:spPr>
          <a:xfrm>
            <a:off x="-53827" y="5779"/>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p:cNvSpPr/>
          <p:nvPr/>
        </p:nvSpPr>
        <p:spPr>
          <a:xfrm>
            <a:off x="-53827" y="-2202"/>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p:cNvSpPr/>
          <p:nvPr/>
        </p:nvSpPr>
        <p:spPr>
          <a:xfrm>
            <a:off x="-61576" y="13758"/>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61576" y="5777"/>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p:cNvSpPr/>
          <p:nvPr/>
        </p:nvSpPr>
        <p:spPr>
          <a:xfrm>
            <a:off x="-56488" y="7981"/>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p:cNvSpPr/>
          <p:nvPr/>
        </p:nvSpPr>
        <p:spPr>
          <a:xfrm>
            <a:off x="-56488" y="0"/>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p:cNvPicPr>
            <a:picLocks noChangeAspect="1"/>
          </p:cNvPicPr>
          <p:nvPr/>
        </p:nvPicPr>
        <p:blipFill>
          <a:blip r:embed="rId6"/>
          <a:stretch>
            <a:fillRect/>
          </a:stretch>
        </p:blipFill>
        <p:spPr>
          <a:xfrm>
            <a:off x="3456664" y="43137"/>
            <a:ext cx="4265665" cy="6714088"/>
          </a:xfrm>
          <a:prstGeom prst="bevel">
            <a:avLst>
              <a:gd name="adj" fmla="val 4128"/>
            </a:avLst>
          </a:prstGeom>
          <a:ln>
            <a:solidFill>
              <a:schemeClr val="tx1"/>
            </a:solidFill>
          </a:ln>
        </p:spPr>
      </p:pic>
      <p:grpSp>
        <p:nvGrpSpPr>
          <p:cNvPr id="13" name="Group 12"/>
          <p:cNvGrpSpPr/>
          <p:nvPr/>
        </p:nvGrpSpPr>
        <p:grpSpPr>
          <a:xfrm>
            <a:off x="8411195" y="271528"/>
            <a:ext cx="1909832" cy="665473"/>
            <a:chOff x="10306708" y="448103"/>
            <a:chExt cx="1815433" cy="665473"/>
          </a:xfrm>
        </p:grpSpPr>
        <p:pic>
          <p:nvPicPr>
            <p:cNvPr id="14" name="Picture 13">
              <a:hlinkClick r:id="rId7" action="ppaction://hlinksldjump"/>
            </p:cNvPr>
            <p:cNvPicPr>
              <a:picLocks noChangeAspect="1"/>
            </p:cNvPicPr>
            <p:nvPr/>
          </p:nvPicPr>
          <p:blipFill>
            <a:blip r:embed="rId8"/>
            <a:stretch>
              <a:fillRect/>
            </a:stretch>
          </p:blipFill>
          <p:spPr>
            <a:xfrm>
              <a:off x="10326088" y="448103"/>
              <a:ext cx="1796053" cy="665473"/>
            </a:xfrm>
            <a:prstGeom prst="rect">
              <a:avLst/>
            </a:prstGeom>
          </p:spPr>
        </p:pic>
        <p:sp>
          <p:nvSpPr>
            <p:cNvPr id="15" name="TextBox 14">
              <a:hlinkClick r:id="rId7" action="ppaction://hlinksldjump"/>
            </p:cNvPr>
            <p:cNvSpPr txBox="1"/>
            <p:nvPr/>
          </p:nvSpPr>
          <p:spPr>
            <a:xfrm>
              <a:off x="10306708" y="541546"/>
              <a:ext cx="1815433" cy="461665"/>
            </a:xfrm>
            <a:prstGeom prst="rect">
              <a:avLst/>
            </a:prstGeom>
            <a:noFill/>
          </p:spPr>
          <p:txBody>
            <a:bodyPr wrap="none" rtlCol="0">
              <a:spAutoFit/>
            </a:bodyPr>
            <a:lstStyle/>
            <a:p>
              <a:pPr algn="ctr"/>
              <a:r>
                <a:rPr lang="en-US" sz="1200" i="1" dirty="0">
                  <a:solidFill>
                    <a:srgbClr val="C00000"/>
                  </a:solidFill>
                  <a:effectLst>
                    <a:outerShdw blurRad="38100" dist="38100" dir="2700000" algn="tl">
                      <a:srgbClr val="000000">
                        <a:alpha val="43137"/>
                      </a:srgbClr>
                    </a:outerShdw>
                  </a:effectLst>
                  <a:latin typeface="Bernard MT Condensed" panose="02050806060905020404" pitchFamily="18" charset="0"/>
                </a:rPr>
                <a:t>I Don’t like it here anymore</a:t>
              </a:r>
            </a:p>
            <a:p>
              <a:pPr algn="ctr"/>
              <a:r>
                <a:rPr lang="en-US" sz="1200" i="1" dirty="0">
                  <a:solidFill>
                    <a:srgbClr val="C00000"/>
                  </a:solidFill>
                  <a:effectLst>
                    <a:outerShdw blurRad="38100" dist="38100" dir="2700000" algn="tl">
                      <a:srgbClr val="000000">
                        <a:alpha val="43137"/>
                      </a:srgbClr>
                    </a:outerShdw>
                  </a:effectLst>
                  <a:latin typeface="Bernard MT Condensed" panose="02050806060905020404" pitchFamily="18" charset="0"/>
                </a:rPr>
                <a:t>I want to go back</a:t>
              </a:r>
            </a:p>
          </p:txBody>
        </p:sp>
      </p:grpSp>
      <p:sp>
        <p:nvSpPr>
          <p:cNvPr id="52" name="Arrow: Curved Right 51">
            <a:hlinkClick r:id="rId9" action="ppaction://hlinksldjump"/>
          </p:cNvPr>
          <p:cNvSpPr/>
          <p:nvPr/>
        </p:nvSpPr>
        <p:spPr>
          <a:xfrm>
            <a:off x="1936639" y="506633"/>
            <a:ext cx="731520" cy="711970"/>
          </a:xfrm>
          <a:prstGeom prst="curvedRightArrow">
            <a:avLst/>
          </a:prstGeom>
          <a:solidFill>
            <a:schemeClr val="bg1"/>
          </a:solidFill>
          <a:ln>
            <a:solidFill>
              <a:schemeClr val="tx1"/>
            </a:solidFill>
          </a:ln>
          <a:effectLst>
            <a:innerShdw blurRad="114300">
              <a:prstClr val="black"/>
            </a:innerShdw>
          </a:effectLst>
          <a:scene3d>
            <a:camera prst="perspectiveRelaxed"/>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3" name="Rectangle: Beveled 52">
            <a:hlinkClick r:id="rId9" action="ppaction://hlinksldjump"/>
          </p:cNvPr>
          <p:cNvSpPr/>
          <p:nvPr/>
        </p:nvSpPr>
        <p:spPr>
          <a:xfrm>
            <a:off x="1796231" y="1278454"/>
            <a:ext cx="1073426" cy="379807"/>
          </a:xfrm>
          <a:prstGeom prst="bevel">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i="1" u="sng" dirty="0">
                <a:solidFill>
                  <a:srgbClr val="C00000"/>
                </a:solidFill>
                <a:effectLst>
                  <a:outerShdw blurRad="38100" dist="38100" dir="2700000" algn="tl">
                    <a:srgbClr val="000000">
                      <a:alpha val="43137"/>
                    </a:srgbClr>
                  </a:outerShdw>
                </a:effectLst>
                <a:latin typeface="Bradley Hand ITC" panose="03070402050302030203" pitchFamily="66" charset="0"/>
              </a:rPr>
              <a:t>Rotate</a:t>
            </a:r>
          </a:p>
        </p:txBody>
      </p:sp>
    </p:spTree>
    <p:extLst>
      <p:ext uri="{BB962C8B-B14F-4D97-AF65-F5344CB8AC3E}">
        <p14:creationId xmlns:p14="http://schemas.microsoft.com/office/powerpoint/2010/main" val="16319077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1" y="0"/>
            <a:ext cx="12192000" cy="6858000"/>
          </a:xfrm>
          <a:prstGeom prst="rect">
            <a:avLst/>
          </a:prstGeom>
        </p:spPr>
      </p:pic>
      <p:grpSp>
        <p:nvGrpSpPr>
          <p:cNvPr id="11" name="Group 10"/>
          <p:cNvGrpSpPr/>
          <p:nvPr/>
        </p:nvGrpSpPr>
        <p:grpSpPr>
          <a:xfrm>
            <a:off x="-1590675" y="-179462"/>
            <a:ext cx="6513517" cy="7761363"/>
            <a:chOff x="2028564" y="1502432"/>
            <a:chExt cx="2927757" cy="4031992"/>
          </a:xfrm>
        </p:grpSpPr>
        <p:sp>
          <p:nvSpPr>
            <p:cNvPr id="5" name="Rectangle 4"/>
            <p:cNvSpPr/>
            <p:nvPr/>
          </p:nvSpPr>
          <p:spPr>
            <a:xfrm>
              <a:off x="2028564" y="1595661"/>
              <a:ext cx="2927757" cy="3938763"/>
            </a:xfrm>
            <a:prstGeom prst="rect">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Beveled 5"/>
            <p:cNvSpPr/>
            <p:nvPr/>
          </p:nvSpPr>
          <p:spPr>
            <a:xfrm>
              <a:off x="2624183" y="1502433"/>
              <a:ext cx="520118" cy="1469450"/>
            </a:xfrm>
            <a:prstGeom prst="bevel">
              <a:avLst>
                <a:gd name="adj" fmla="val 6062"/>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Beveled 6"/>
            <p:cNvSpPr/>
            <p:nvPr/>
          </p:nvSpPr>
          <p:spPr>
            <a:xfrm>
              <a:off x="3840587" y="1502432"/>
              <a:ext cx="520118" cy="1469450"/>
            </a:xfrm>
            <a:prstGeom prst="bevel">
              <a:avLst>
                <a:gd name="adj" fmla="val 6062"/>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Beveled 7"/>
            <p:cNvSpPr/>
            <p:nvPr/>
          </p:nvSpPr>
          <p:spPr>
            <a:xfrm>
              <a:off x="2624183" y="3768055"/>
              <a:ext cx="520118" cy="1570922"/>
            </a:xfrm>
            <a:prstGeom prst="bevel">
              <a:avLst>
                <a:gd name="adj" fmla="val 6062"/>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Beveled 8"/>
            <p:cNvSpPr/>
            <p:nvPr/>
          </p:nvSpPr>
          <p:spPr>
            <a:xfrm>
              <a:off x="3840587" y="3768055"/>
              <a:ext cx="520118" cy="1570922"/>
            </a:xfrm>
            <a:prstGeom prst="bevel">
              <a:avLst>
                <a:gd name="adj" fmla="val 6062"/>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4276814" y="3310855"/>
              <a:ext cx="255150" cy="118228"/>
            </a:xfrm>
            <a:prstGeom prst="rect">
              <a:avLst/>
            </a:prstGeom>
            <a:blipFill>
              <a:blip r:embed="rId3"/>
              <a:tile tx="0" ty="0" sx="100000" sy="100000" flip="none" algn="tl"/>
            </a:bli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Rectangle 15"/>
          <p:cNvSpPr/>
          <p:nvPr/>
        </p:nvSpPr>
        <p:spPr>
          <a:xfrm>
            <a:off x="11006035" y="130692"/>
            <a:ext cx="1068309" cy="923454"/>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p:cNvSpPr/>
          <p:nvPr/>
        </p:nvSpPr>
        <p:spPr>
          <a:xfrm>
            <a:off x="11379370" y="470446"/>
            <a:ext cx="83890" cy="92279"/>
          </a:xfrm>
          <a:prstGeom prst="ellipse">
            <a:avLst/>
          </a:prstGeom>
          <a:solidFill>
            <a:schemeClr val="accent4">
              <a:lumMod val="7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Isosceles Triangle 17"/>
          <p:cNvSpPr/>
          <p:nvPr/>
        </p:nvSpPr>
        <p:spPr>
          <a:xfrm rot="10800000">
            <a:off x="11144477" y="201999"/>
            <a:ext cx="553674" cy="260058"/>
          </a:xfrm>
          <a:prstGeom prst="triangle">
            <a:avLst/>
          </a:prstGeom>
          <a:solidFill>
            <a:schemeClr val="accent1">
              <a:lumMod val="7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6" name="Picture 45">
            <a:hlinkClick r:id="rId4" action="ppaction://hlinksldjump"/>
          </p:cNvPr>
          <p:cNvPicPr>
            <a:picLocks noChangeAspect="1"/>
          </p:cNvPicPr>
          <p:nvPr/>
        </p:nvPicPr>
        <p:blipFill>
          <a:blip r:embed="rId5"/>
          <a:stretch>
            <a:fillRect/>
          </a:stretch>
        </p:blipFill>
        <p:spPr>
          <a:xfrm>
            <a:off x="3418262" y="3313626"/>
            <a:ext cx="579170" cy="237765"/>
          </a:xfrm>
          <a:prstGeom prst="rect">
            <a:avLst/>
          </a:prstGeom>
        </p:spPr>
      </p:pic>
      <p:grpSp>
        <p:nvGrpSpPr>
          <p:cNvPr id="20" name="Group 19"/>
          <p:cNvGrpSpPr/>
          <p:nvPr/>
        </p:nvGrpSpPr>
        <p:grpSpPr>
          <a:xfrm>
            <a:off x="10969692" y="97248"/>
            <a:ext cx="1104652" cy="956898"/>
            <a:chOff x="10969692" y="97248"/>
            <a:chExt cx="1104652" cy="956898"/>
          </a:xfrm>
        </p:grpSpPr>
        <p:sp>
          <p:nvSpPr>
            <p:cNvPr id="21" name="Rectangle 20"/>
            <p:cNvSpPr/>
            <p:nvPr/>
          </p:nvSpPr>
          <p:spPr>
            <a:xfrm>
              <a:off x="11006035" y="130692"/>
              <a:ext cx="1068309" cy="923454"/>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p:nvSpPr>
          <p:spPr>
            <a:xfrm>
              <a:off x="10969692" y="439520"/>
              <a:ext cx="67112" cy="67113"/>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p:cNvSpPr/>
            <p:nvPr/>
          </p:nvSpPr>
          <p:spPr>
            <a:xfrm rot="16200000">
              <a:off x="11224159" y="46914"/>
              <a:ext cx="67112" cy="167780"/>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10970887" y="808250"/>
              <a:ext cx="67112" cy="67113"/>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flipV="1">
              <a:off x="11465420" y="995654"/>
              <a:ext cx="51690" cy="45719"/>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p:nvSpPr>
          <p:spPr>
            <a:xfrm flipV="1">
              <a:off x="11534186" y="995654"/>
              <a:ext cx="51690" cy="45719"/>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p:nvSpPr>
          <p:spPr>
            <a:xfrm flipV="1">
              <a:off x="11602532" y="995654"/>
              <a:ext cx="51690" cy="45719"/>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flipV="1">
              <a:off x="11670878" y="995654"/>
              <a:ext cx="51690" cy="45719"/>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rot="16200000">
              <a:off x="11933420" y="409631"/>
              <a:ext cx="216329" cy="45719"/>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rot="16200000">
              <a:off x="12007744" y="244039"/>
              <a:ext cx="67681" cy="45719"/>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6" name="Rectangle 35"/>
          <p:cNvSpPr/>
          <p:nvPr/>
        </p:nvSpPr>
        <p:spPr>
          <a:xfrm>
            <a:off x="-58720" y="-10181"/>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p:cNvSpPr/>
          <p:nvPr/>
        </p:nvSpPr>
        <p:spPr>
          <a:xfrm>
            <a:off x="-58720" y="-18162"/>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p:cNvSpPr/>
          <p:nvPr/>
        </p:nvSpPr>
        <p:spPr>
          <a:xfrm>
            <a:off x="-48933" y="-2201"/>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p:cNvSpPr/>
          <p:nvPr/>
        </p:nvSpPr>
        <p:spPr>
          <a:xfrm>
            <a:off x="-48933" y="-10182"/>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p:cNvSpPr/>
          <p:nvPr/>
        </p:nvSpPr>
        <p:spPr>
          <a:xfrm>
            <a:off x="-53827" y="5779"/>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p:cNvSpPr/>
          <p:nvPr/>
        </p:nvSpPr>
        <p:spPr>
          <a:xfrm>
            <a:off x="-53827" y="-2202"/>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p:cNvSpPr/>
          <p:nvPr/>
        </p:nvSpPr>
        <p:spPr>
          <a:xfrm>
            <a:off x="-61576" y="13758"/>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61576" y="5777"/>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p:cNvSpPr/>
          <p:nvPr/>
        </p:nvSpPr>
        <p:spPr>
          <a:xfrm>
            <a:off x="-56488" y="7981"/>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p:cNvSpPr/>
          <p:nvPr/>
        </p:nvSpPr>
        <p:spPr>
          <a:xfrm>
            <a:off x="-56488" y="0"/>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p:cNvPicPr>
            <a:picLocks noChangeAspect="1"/>
          </p:cNvPicPr>
          <p:nvPr/>
        </p:nvPicPr>
        <p:blipFill>
          <a:blip r:embed="rId6"/>
          <a:stretch>
            <a:fillRect/>
          </a:stretch>
        </p:blipFill>
        <p:spPr>
          <a:xfrm>
            <a:off x="3456664" y="43137"/>
            <a:ext cx="4265665" cy="6714088"/>
          </a:xfrm>
          <a:prstGeom prst="bevel">
            <a:avLst>
              <a:gd name="adj" fmla="val 4128"/>
            </a:avLst>
          </a:prstGeom>
          <a:ln>
            <a:solidFill>
              <a:schemeClr val="tx1"/>
            </a:solidFill>
          </a:ln>
        </p:spPr>
      </p:pic>
      <p:sp>
        <p:nvSpPr>
          <p:cNvPr id="50" name="Arrow: Curved Right 49">
            <a:hlinkClick r:id="rId7" action="ppaction://hlinksldjump"/>
          </p:cNvPr>
          <p:cNvSpPr/>
          <p:nvPr/>
        </p:nvSpPr>
        <p:spPr>
          <a:xfrm>
            <a:off x="1936639" y="506633"/>
            <a:ext cx="731520" cy="711970"/>
          </a:xfrm>
          <a:prstGeom prst="curvedRightArrow">
            <a:avLst/>
          </a:prstGeom>
          <a:solidFill>
            <a:schemeClr val="bg1"/>
          </a:solidFill>
          <a:ln>
            <a:solidFill>
              <a:schemeClr val="tx1"/>
            </a:solidFill>
          </a:ln>
          <a:effectLst>
            <a:innerShdw blurRad="114300">
              <a:prstClr val="black"/>
            </a:innerShdw>
          </a:effectLst>
          <a:scene3d>
            <a:camera prst="perspectiveRelaxed"/>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1" name="Rectangle: Beveled 50">
            <a:hlinkClick r:id="rId7" action="ppaction://hlinksldjump"/>
          </p:cNvPr>
          <p:cNvSpPr/>
          <p:nvPr/>
        </p:nvSpPr>
        <p:spPr>
          <a:xfrm>
            <a:off x="1796231" y="1278454"/>
            <a:ext cx="1073426" cy="379807"/>
          </a:xfrm>
          <a:prstGeom prst="bevel">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i="1" u="sng" dirty="0">
                <a:solidFill>
                  <a:srgbClr val="C00000"/>
                </a:solidFill>
                <a:effectLst>
                  <a:outerShdw blurRad="38100" dist="38100" dir="2700000" algn="tl">
                    <a:srgbClr val="000000">
                      <a:alpha val="43137"/>
                    </a:srgbClr>
                  </a:outerShdw>
                </a:effectLst>
                <a:latin typeface="Bradley Hand ITC" panose="03070402050302030203" pitchFamily="66" charset="0"/>
              </a:rPr>
              <a:t>Rotate</a:t>
            </a:r>
          </a:p>
        </p:txBody>
      </p:sp>
      <p:sp>
        <p:nvSpPr>
          <p:cNvPr id="4" name="Rectangle 3"/>
          <p:cNvSpPr/>
          <p:nvPr/>
        </p:nvSpPr>
        <p:spPr>
          <a:xfrm>
            <a:off x="3456663" y="49433"/>
            <a:ext cx="4265665" cy="6707792"/>
          </a:xfrm>
          <a:prstGeom prst="rect">
            <a:avLst/>
          </a:prstGeom>
          <a:blipFill>
            <a:blip r:embed="rId8"/>
            <a:tile tx="0" ty="0" sx="100000" sy="100000" flip="none" algn="tl"/>
          </a:bli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rot="1489078">
            <a:off x="3673438" y="927946"/>
            <a:ext cx="3736920" cy="523220"/>
          </a:xfrm>
          <a:prstGeom prst="rect">
            <a:avLst/>
          </a:prstGeom>
          <a:noFill/>
        </p:spPr>
        <p:txBody>
          <a:bodyPr wrap="none" rtlCol="0">
            <a:spAutoFit/>
          </a:bodyPr>
          <a:lstStyle/>
          <a:p>
            <a:r>
              <a:rPr lang="en-US" sz="2800" dirty="0">
                <a:solidFill>
                  <a:schemeClr val="tx1">
                    <a:lumMod val="65000"/>
                    <a:lumOff val="35000"/>
                  </a:schemeClr>
                </a:solidFill>
                <a:latin typeface="Bradley Hand ITC" panose="03070402050302030203" pitchFamily="66" charset="0"/>
              </a:rPr>
              <a:t>Sorry No Clue Here!!! ;)</a:t>
            </a:r>
          </a:p>
        </p:txBody>
      </p:sp>
      <p:grpSp>
        <p:nvGrpSpPr>
          <p:cNvPr id="13" name="Group 12"/>
          <p:cNvGrpSpPr/>
          <p:nvPr/>
        </p:nvGrpSpPr>
        <p:grpSpPr>
          <a:xfrm>
            <a:off x="8704989" y="234366"/>
            <a:ext cx="1909832" cy="665473"/>
            <a:chOff x="10306708" y="448103"/>
            <a:chExt cx="1815433" cy="665473"/>
          </a:xfrm>
        </p:grpSpPr>
        <p:pic>
          <p:nvPicPr>
            <p:cNvPr id="14" name="Picture 13">
              <a:hlinkClick r:id="rId9" action="ppaction://hlinksldjump"/>
            </p:cNvPr>
            <p:cNvPicPr>
              <a:picLocks noChangeAspect="1"/>
            </p:cNvPicPr>
            <p:nvPr/>
          </p:nvPicPr>
          <p:blipFill>
            <a:blip r:embed="rId10"/>
            <a:stretch>
              <a:fillRect/>
            </a:stretch>
          </p:blipFill>
          <p:spPr>
            <a:xfrm>
              <a:off x="10326088" y="448103"/>
              <a:ext cx="1796053" cy="665473"/>
            </a:xfrm>
            <a:prstGeom prst="rect">
              <a:avLst/>
            </a:prstGeom>
          </p:spPr>
        </p:pic>
        <p:sp>
          <p:nvSpPr>
            <p:cNvPr id="15" name="TextBox 14">
              <a:hlinkClick r:id="rId9" action="ppaction://hlinksldjump"/>
            </p:cNvPr>
            <p:cNvSpPr txBox="1"/>
            <p:nvPr/>
          </p:nvSpPr>
          <p:spPr>
            <a:xfrm>
              <a:off x="10306708" y="541546"/>
              <a:ext cx="1815433" cy="461665"/>
            </a:xfrm>
            <a:prstGeom prst="rect">
              <a:avLst/>
            </a:prstGeom>
            <a:noFill/>
          </p:spPr>
          <p:txBody>
            <a:bodyPr wrap="none" rtlCol="0">
              <a:spAutoFit/>
            </a:bodyPr>
            <a:lstStyle/>
            <a:p>
              <a:pPr algn="ctr"/>
              <a:r>
                <a:rPr lang="en-US" sz="1200" i="1" dirty="0">
                  <a:solidFill>
                    <a:srgbClr val="C00000"/>
                  </a:solidFill>
                  <a:effectLst>
                    <a:outerShdw blurRad="38100" dist="38100" dir="2700000" algn="tl">
                      <a:srgbClr val="000000">
                        <a:alpha val="43137"/>
                      </a:srgbClr>
                    </a:outerShdw>
                  </a:effectLst>
                  <a:latin typeface="Bernard MT Condensed" panose="02050806060905020404" pitchFamily="18" charset="0"/>
                </a:rPr>
                <a:t>I Don’t like it here anymore</a:t>
              </a:r>
            </a:p>
            <a:p>
              <a:pPr algn="ctr"/>
              <a:r>
                <a:rPr lang="en-US" sz="1200" i="1" dirty="0">
                  <a:solidFill>
                    <a:srgbClr val="C00000"/>
                  </a:solidFill>
                  <a:effectLst>
                    <a:outerShdw blurRad="38100" dist="38100" dir="2700000" algn="tl">
                      <a:srgbClr val="000000">
                        <a:alpha val="43137"/>
                      </a:srgbClr>
                    </a:outerShdw>
                  </a:effectLst>
                  <a:latin typeface="Bernard MT Condensed" panose="02050806060905020404" pitchFamily="18" charset="0"/>
                </a:rPr>
                <a:t>I want to go back</a:t>
              </a:r>
            </a:p>
          </p:txBody>
        </p:sp>
      </p:grpSp>
      <p:sp>
        <p:nvSpPr>
          <p:cNvPr id="55" name="TextBox 54"/>
          <p:cNvSpPr txBox="1"/>
          <p:nvPr/>
        </p:nvSpPr>
        <p:spPr>
          <a:xfrm rot="20231079">
            <a:off x="3987347" y="5520302"/>
            <a:ext cx="3682418" cy="523220"/>
          </a:xfrm>
          <a:prstGeom prst="rect">
            <a:avLst/>
          </a:prstGeom>
          <a:noFill/>
        </p:spPr>
        <p:txBody>
          <a:bodyPr wrap="none" rtlCol="0">
            <a:spAutoFit/>
          </a:bodyPr>
          <a:lstStyle/>
          <a:p>
            <a:r>
              <a:rPr lang="en-US" sz="2800" dirty="0">
                <a:solidFill>
                  <a:schemeClr val="tx1">
                    <a:lumMod val="65000"/>
                    <a:lumOff val="35000"/>
                  </a:schemeClr>
                </a:solidFill>
                <a:latin typeface="Bradley Hand ITC" panose="03070402050302030203" pitchFamily="66" charset="0"/>
              </a:rPr>
              <a:t>Better Luck Next Time!</a:t>
            </a:r>
          </a:p>
        </p:txBody>
      </p:sp>
      <p:pic>
        <p:nvPicPr>
          <p:cNvPr id="56" name="Picture 55"/>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482837" y="6559826"/>
            <a:ext cx="238067" cy="167823"/>
          </a:xfrm>
          <a:prstGeom prst="rect">
            <a:avLst/>
          </a:prstGeom>
        </p:spPr>
      </p:pic>
    </p:spTree>
    <p:extLst>
      <p:ext uri="{BB962C8B-B14F-4D97-AF65-F5344CB8AC3E}">
        <p14:creationId xmlns:p14="http://schemas.microsoft.com/office/powerpoint/2010/main" val="35393033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12192000" cy="6857999"/>
          </a:xfrm>
          <a:prstGeom prst="rect">
            <a:avLst/>
          </a:prstGeom>
        </p:spPr>
      </p:pic>
      <p:pic>
        <p:nvPicPr>
          <p:cNvPr id="3" name="Picture 2">
            <a:hlinkClick r:id="rId3" action="ppaction://hlinksldjump"/>
          </p:cNvPr>
          <p:cNvPicPr>
            <a:picLocks noChangeAspect="1"/>
          </p:cNvPicPr>
          <p:nvPr/>
        </p:nvPicPr>
        <p:blipFill>
          <a:blip r:embed="rId4"/>
          <a:stretch>
            <a:fillRect/>
          </a:stretch>
        </p:blipFill>
        <p:spPr>
          <a:xfrm>
            <a:off x="774845" y="730770"/>
            <a:ext cx="1908213" cy="664522"/>
          </a:xfrm>
          <a:prstGeom prst="rect">
            <a:avLst/>
          </a:prstGeom>
        </p:spPr>
      </p:pic>
      <p:sp>
        <p:nvSpPr>
          <p:cNvPr id="5" name="Rectangle 4"/>
          <p:cNvSpPr/>
          <p:nvPr/>
        </p:nvSpPr>
        <p:spPr>
          <a:xfrm>
            <a:off x="4748169" y="413083"/>
            <a:ext cx="3514979" cy="301687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4748169" y="3423991"/>
            <a:ext cx="3514979" cy="3016876"/>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p:cNvPicPr>
            <a:picLocks noChangeAspect="1"/>
          </p:cNvPicPr>
          <p:nvPr/>
        </p:nvPicPr>
        <p:blipFill rotWithShape="1">
          <a:blip r:embed="rId5">
            <a:extLst>
              <a:ext uri="{28A0092B-C50C-407E-A947-70E740481C1C}">
                <a14:useLocalDpi xmlns:a14="http://schemas.microsoft.com/office/drawing/2010/main" val="0"/>
              </a:ext>
            </a:extLst>
          </a:blip>
          <a:srcRect l="9424" r="22954"/>
          <a:stretch/>
        </p:blipFill>
        <p:spPr>
          <a:xfrm>
            <a:off x="4748169" y="413076"/>
            <a:ext cx="3514979" cy="3010915"/>
          </a:xfrm>
          <a:prstGeom prst="rect">
            <a:avLst/>
          </a:prstGeom>
          <a:ln>
            <a:solidFill>
              <a:schemeClr val="tx1"/>
            </a:solidFill>
          </a:ln>
        </p:spPr>
      </p:pic>
      <p:sp>
        <p:nvSpPr>
          <p:cNvPr id="22" name="TextBox 21"/>
          <p:cNvSpPr txBox="1"/>
          <p:nvPr/>
        </p:nvSpPr>
        <p:spPr>
          <a:xfrm>
            <a:off x="4759042" y="3310758"/>
            <a:ext cx="3538148" cy="523220"/>
          </a:xfrm>
          <a:prstGeom prst="rect">
            <a:avLst/>
          </a:prstGeom>
          <a:noFill/>
        </p:spPr>
        <p:txBody>
          <a:bodyPr wrap="none" rtlCol="0">
            <a:spAutoFit/>
          </a:bodyPr>
          <a:lstStyle/>
          <a:p>
            <a:r>
              <a:rPr lang="en-US" sz="2800" dirty="0">
                <a:effectLst>
                  <a:outerShdw blurRad="38100" dist="38100" dir="2700000" algn="tl">
                    <a:srgbClr val="000000">
                      <a:alpha val="43137"/>
                    </a:srgbClr>
                  </a:outerShdw>
                </a:effectLst>
                <a:latin typeface="Monotype Corsiva" panose="03010101010201010101" pitchFamily="66" charset="0"/>
              </a:rPr>
              <a:t>January                      </a:t>
            </a:r>
            <a:r>
              <a:rPr lang="en-US" sz="2800" dirty="0">
                <a:solidFill>
                  <a:srgbClr val="C00000"/>
                </a:solidFill>
                <a:effectLst>
                  <a:outerShdw blurRad="38100" dist="38100" dir="2700000" algn="tl">
                    <a:srgbClr val="000000">
                      <a:alpha val="43137"/>
                    </a:srgbClr>
                  </a:outerShdw>
                </a:effectLst>
                <a:latin typeface="Monotype Corsiva" panose="03010101010201010101" pitchFamily="66" charset="0"/>
              </a:rPr>
              <a:t>1</a:t>
            </a:r>
            <a:r>
              <a:rPr lang="en-US" sz="2800" dirty="0">
                <a:effectLst>
                  <a:outerShdw blurRad="38100" dist="38100" dir="2700000" algn="tl">
                    <a:srgbClr val="000000">
                      <a:alpha val="43137"/>
                    </a:srgbClr>
                  </a:outerShdw>
                </a:effectLst>
                <a:latin typeface="Monotype Corsiva" panose="03010101010201010101" pitchFamily="66" charset="0"/>
              </a:rPr>
              <a:t>/12</a:t>
            </a:r>
          </a:p>
        </p:txBody>
      </p:sp>
      <p:sp>
        <p:nvSpPr>
          <p:cNvPr id="23" name="TextBox 22"/>
          <p:cNvSpPr txBox="1"/>
          <p:nvPr/>
        </p:nvSpPr>
        <p:spPr>
          <a:xfrm>
            <a:off x="4708728" y="3758170"/>
            <a:ext cx="554960" cy="430887"/>
          </a:xfrm>
          <a:prstGeom prst="rect">
            <a:avLst/>
          </a:prstGeom>
          <a:noFill/>
        </p:spPr>
        <p:txBody>
          <a:bodyPr wrap="none" rtlCol="0">
            <a:spAutoFit/>
          </a:bodyPr>
          <a:lstStyle/>
          <a:p>
            <a:r>
              <a:rPr lang="en-US" sz="1050" u="sng" dirty="0">
                <a:latin typeface="Monotype Corsiva" panose="03010101010201010101" pitchFamily="66" charset="0"/>
              </a:rPr>
              <a:t>Sunday</a:t>
            </a:r>
          </a:p>
          <a:p>
            <a:pPr algn="ctr"/>
            <a:r>
              <a:rPr lang="en-US" sz="1050" u="sng" dirty="0">
                <a:latin typeface="Monotype Corsiva" panose="03010101010201010101" pitchFamily="66" charset="0"/>
              </a:rPr>
              <a:t>1/7</a:t>
            </a:r>
          </a:p>
        </p:txBody>
      </p:sp>
      <p:sp>
        <p:nvSpPr>
          <p:cNvPr id="24" name="TextBox 23"/>
          <p:cNvSpPr txBox="1"/>
          <p:nvPr/>
        </p:nvSpPr>
        <p:spPr>
          <a:xfrm>
            <a:off x="5190591" y="3754234"/>
            <a:ext cx="601447" cy="430887"/>
          </a:xfrm>
          <a:prstGeom prst="rect">
            <a:avLst/>
          </a:prstGeom>
          <a:noFill/>
        </p:spPr>
        <p:txBody>
          <a:bodyPr wrap="none" rtlCol="0">
            <a:spAutoFit/>
          </a:bodyPr>
          <a:lstStyle/>
          <a:p>
            <a:r>
              <a:rPr lang="en-US" sz="1050" u="sng" dirty="0">
                <a:latin typeface="Monotype Corsiva" panose="03010101010201010101" pitchFamily="66" charset="0"/>
              </a:rPr>
              <a:t>Monday</a:t>
            </a:r>
          </a:p>
          <a:p>
            <a:pPr algn="ctr"/>
            <a:r>
              <a:rPr lang="en-US" sz="1050" u="sng" dirty="0">
                <a:latin typeface="Monotype Corsiva" panose="03010101010201010101" pitchFamily="66" charset="0"/>
              </a:rPr>
              <a:t>2/7</a:t>
            </a:r>
          </a:p>
        </p:txBody>
      </p:sp>
      <p:sp>
        <p:nvSpPr>
          <p:cNvPr id="25" name="TextBox 24"/>
          <p:cNvSpPr txBox="1"/>
          <p:nvPr/>
        </p:nvSpPr>
        <p:spPr>
          <a:xfrm>
            <a:off x="5704835" y="3756442"/>
            <a:ext cx="590226" cy="430887"/>
          </a:xfrm>
          <a:prstGeom prst="rect">
            <a:avLst/>
          </a:prstGeom>
          <a:noFill/>
        </p:spPr>
        <p:txBody>
          <a:bodyPr wrap="none" rtlCol="0">
            <a:spAutoFit/>
          </a:bodyPr>
          <a:lstStyle/>
          <a:p>
            <a:r>
              <a:rPr lang="en-US" sz="1050" u="sng" dirty="0">
                <a:latin typeface="Monotype Corsiva" panose="03010101010201010101" pitchFamily="66" charset="0"/>
              </a:rPr>
              <a:t>Tuesday</a:t>
            </a:r>
          </a:p>
          <a:p>
            <a:pPr algn="ctr"/>
            <a:r>
              <a:rPr lang="en-US" sz="1050" u="sng" dirty="0">
                <a:latin typeface="Monotype Corsiva" panose="03010101010201010101" pitchFamily="66" charset="0"/>
              </a:rPr>
              <a:t>3/7</a:t>
            </a:r>
          </a:p>
        </p:txBody>
      </p:sp>
      <p:sp>
        <p:nvSpPr>
          <p:cNvPr id="26" name="TextBox 25"/>
          <p:cNvSpPr txBox="1"/>
          <p:nvPr/>
        </p:nvSpPr>
        <p:spPr>
          <a:xfrm>
            <a:off x="6147224" y="3771965"/>
            <a:ext cx="702436" cy="400110"/>
          </a:xfrm>
          <a:prstGeom prst="rect">
            <a:avLst/>
          </a:prstGeom>
          <a:noFill/>
        </p:spPr>
        <p:txBody>
          <a:bodyPr wrap="none" rtlCol="0">
            <a:spAutoFit/>
          </a:bodyPr>
          <a:lstStyle/>
          <a:p>
            <a:r>
              <a:rPr lang="en-US" sz="1000" u="sng" dirty="0">
                <a:latin typeface="Monotype Corsiva" panose="03010101010201010101" pitchFamily="66" charset="0"/>
              </a:rPr>
              <a:t>Wednesday</a:t>
            </a:r>
          </a:p>
          <a:p>
            <a:pPr algn="ctr"/>
            <a:r>
              <a:rPr lang="en-US" sz="1000" u="sng" dirty="0">
                <a:latin typeface="Monotype Corsiva" panose="03010101010201010101" pitchFamily="66" charset="0"/>
              </a:rPr>
              <a:t>4/7</a:t>
            </a:r>
          </a:p>
        </p:txBody>
      </p:sp>
      <p:sp>
        <p:nvSpPr>
          <p:cNvPr id="27" name="TextBox 26"/>
          <p:cNvSpPr txBox="1"/>
          <p:nvPr/>
        </p:nvSpPr>
        <p:spPr>
          <a:xfrm>
            <a:off x="6679241" y="3758296"/>
            <a:ext cx="627095" cy="415498"/>
          </a:xfrm>
          <a:prstGeom prst="rect">
            <a:avLst/>
          </a:prstGeom>
          <a:noFill/>
        </p:spPr>
        <p:txBody>
          <a:bodyPr wrap="none" rtlCol="0">
            <a:spAutoFit/>
          </a:bodyPr>
          <a:lstStyle/>
          <a:p>
            <a:r>
              <a:rPr lang="en-US" sz="1050" u="sng" dirty="0">
                <a:latin typeface="Monotype Corsiva" panose="03010101010201010101" pitchFamily="66" charset="0"/>
              </a:rPr>
              <a:t>Thursday</a:t>
            </a:r>
          </a:p>
          <a:p>
            <a:pPr algn="ctr"/>
            <a:r>
              <a:rPr lang="en-US" sz="1050" u="sng" dirty="0">
                <a:latin typeface="Monotype Corsiva" panose="03010101010201010101" pitchFamily="66" charset="0"/>
              </a:rPr>
              <a:t>5/7</a:t>
            </a:r>
          </a:p>
        </p:txBody>
      </p:sp>
      <p:sp>
        <p:nvSpPr>
          <p:cNvPr id="28" name="TextBox 27"/>
          <p:cNvSpPr txBox="1"/>
          <p:nvPr/>
        </p:nvSpPr>
        <p:spPr>
          <a:xfrm>
            <a:off x="7256423" y="3756820"/>
            <a:ext cx="505267" cy="415498"/>
          </a:xfrm>
          <a:prstGeom prst="rect">
            <a:avLst/>
          </a:prstGeom>
          <a:noFill/>
        </p:spPr>
        <p:txBody>
          <a:bodyPr wrap="none" rtlCol="0">
            <a:spAutoFit/>
          </a:bodyPr>
          <a:lstStyle/>
          <a:p>
            <a:r>
              <a:rPr lang="en-US" sz="1050" u="sng" dirty="0">
                <a:latin typeface="Monotype Corsiva" panose="03010101010201010101" pitchFamily="66" charset="0"/>
              </a:rPr>
              <a:t>Friday</a:t>
            </a:r>
          </a:p>
          <a:p>
            <a:pPr algn="ctr"/>
            <a:r>
              <a:rPr lang="en-US" sz="1050" u="sng" dirty="0">
                <a:latin typeface="Monotype Corsiva" panose="03010101010201010101" pitchFamily="66" charset="0"/>
              </a:rPr>
              <a:t>6/7</a:t>
            </a:r>
          </a:p>
        </p:txBody>
      </p:sp>
      <p:sp>
        <p:nvSpPr>
          <p:cNvPr id="29" name="TextBox 28"/>
          <p:cNvSpPr txBox="1"/>
          <p:nvPr/>
        </p:nvSpPr>
        <p:spPr>
          <a:xfrm>
            <a:off x="7695160" y="3756998"/>
            <a:ext cx="619080" cy="415498"/>
          </a:xfrm>
          <a:prstGeom prst="rect">
            <a:avLst/>
          </a:prstGeom>
          <a:noFill/>
        </p:spPr>
        <p:txBody>
          <a:bodyPr wrap="none" rtlCol="0">
            <a:spAutoFit/>
          </a:bodyPr>
          <a:lstStyle/>
          <a:p>
            <a:r>
              <a:rPr lang="en-US" sz="1050" u="sng" dirty="0">
                <a:latin typeface="Monotype Corsiva" panose="03010101010201010101" pitchFamily="66" charset="0"/>
              </a:rPr>
              <a:t>Saturday</a:t>
            </a:r>
          </a:p>
          <a:p>
            <a:pPr algn="ctr"/>
            <a:r>
              <a:rPr lang="en-US" sz="1050" u="sng" dirty="0">
                <a:latin typeface="Monotype Corsiva" panose="03010101010201010101" pitchFamily="66" charset="0"/>
              </a:rPr>
              <a:t>7/7</a:t>
            </a:r>
          </a:p>
        </p:txBody>
      </p:sp>
      <p:grpSp>
        <p:nvGrpSpPr>
          <p:cNvPr id="37" name="Group 36"/>
          <p:cNvGrpSpPr/>
          <p:nvPr/>
        </p:nvGrpSpPr>
        <p:grpSpPr>
          <a:xfrm>
            <a:off x="4748169" y="4097147"/>
            <a:ext cx="3514980" cy="2345341"/>
            <a:chOff x="4759042" y="4096541"/>
            <a:chExt cx="3242915" cy="914637"/>
          </a:xfrm>
          <a:noFill/>
        </p:grpSpPr>
        <p:sp>
          <p:nvSpPr>
            <p:cNvPr id="30" name="Rectangle 29"/>
            <p:cNvSpPr/>
            <p:nvPr/>
          </p:nvSpPr>
          <p:spPr>
            <a:xfrm>
              <a:off x="4759042" y="4096541"/>
              <a:ext cx="462271" cy="914637"/>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p:cNvSpPr/>
            <p:nvPr/>
          </p:nvSpPr>
          <p:spPr>
            <a:xfrm>
              <a:off x="5221133" y="4096541"/>
              <a:ext cx="462271" cy="914400"/>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p:nvSpPr>
          <p:spPr>
            <a:xfrm>
              <a:off x="5685801" y="4096541"/>
              <a:ext cx="462271" cy="914400"/>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p:nvSpPr>
          <p:spPr>
            <a:xfrm>
              <a:off x="6148071" y="4096542"/>
              <a:ext cx="462271" cy="914400"/>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p:cNvSpPr/>
            <p:nvPr/>
          </p:nvSpPr>
          <p:spPr>
            <a:xfrm>
              <a:off x="6610254" y="4096541"/>
              <a:ext cx="462271" cy="914400"/>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Rectangle 34"/>
            <p:cNvSpPr/>
            <p:nvPr/>
          </p:nvSpPr>
          <p:spPr>
            <a:xfrm>
              <a:off x="7075018" y="4097467"/>
              <a:ext cx="462271" cy="913474"/>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p:cNvSpPr/>
            <p:nvPr/>
          </p:nvSpPr>
          <p:spPr>
            <a:xfrm>
              <a:off x="7539686" y="4097467"/>
              <a:ext cx="462271" cy="913474"/>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8" name="Group 37"/>
          <p:cNvGrpSpPr/>
          <p:nvPr/>
        </p:nvGrpSpPr>
        <p:grpSpPr>
          <a:xfrm rot="5400000">
            <a:off x="5333798" y="3511521"/>
            <a:ext cx="2343720" cy="3514978"/>
            <a:chOff x="4759042" y="4096541"/>
            <a:chExt cx="2778247" cy="914637"/>
          </a:xfrm>
          <a:noFill/>
        </p:grpSpPr>
        <p:sp>
          <p:nvSpPr>
            <p:cNvPr id="39" name="Rectangle 38"/>
            <p:cNvSpPr/>
            <p:nvPr/>
          </p:nvSpPr>
          <p:spPr>
            <a:xfrm>
              <a:off x="4759042" y="4096541"/>
              <a:ext cx="462271" cy="914637"/>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p:cNvSpPr/>
            <p:nvPr/>
          </p:nvSpPr>
          <p:spPr>
            <a:xfrm>
              <a:off x="5221133" y="4096541"/>
              <a:ext cx="462271" cy="914400"/>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p:cNvSpPr/>
            <p:nvPr/>
          </p:nvSpPr>
          <p:spPr>
            <a:xfrm>
              <a:off x="5685801" y="4096541"/>
              <a:ext cx="462271" cy="914400"/>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p:cNvSpPr/>
            <p:nvPr/>
          </p:nvSpPr>
          <p:spPr>
            <a:xfrm>
              <a:off x="6148071" y="4096542"/>
              <a:ext cx="462271" cy="914400"/>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p:cNvSpPr/>
            <p:nvPr/>
          </p:nvSpPr>
          <p:spPr>
            <a:xfrm>
              <a:off x="6610254" y="4096541"/>
              <a:ext cx="462271" cy="914400"/>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p:cNvSpPr/>
            <p:nvPr/>
          </p:nvSpPr>
          <p:spPr>
            <a:xfrm>
              <a:off x="7075018" y="4097467"/>
              <a:ext cx="462271" cy="913474"/>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rot="5400000">
            <a:off x="6349037" y="2191328"/>
            <a:ext cx="309684" cy="351142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TextBox 46"/>
          <p:cNvSpPr txBox="1"/>
          <p:nvPr/>
        </p:nvSpPr>
        <p:spPr>
          <a:xfrm>
            <a:off x="6200432" y="3421074"/>
            <a:ext cx="619080" cy="369332"/>
          </a:xfrm>
          <a:prstGeom prst="rect">
            <a:avLst/>
          </a:prstGeom>
          <a:noFill/>
        </p:spPr>
        <p:txBody>
          <a:bodyPr wrap="none" rtlCol="0">
            <a:spAutoFit/>
          </a:bodyPr>
          <a:lstStyle/>
          <a:p>
            <a:r>
              <a:rPr lang="en-US" i="1" dirty="0">
                <a:latin typeface="Academy Engraved LET" pitchFamily="2" charset="0"/>
              </a:rPr>
              <a:t>2017</a:t>
            </a:r>
          </a:p>
        </p:txBody>
      </p:sp>
      <p:sp>
        <p:nvSpPr>
          <p:cNvPr id="45" name="TextBox 44"/>
          <p:cNvSpPr txBox="1"/>
          <p:nvPr/>
        </p:nvSpPr>
        <p:spPr>
          <a:xfrm>
            <a:off x="4835519" y="6058068"/>
            <a:ext cx="300082" cy="369332"/>
          </a:xfrm>
          <a:prstGeom prst="rect">
            <a:avLst/>
          </a:prstGeom>
          <a:noFill/>
        </p:spPr>
        <p:txBody>
          <a:bodyPr wrap="none" rtlCol="0">
            <a:spAutoFit/>
          </a:bodyPr>
          <a:lstStyle/>
          <a:p>
            <a:r>
              <a:rPr lang="en-US" dirty="0">
                <a:solidFill>
                  <a:srgbClr val="FF0000"/>
                </a:solidFill>
                <a:latin typeface="Book Antiqua" panose="02040602050305030304" pitchFamily="18" charset="0"/>
              </a:rPr>
              <a:t>4</a:t>
            </a:r>
          </a:p>
        </p:txBody>
      </p:sp>
      <p:sp>
        <p:nvSpPr>
          <p:cNvPr id="49" name="Rectangle: Beveled 48">
            <a:hlinkClick r:id="rId6" action="ppaction://hlinksldjump"/>
          </p:cNvPr>
          <p:cNvSpPr/>
          <p:nvPr/>
        </p:nvSpPr>
        <p:spPr>
          <a:xfrm>
            <a:off x="8344170" y="3422253"/>
            <a:ext cx="809435" cy="480353"/>
          </a:xfrm>
          <a:prstGeom prst="bevel">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Book Antiqua" panose="02040602050305030304" pitchFamily="18" charset="0"/>
              </a:rPr>
              <a:t>Next</a:t>
            </a:r>
          </a:p>
        </p:txBody>
      </p:sp>
    </p:spTree>
    <p:extLst>
      <p:ext uri="{BB962C8B-B14F-4D97-AF65-F5344CB8AC3E}">
        <p14:creationId xmlns:p14="http://schemas.microsoft.com/office/powerpoint/2010/main" val="10024829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12192000" cy="6857999"/>
          </a:xfrm>
          <a:prstGeom prst="rect">
            <a:avLst/>
          </a:prstGeom>
        </p:spPr>
      </p:pic>
      <p:pic>
        <p:nvPicPr>
          <p:cNvPr id="3" name="Picture 2">
            <a:hlinkClick r:id="rId3" action="ppaction://hlinksldjump"/>
          </p:cNvPr>
          <p:cNvPicPr>
            <a:picLocks noChangeAspect="1"/>
          </p:cNvPicPr>
          <p:nvPr/>
        </p:nvPicPr>
        <p:blipFill>
          <a:blip r:embed="rId4"/>
          <a:stretch>
            <a:fillRect/>
          </a:stretch>
        </p:blipFill>
        <p:spPr>
          <a:xfrm>
            <a:off x="774845" y="730770"/>
            <a:ext cx="1908213" cy="664522"/>
          </a:xfrm>
          <a:prstGeom prst="rect">
            <a:avLst/>
          </a:prstGeom>
        </p:spPr>
      </p:pic>
      <p:sp>
        <p:nvSpPr>
          <p:cNvPr id="5" name="Rectangle 4"/>
          <p:cNvSpPr/>
          <p:nvPr/>
        </p:nvSpPr>
        <p:spPr>
          <a:xfrm>
            <a:off x="4748169" y="413083"/>
            <a:ext cx="3514979" cy="3016876"/>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4748169" y="3423991"/>
            <a:ext cx="3514979" cy="3016876"/>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TextBox 21"/>
          <p:cNvSpPr txBox="1"/>
          <p:nvPr/>
        </p:nvSpPr>
        <p:spPr>
          <a:xfrm>
            <a:off x="4759042" y="3310758"/>
            <a:ext cx="3509294" cy="523220"/>
          </a:xfrm>
          <a:prstGeom prst="rect">
            <a:avLst/>
          </a:prstGeom>
          <a:noFill/>
        </p:spPr>
        <p:txBody>
          <a:bodyPr wrap="none" rtlCol="0">
            <a:spAutoFit/>
          </a:bodyPr>
          <a:lstStyle/>
          <a:p>
            <a:r>
              <a:rPr lang="en-US" sz="2800" dirty="0">
                <a:effectLst>
                  <a:outerShdw blurRad="38100" dist="38100" dir="2700000" algn="tl">
                    <a:srgbClr val="000000">
                      <a:alpha val="43137"/>
                    </a:srgbClr>
                  </a:outerShdw>
                </a:effectLst>
                <a:latin typeface="Monotype Corsiva" panose="03010101010201010101" pitchFamily="66" charset="0"/>
              </a:rPr>
              <a:t>February                    </a:t>
            </a:r>
            <a:r>
              <a:rPr lang="en-US" sz="2800" dirty="0">
                <a:solidFill>
                  <a:srgbClr val="C00000"/>
                </a:solidFill>
                <a:effectLst>
                  <a:outerShdw blurRad="38100" dist="38100" dir="2700000" algn="tl">
                    <a:srgbClr val="000000">
                      <a:alpha val="43137"/>
                    </a:srgbClr>
                  </a:outerShdw>
                </a:effectLst>
                <a:latin typeface="Monotype Corsiva" panose="03010101010201010101" pitchFamily="66" charset="0"/>
              </a:rPr>
              <a:t>2</a:t>
            </a:r>
            <a:r>
              <a:rPr lang="en-US" sz="2800" dirty="0">
                <a:effectLst>
                  <a:outerShdw blurRad="38100" dist="38100" dir="2700000" algn="tl">
                    <a:srgbClr val="000000">
                      <a:alpha val="43137"/>
                    </a:srgbClr>
                  </a:outerShdw>
                </a:effectLst>
                <a:latin typeface="Monotype Corsiva" panose="03010101010201010101" pitchFamily="66" charset="0"/>
              </a:rPr>
              <a:t>/12</a:t>
            </a:r>
          </a:p>
        </p:txBody>
      </p:sp>
      <p:sp>
        <p:nvSpPr>
          <p:cNvPr id="23" name="TextBox 22"/>
          <p:cNvSpPr txBox="1"/>
          <p:nvPr/>
        </p:nvSpPr>
        <p:spPr>
          <a:xfrm>
            <a:off x="4708728" y="3758170"/>
            <a:ext cx="554960" cy="430887"/>
          </a:xfrm>
          <a:prstGeom prst="rect">
            <a:avLst/>
          </a:prstGeom>
          <a:noFill/>
        </p:spPr>
        <p:txBody>
          <a:bodyPr wrap="none" rtlCol="0">
            <a:spAutoFit/>
          </a:bodyPr>
          <a:lstStyle/>
          <a:p>
            <a:r>
              <a:rPr lang="en-US" sz="1050" u="sng" dirty="0">
                <a:latin typeface="Monotype Corsiva" panose="03010101010201010101" pitchFamily="66" charset="0"/>
              </a:rPr>
              <a:t>Sunday</a:t>
            </a:r>
          </a:p>
          <a:p>
            <a:pPr algn="ctr"/>
            <a:r>
              <a:rPr lang="en-US" sz="1050" u="sng" dirty="0">
                <a:latin typeface="Monotype Corsiva" panose="03010101010201010101" pitchFamily="66" charset="0"/>
              </a:rPr>
              <a:t>1/7</a:t>
            </a:r>
          </a:p>
        </p:txBody>
      </p:sp>
      <p:sp>
        <p:nvSpPr>
          <p:cNvPr id="24" name="TextBox 23"/>
          <p:cNvSpPr txBox="1"/>
          <p:nvPr/>
        </p:nvSpPr>
        <p:spPr>
          <a:xfrm>
            <a:off x="5190591" y="3754234"/>
            <a:ext cx="601447" cy="430887"/>
          </a:xfrm>
          <a:prstGeom prst="rect">
            <a:avLst/>
          </a:prstGeom>
          <a:noFill/>
        </p:spPr>
        <p:txBody>
          <a:bodyPr wrap="none" rtlCol="0">
            <a:spAutoFit/>
          </a:bodyPr>
          <a:lstStyle/>
          <a:p>
            <a:r>
              <a:rPr lang="en-US" sz="1050" u="sng" dirty="0">
                <a:latin typeface="Monotype Corsiva" panose="03010101010201010101" pitchFamily="66" charset="0"/>
              </a:rPr>
              <a:t>Monday</a:t>
            </a:r>
          </a:p>
          <a:p>
            <a:pPr algn="ctr"/>
            <a:r>
              <a:rPr lang="en-US" sz="1050" u="sng" dirty="0">
                <a:latin typeface="Monotype Corsiva" panose="03010101010201010101" pitchFamily="66" charset="0"/>
              </a:rPr>
              <a:t>2/7</a:t>
            </a:r>
          </a:p>
        </p:txBody>
      </p:sp>
      <p:sp>
        <p:nvSpPr>
          <p:cNvPr id="25" name="TextBox 24"/>
          <p:cNvSpPr txBox="1"/>
          <p:nvPr/>
        </p:nvSpPr>
        <p:spPr>
          <a:xfrm>
            <a:off x="5704835" y="3756442"/>
            <a:ext cx="590226" cy="430887"/>
          </a:xfrm>
          <a:prstGeom prst="rect">
            <a:avLst/>
          </a:prstGeom>
          <a:noFill/>
        </p:spPr>
        <p:txBody>
          <a:bodyPr wrap="none" rtlCol="0">
            <a:spAutoFit/>
          </a:bodyPr>
          <a:lstStyle/>
          <a:p>
            <a:r>
              <a:rPr lang="en-US" sz="1050" u="sng" dirty="0">
                <a:latin typeface="Monotype Corsiva" panose="03010101010201010101" pitchFamily="66" charset="0"/>
              </a:rPr>
              <a:t>Tuesday</a:t>
            </a:r>
          </a:p>
          <a:p>
            <a:pPr algn="ctr"/>
            <a:r>
              <a:rPr lang="en-US" sz="1050" u="sng" dirty="0">
                <a:latin typeface="Monotype Corsiva" panose="03010101010201010101" pitchFamily="66" charset="0"/>
              </a:rPr>
              <a:t>3/7</a:t>
            </a:r>
          </a:p>
        </p:txBody>
      </p:sp>
      <p:sp>
        <p:nvSpPr>
          <p:cNvPr id="26" name="TextBox 25"/>
          <p:cNvSpPr txBox="1"/>
          <p:nvPr/>
        </p:nvSpPr>
        <p:spPr>
          <a:xfrm>
            <a:off x="6147224" y="3771965"/>
            <a:ext cx="702436" cy="400110"/>
          </a:xfrm>
          <a:prstGeom prst="rect">
            <a:avLst/>
          </a:prstGeom>
          <a:noFill/>
        </p:spPr>
        <p:txBody>
          <a:bodyPr wrap="none" rtlCol="0">
            <a:spAutoFit/>
          </a:bodyPr>
          <a:lstStyle/>
          <a:p>
            <a:r>
              <a:rPr lang="en-US" sz="1000" u="sng" dirty="0">
                <a:latin typeface="Monotype Corsiva" panose="03010101010201010101" pitchFamily="66" charset="0"/>
              </a:rPr>
              <a:t>Wednesday</a:t>
            </a:r>
          </a:p>
          <a:p>
            <a:pPr algn="ctr"/>
            <a:r>
              <a:rPr lang="en-US" sz="1000" u="sng" dirty="0">
                <a:latin typeface="Monotype Corsiva" panose="03010101010201010101" pitchFamily="66" charset="0"/>
              </a:rPr>
              <a:t>4/7</a:t>
            </a:r>
          </a:p>
        </p:txBody>
      </p:sp>
      <p:sp>
        <p:nvSpPr>
          <p:cNvPr id="27" name="TextBox 26"/>
          <p:cNvSpPr txBox="1"/>
          <p:nvPr/>
        </p:nvSpPr>
        <p:spPr>
          <a:xfrm>
            <a:off x="6679241" y="3758296"/>
            <a:ext cx="627095" cy="415498"/>
          </a:xfrm>
          <a:prstGeom prst="rect">
            <a:avLst/>
          </a:prstGeom>
          <a:noFill/>
        </p:spPr>
        <p:txBody>
          <a:bodyPr wrap="none" rtlCol="0">
            <a:spAutoFit/>
          </a:bodyPr>
          <a:lstStyle/>
          <a:p>
            <a:r>
              <a:rPr lang="en-US" sz="1050" u="sng" dirty="0">
                <a:latin typeface="Monotype Corsiva" panose="03010101010201010101" pitchFamily="66" charset="0"/>
              </a:rPr>
              <a:t>Thursday</a:t>
            </a:r>
          </a:p>
          <a:p>
            <a:pPr algn="ctr"/>
            <a:r>
              <a:rPr lang="en-US" sz="1050" u="sng" dirty="0">
                <a:latin typeface="Monotype Corsiva" panose="03010101010201010101" pitchFamily="66" charset="0"/>
              </a:rPr>
              <a:t>5/7</a:t>
            </a:r>
          </a:p>
        </p:txBody>
      </p:sp>
      <p:sp>
        <p:nvSpPr>
          <p:cNvPr id="28" name="TextBox 27"/>
          <p:cNvSpPr txBox="1"/>
          <p:nvPr/>
        </p:nvSpPr>
        <p:spPr>
          <a:xfrm>
            <a:off x="7256423" y="3756820"/>
            <a:ext cx="505267" cy="415498"/>
          </a:xfrm>
          <a:prstGeom prst="rect">
            <a:avLst/>
          </a:prstGeom>
          <a:noFill/>
        </p:spPr>
        <p:txBody>
          <a:bodyPr wrap="none" rtlCol="0">
            <a:spAutoFit/>
          </a:bodyPr>
          <a:lstStyle/>
          <a:p>
            <a:r>
              <a:rPr lang="en-US" sz="1050" u="sng" dirty="0">
                <a:latin typeface="Monotype Corsiva" panose="03010101010201010101" pitchFamily="66" charset="0"/>
              </a:rPr>
              <a:t>Friday</a:t>
            </a:r>
          </a:p>
          <a:p>
            <a:pPr algn="ctr"/>
            <a:r>
              <a:rPr lang="en-US" sz="1050" u="sng" dirty="0">
                <a:latin typeface="Monotype Corsiva" panose="03010101010201010101" pitchFamily="66" charset="0"/>
              </a:rPr>
              <a:t>6/7</a:t>
            </a:r>
          </a:p>
        </p:txBody>
      </p:sp>
      <p:sp>
        <p:nvSpPr>
          <p:cNvPr id="29" name="TextBox 28"/>
          <p:cNvSpPr txBox="1"/>
          <p:nvPr/>
        </p:nvSpPr>
        <p:spPr>
          <a:xfrm>
            <a:off x="7695160" y="3756998"/>
            <a:ext cx="619080" cy="415498"/>
          </a:xfrm>
          <a:prstGeom prst="rect">
            <a:avLst/>
          </a:prstGeom>
          <a:noFill/>
        </p:spPr>
        <p:txBody>
          <a:bodyPr wrap="none" rtlCol="0">
            <a:spAutoFit/>
          </a:bodyPr>
          <a:lstStyle/>
          <a:p>
            <a:r>
              <a:rPr lang="en-US" sz="1050" u="sng" dirty="0">
                <a:latin typeface="Monotype Corsiva" panose="03010101010201010101" pitchFamily="66" charset="0"/>
              </a:rPr>
              <a:t>Saturday</a:t>
            </a:r>
          </a:p>
          <a:p>
            <a:pPr algn="ctr"/>
            <a:r>
              <a:rPr lang="en-US" sz="1050" u="sng" dirty="0">
                <a:latin typeface="Monotype Corsiva" panose="03010101010201010101" pitchFamily="66" charset="0"/>
              </a:rPr>
              <a:t>7/7</a:t>
            </a:r>
          </a:p>
        </p:txBody>
      </p:sp>
      <p:grpSp>
        <p:nvGrpSpPr>
          <p:cNvPr id="37" name="Group 36"/>
          <p:cNvGrpSpPr/>
          <p:nvPr/>
        </p:nvGrpSpPr>
        <p:grpSpPr>
          <a:xfrm>
            <a:off x="4748169" y="4097147"/>
            <a:ext cx="3514980" cy="2345341"/>
            <a:chOff x="4759042" y="4096541"/>
            <a:chExt cx="3242915" cy="914637"/>
          </a:xfrm>
          <a:noFill/>
        </p:grpSpPr>
        <p:sp>
          <p:nvSpPr>
            <p:cNvPr id="30" name="Rectangle 29"/>
            <p:cNvSpPr/>
            <p:nvPr/>
          </p:nvSpPr>
          <p:spPr>
            <a:xfrm>
              <a:off x="4759042" y="4096541"/>
              <a:ext cx="462271" cy="914637"/>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p:cNvSpPr/>
            <p:nvPr/>
          </p:nvSpPr>
          <p:spPr>
            <a:xfrm>
              <a:off x="5221133" y="4096541"/>
              <a:ext cx="462271" cy="914400"/>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p:nvSpPr>
          <p:spPr>
            <a:xfrm>
              <a:off x="5685801" y="4096541"/>
              <a:ext cx="462271" cy="914400"/>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p:nvSpPr>
          <p:spPr>
            <a:xfrm>
              <a:off x="6148071" y="4096542"/>
              <a:ext cx="462271" cy="914400"/>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p:cNvSpPr/>
            <p:nvPr/>
          </p:nvSpPr>
          <p:spPr>
            <a:xfrm>
              <a:off x="6610254" y="4096541"/>
              <a:ext cx="462271" cy="914400"/>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Rectangle 34"/>
            <p:cNvSpPr/>
            <p:nvPr/>
          </p:nvSpPr>
          <p:spPr>
            <a:xfrm>
              <a:off x="7075018" y="4097467"/>
              <a:ext cx="462271" cy="913474"/>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p:cNvSpPr/>
            <p:nvPr/>
          </p:nvSpPr>
          <p:spPr>
            <a:xfrm>
              <a:off x="7539686" y="4097467"/>
              <a:ext cx="462271" cy="913474"/>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8" name="Group 37"/>
          <p:cNvGrpSpPr/>
          <p:nvPr/>
        </p:nvGrpSpPr>
        <p:grpSpPr>
          <a:xfrm rot="5400000">
            <a:off x="5333798" y="3511521"/>
            <a:ext cx="2343720" cy="3514978"/>
            <a:chOff x="4759042" y="4096541"/>
            <a:chExt cx="2778247" cy="914637"/>
          </a:xfrm>
          <a:noFill/>
        </p:grpSpPr>
        <p:sp>
          <p:nvSpPr>
            <p:cNvPr id="39" name="Rectangle 38"/>
            <p:cNvSpPr/>
            <p:nvPr/>
          </p:nvSpPr>
          <p:spPr>
            <a:xfrm>
              <a:off x="4759042" y="4096541"/>
              <a:ext cx="462271" cy="914637"/>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p:cNvSpPr/>
            <p:nvPr/>
          </p:nvSpPr>
          <p:spPr>
            <a:xfrm>
              <a:off x="5221133" y="4096541"/>
              <a:ext cx="462271" cy="914400"/>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p:cNvSpPr/>
            <p:nvPr/>
          </p:nvSpPr>
          <p:spPr>
            <a:xfrm>
              <a:off x="5685801" y="4096541"/>
              <a:ext cx="462271" cy="914400"/>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p:cNvSpPr/>
            <p:nvPr/>
          </p:nvSpPr>
          <p:spPr>
            <a:xfrm>
              <a:off x="6148071" y="4096542"/>
              <a:ext cx="462271" cy="914400"/>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p:cNvSpPr/>
            <p:nvPr/>
          </p:nvSpPr>
          <p:spPr>
            <a:xfrm>
              <a:off x="6610254" y="4096541"/>
              <a:ext cx="462271" cy="914400"/>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p:cNvSpPr/>
            <p:nvPr/>
          </p:nvSpPr>
          <p:spPr>
            <a:xfrm>
              <a:off x="7075018" y="4097467"/>
              <a:ext cx="462271" cy="913474"/>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rot="5400000">
            <a:off x="6349037" y="2191328"/>
            <a:ext cx="309684" cy="351142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TextBox 46"/>
          <p:cNvSpPr txBox="1"/>
          <p:nvPr/>
        </p:nvSpPr>
        <p:spPr>
          <a:xfrm>
            <a:off x="6200432" y="3421074"/>
            <a:ext cx="619080" cy="369332"/>
          </a:xfrm>
          <a:prstGeom prst="rect">
            <a:avLst/>
          </a:prstGeom>
          <a:noFill/>
        </p:spPr>
        <p:txBody>
          <a:bodyPr wrap="none" rtlCol="0">
            <a:spAutoFit/>
          </a:bodyPr>
          <a:lstStyle/>
          <a:p>
            <a:r>
              <a:rPr lang="en-US" i="1" dirty="0">
                <a:latin typeface="Academy Engraved LET" pitchFamily="2" charset="0"/>
              </a:rPr>
              <a:t>2017</a:t>
            </a:r>
          </a:p>
        </p:txBody>
      </p:sp>
      <p:sp>
        <p:nvSpPr>
          <p:cNvPr id="45" name="TextBox 44"/>
          <p:cNvSpPr txBox="1"/>
          <p:nvPr/>
        </p:nvSpPr>
        <p:spPr>
          <a:xfrm>
            <a:off x="4835519" y="6058068"/>
            <a:ext cx="300082" cy="369332"/>
          </a:xfrm>
          <a:prstGeom prst="rect">
            <a:avLst/>
          </a:prstGeom>
          <a:noFill/>
        </p:spPr>
        <p:txBody>
          <a:bodyPr wrap="none" rtlCol="0">
            <a:spAutoFit/>
          </a:bodyPr>
          <a:lstStyle/>
          <a:p>
            <a:r>
              <a:rPr lang="en-US" dirty="0">
                <a:solidFill>
                  <a:srgbClr val="FF0000"/>
                </a:solidFill>
                <a:latin typeface="Book Antiqua" panose="02040602050305030304" pitchFamily="18" charset="0"/>
              </a:rPr>
              <a:t>8</a:t>
            </a:r>
          </a:p>
        </p:txBody>
      </p:sp>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948671" y="745871"/>
            <a:ext cx="3099542" cy="2118867"/>
          </a:xfrm>
          <a:prstGeom prst="rect">
            <a:avLst/>
          </a:prstGeom>
        </p:spPr>
      </p:pic>
      <p:sp>
        <p:nvSpPr>
          <p:cNvPr id="48" name="Rectangle: Beveled 47">
            <a:hlinkClick r:id="rId6" action="ppaction://hlinksldjump"/>
          </p:cNvPr>
          <p:cNvSpPr/>
          <p:nvPr/>
        </p:nvSpPr>
        <p:spPr>
          <a:xfrm>
            <a:off x="3856705" y="3421074"/>
            <a:ext cx="809435" cy="480353"/>
          </a:xfrm>
          <a:prstGeom prst="bevel">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Book Antiqua" panose="02040602050305030304" pitchFamily="18" charset="0"/>
              </a:rPr>
              <a:t>Last</a:t>
            </a:r>
          </a:p>
        </p:txBody>
      </p:sp>
      <p:sp>
        <p:nvSpPr>
          <p:cNvPr id="49" name="Rectangle: Beveled 48">
            <a:hlinkClick r:id="rId7" action="ppaction://hlinksldjump"/>
          </p:cNvPr>
          <p:cNvSpPr/>
          <p:nvPr/>
        </p:nvSpPr>
        <p:spPr>
          <a:xfrm>
            <a:off x="8344170" y="3422253"/>
            <a:ext cx="809435" cy="480353"/>
          </a:xfrm>
          <a:prstGeom prst="bevel">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Book Antiqua" panose="02040602050305030304" pitchFamily="18" charset="0"/>
              </a:rPr>
              <a:t>Next</a:t>
            </a:r>
          </a:p>
        </p:txBody>
      </p:sp>
    </p:spTree>
    <p:extLst>
      <p:ext uri="{BB962C8B-B14F-4D97-AF65-F5344CB8AC3E}">
        <p14:creationId xmlns:p14="http://schemas.microsoft.com/office/powerpoint/2010/main" val="231296457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12192000" cy="6857999"/>
          </a:xfrm>
          <a:prstGeom prst="rect">
            <a:avLst/>
          </a:prstGeom>
        </p:spPr>
      </p:pic>
      <p:pic>
        <p:nvPicPr>
          <p:cNvPr id="3" name="Picture 2">
            <a:hlinkClick r:id="rId3" action="ppaction://hlinksldjump"/>
          </p:cNvPr>
          <p:cNvPicPr>
            <a:picLocks noChangeAspect="1"/>
          </p:cNvPicPr>
          <p:nvPr/>
        </p:nvPicPr>
        <p:blipFill>
          <a:blip r:embed="rId4"/>
          <a:stretch>
            <a:fillRect/>
          </a:stretch>
        </p:blipFill>
        <p:spPr>
          <a:xfrm>
            <a:off x="774845" y="730770"/>
            <a:ext cx="1908213" cy="664522"/>
          </a:xfrm>
          <a:prstGeom prst="rect">
            <a:avLst/>
          </a:prstGeom>
        </p:spPr>
      </p:pic>
      <p:sp>
        <p:nvSpPr>
          <p:cNvPr id="5" name="Rectangle 4"/>
          <p:cNvSpPr/>
          <p:nvPr/>
        </p:nvSpPr>
        <p:spPr>
          <a:xfrm>
            <a:off x="4748169" y="413083"/>
            <a:ext cx="3514979" cy="3016876"/>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4748169" y="3423991"/>
            <a:ext cx="3514979" cy="3016876"/>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TextBox 21"/>
          <p:cNvSpPr txBox="1"/>
          <p:nvPr/>
        </p:nvSpPr>
        <p:spPr>
          <a:xfrm>
            <a:off x="4759042" y="3310758"/>
            <a:ext cx="3507692" cy="523220"/>
          </a:xfrm>
          <a:prstGeom prst="rect">
            <a:avLst/>
          </a:prstGeom>
          <a:noFill/>
        </p:spPr>
        <p:txBody>
          <a:bodyPr wrap="none" rtlCol="0">
            <a:spAutoFit/>
          </a:bodyPr>
          <a:lstStyle/>
          <a:p>
            <a:r>
              <a:rPr lang="en-US" sz="2800" dirty="0">
                <a:effectLst>
                  <a:outerShdw blurRad="38100" dist="38100" dir="2700000" algn="tl">
                    <a:srgbClr val="000000">
                      <a:alpha val="43137"/>
                    </a:srgbClr>
                  </a:outerShdw>
                </a:effectLst>
                <a:latin typeface="Monotype Corsiva" panose="03010101010201010101" pitchFamily="66" charset="0"/>
              </a:rPr>
              <a:t>March                        </a:t>
            </a:r>
            <a:r>
              <a:rPr lang="en-US" sz="2800" dirty="0">
                <a:solidFill>
                  <a:srgbClr val="C00000"/>
                </a:solidFill>
                <a:effectLst>
                  <a:outerShdw blurRad="38100" dist="38100" dir="2700000" algn="tl">
                    <a:srgbClr val="000000">
                      <a:alpha val="43137"/>
                    </a:srgbClr>
                  </a:outerShdw>
                </a:effectLst>
                <a:latin typeface="Monotype Corsiva" panose="03010101010201010101" pitchFamily="66" charset="0"/>
              </a:rPr>
              <a:t>3</a:t>
            </a:r>
            <a:r>
              <a:rPr lang="en-US" sz="2800" dirty="0">
                <a:effectLst>
                  <a:outerShdw blurRad="38100" dist="38100" dir="2700000" algn="tl">
                    <a:srgbClr val="000000">
                      <a:alpha val="43137"/>
                    </a:srgbClr>
                  </a:outerShdw>
                </a:effectLst>
                <a:latin typeface="Monotype Corsiva" panose="03010101010201010101" pitchFamily="66" charset="0"/>
              </a:rPr>
              <a:t>/12</a:t>
            </a:r>
          </a:p>
        </p:txBody>
      </p:sp>
      <p:sp>
        <p:nvSpPr>
          <p:cNvPr id="23" name="TextBox 22"/>
          <p:cNvSpPr txBox="1"/>
          <p:nvPr/>
        </p:nvSpPr>
        <p:spPr>
          <a:xfrm>
            <a:off x="4708728" y="3758170"/>
            <a:ext cx="554960" cy="430887"/>
          </a:xfrm>
          <a:prstGeom prst="rect">
            <a:avLst/>
          </a:prstGeom>
          <a:noFill/>
        </p:spPr>
        <p:txBody>
          <a:bodyPr wrap="none" rtlCol="0">
            <a:spAutoFit/>
          </a:bodyPr>
          <a:lstStyle/>
          <a:p>
            <a:r>
              <a:rPr lang="en-US" sz="1050" u="sng" dirty="0">
                <a:latin typeface="Monotype Corsiva" panose="03010101010201010101" pitchFamily="66" charset="0"/>
              </a:rPr>
              <a:t>Sunday</a:t>
            </a:r>
          </a:p>
          <a:p>
            <a:pPr algn="ctr"/>
            <a:r>
              <a:rPr lang="en-US" sz="1050" u="sng" dirty="0">
                <a:latin typeface="Monotype Corsiva" panose="03010101010201010101" pitchFamily="66" charset="0"/>
              </a:rPr>
              <a:t>1/7</a:t>
            </a:r>
          </a:p>
        </p:txBody>
      </p:sp>
      <p:sp>
        <p:nvSpPr>
          <p:cNvPr id="24" name="TextBox 23"/>
          <p:cNvSpPr txBox="1"/>
          <p:nvPr/>
        </p:nvSpPr>
        <p:spPr>
          <a:xfrm>
            <a:off x="5190591" y="3754234"/>
            <a:ext cx="601447" cy="430887"/>
          </a:xfrm>
          <a:prstGeom prst="rect">
            <a:avLst/>
          </a:prstGeom>
          <a:noFill/>
        </p:spPr>
        <p:txBody>
          <a:bodyPr wrap="none" rtlCol="0">
            <a:spAutoFit/>
          </a:bodyPr>
          <a:lstStyle/>
          <a:p>
            <a:r>
              <a:rPr lang="en-US" sz="1050" u="sng" dirty="0">
                <a:latin typeface="Monotype Corsiva" panose="03010101010201010101" pitchFamily="66" charset="0"/>
              </a:rPr>
              <a:t>Monday</a:t>
            </a:r>
          </a:p>
          <a:p>
            <a:pPr algn="ctr"/>
            <a:r>
              <a:rPr lang="en-US" sz="1050" u="sng" dirty="0">
                <a:latin typeface="Monotype Corsiva" panose="03010101010201010101" pitchFamily="66" charset="0"/>
              </a:rPr>
              <a:t>2/7</a:t>
            </a:r>
          </a:p>
        </p:txBody>
      </p:sp>
      <p:sp>
        <p:nvSpPr>
          <p:cNvPr id="25" name="TextBox 24"/>
          <p:cNvSpPr txBox="1"/>
          <p:nvPr/>
        </p:nvSpPr>
        <p:spPr>
          <a:xfrm>
            <a:off x="5704835" y="3756442"/>
            <a:ext cx="590226" cy="430887"/>
          </a:xfrm>
          <a:prstGeom prst="rect">
            <a:avLst/>
          </a:prstGeom>
          <a:noFill/>
        </p:spPr>
        <p:txBody>
          <a:bodyPr wrap="none" rtlCol="0">
            <a:spAutoFit/>
          </a:bodyPr>
          <a:lstStyle/>
          <a:p>
            <a:r>
              <a:rPr lang="en-US" sz="1050" u="sng" dirty="0">
                <a:latin typeface="Monotype Corsiva" panose="03010101010201010101" pitchFamily="66" charset="0"/>
              </a:rPr>
              <a:t>Tuesday</a:t>
            </a:r>
          </a:p>
          <a:p>
            <a:pPr algn="ctr"/>
            <a:r>
              <a:rPr lang="en-US" sz="1050" u="sng" dirty="0">
                <a:latin typeface="Monotype Corsiva" panose="03010101010201010101" pitchFamily="66" charset="0"/>
              </a:rPr>
              <a:t>3/7</a:t>
            </a:r>
          </a:p>
        </p:txBody>
      </p:sp>
      <p:sp>
        <p:nvSpPr>
          <p:cNvPr id="26" name="TextBox 25"/>
          <p:cNvSpPr txBox="1"/>
          <p:nvPr/>
        </p:nvSpPr>
        <p:spPr>
          <a:xfrm>
            <a:off x="6147224" y="3771965"/>
            <a:ext cx="702436" cy="400110"/>
          </a:xfrm>
          <a:prstGeom prst="rect">
            <a:avLst/>
          </a:prstGeom>
          <a:noFill/>
        </p:spPr>
        <p:txBody>
          <a:bodyPr wrap="none" rtlCol="0">
            <a:spAutoFit/>
          </a:bodyPr>
          <a:lstStyle/>
          <a:p>
            <a:r>
              <a:rPr lang="en-US" sz="1000" u="sng" dirty="0">
                <a:latin typeface="Monotype Corsiva" panose="03010101010201010101" pitchFamily="66" charset="0"/>
              </a:rPr>
              <a:t>Wednesday</a:t>
            </a:r>
          </a:p>
          <a:p>
            <a:pPr algn="ctr"/>
            <a:r>
              <a:rPr lang="en-US" sz="1000" u="sng" dirty="0">
                <a:latin typeface="Monotype Corsiva" panose="03010101010201010101" pitchFamily="66" charset="0"/>
              </a:rPr>
              <a:t>4/7</a:t>
            </a:r>
          </a:p>
        </p:txBody>
      </p:sp>
      <p:sp>
        <p:nvSpPr>
          <p:cNvPr id="27" name="TextBox 26"/>
          <p:cNvSpPr txBox="1"/>
          <p:nvPr/>
        </p:nvSpPr>
        <p:spPr>
          <a:xfrm>
            <a:off x="6679241" y="3758296"/>
            <a:ext cx="627095" cy="415498"/>
          </a:xfrm>
          <a:prstGeom prst="rect">
            <a:avLst/>
          </a:prstGeom>
          <a:noFill/>
        </p:spPr>
        <p:txBody>
          <a:bodyPr wrap="none" rtlCol="0">
            <a:spAutoFit/>
          </a:bodyPr>
          <a:lstStyle/>
          <a:p>
            <a:r>
              <a:rPr lang="en-US" sz="1050" u="sng" dirty="0">
                <a:latin typeface="Monotype Corsiva" panose="03010101010201010101" pitchFamily="66" charset="0"/>
              </a:rPr>
              <a:t>Thursday</a:t>
            </a:r>
          </a:p>
          <a:p>
            <a:pPr algn="ctr"/>
            <a:r>
              <a:rPr lang="en-US" sz="1050" u="sng" dirty="0">
                <a:latin typeface="Monotype Corsiva" panose="03010101010201010101" pitchFamily="66" charset="0"/>
              </a:rPr>
              <a:t>5/7</a:t>
            </a:r>
          </a:p>
        </p:txBody>
      </p:sp>
      <p:sp>
        <p:nvSpPr>
          <p:cNvPr id="28" name="TextBox 27"/>
          <p:cNvSpPr txBox="1"/>
          <p:nvPr/>
        </p:nvSpPr>
        <p:spPr>
          <a:xfrm>
            <a:off x="7256423" y="3756820"/>
            <a:ext cx="505267" cy="415498"/>
          </a:xfrm>
          <a:prstGeom prst="rect">
            <a:avLst/>
          </a:prstGeom>
          <a:noFill/>
        </p:spPr>
        <p:txBody>
          <a:bodyPr wrap="none" rtlCol="0">
            <a:spAutoFit/>
          </a:bodyPr>
          <a:lstStyle/>
          <a:p>
            <a:r>
              <a:rPr lang="en-US" sz="1050" u="sng" dirty="0">
                <a:latin typeface="Monotype Corsiva" panose="03010101010201010101" pitchFamily="66" charset="0"/>
              </a:rPr>
              <a:t>Friday</a:t>
            </a:r>
          </a:p>
          <a:p>
            <a:pPr algn="ctr"/>
            <a:r>
              <a:rPr lang="en-US" sz="1050" u="sng" dirty="0">
                <a:latin typeface="Monotype Corsiva" panose="03010101010201010101" pitchFamily="66" charset="0"/>
              </a:rPr>
              <a:t>6/7</a:t>
            </a:r>
          </a:p>
        </p:txBody>
      </p:sp>
      <p:sp>
        <p:nvSpPr>
          <p:cNvPr id="29" name="TextBox 28"/>
          <p:cNvSpPr txBox="1"/>
          <p:nvPr/>
        </p:nvSpPr>
        <p:spPr>
          <a:xfrm>
            <a:off x="7695160" y="3756998"/>
            <a:ext cx="619080" cy="415498"/>
          </a:xfrm>
          <a:prstGeom prst="rect">
            <a:avLst/>
          </a:prstGeom>
          <a:noFill/>
        </p:spPr>
        <p:txBody>
          <a:bodyPr wrap="none" rtlCol="0">
            <a:spAutoFit/>
          </a:bodyPr>
          <a:lstStyle/>
          <a:p>
            <a:r>
              <a:rPr lang="en-US" sz="1050" u="sng" dirty="0">
                <a:latin typeface="Monotype Corsiva" panose="03010101010201010101" pitchFamily="66" charset="0"/>
              </a:rPr>
              <a:t>Saturday</a:t>
            </a:r>
          </a:p>
          <a:p>
            <a:pPr algn="ctr"/>
            <a:r>
              <a:rPr lang="en-US" sz="1050" u="sng" dirty="0">
                <a:latin typeface="Monotype Corsiva" panose="03010101010201010101" pitchFamily="66" charset="0"/>
              </a:rPr>
              <a:t>7/7</a:t>
            </a:r>
          </a:p>
        </p:txBody>
      </p:sp>
      <p:grpSp>
        <p:nvGrpSpPr>
          <p:cNvPr id="37" name="Group 36"/>
          <p:cNvGrpSpPr/>
          <p:nvPr/>
        </p:nvGrpSpPr>
        <p:grpSpPr>
          <a:xfrm>
            <a:off x="4748169" y="4097147"/>
            <a:ext cx="3514980" cy="2345341"/>
            <a:chOff x="4759042" y="4096541"/>
            <a:chExt cx="3242915" cy="914637"/>
          </a:xfrm>
          <a:noFill/>
        </p:grpSpPr>
        <p:sp>
          <p:nvSpPr>
            <p:cNvPr id="30" name="Rectangle 29"/>
            <p:cNvSpPr/>
            <p:nvPr/>
          </p:nvSpPr>
          <p:spPr>
            <a:xfrm>
              <a:off x="4759042" y="4096541"/>
              <a:ext cx="462271" cy="914637"/>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p:cNvSpPr/>
            <p:nvPr/>
          </p:nvSpPr>
          <p:spPr>
            <a:xfrm>
              <a:off x="5221133" y="4096541"/>
              <a:ext cx="462271" cy="914400"/>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p:nvSpPr>
          <p:spPr>
            <a:xfrm>
              <a:off x="5685801" y="4096541"/>
              <a:ext cx="462271" cy="914400"/>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p:nvSpPr>
          <p:spPr>
            <a:xfrm>
              <a:off x="6148071" y="4096542"/>
              <a:ext cx="462271" cy="914400"/>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p:cNvSpPr/>
            <p:nvPr/>
          </p:nvSpPr>
          <p:spPr>
            <a:xfrm>
              <a:off x="6610254" y="4096541"/>
              <a:ext cx="462271" cy="914400"/>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Rectangle 34"/>
            <p:cNvSpPr/>
            <p:nvPr/>
          </p:nvSpPr>
          <p:spPr>
            <a:xfrm>
              <a:off x="7075018" y="4097467"/>
              <a:ext cx="462271" cy="913474"/>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p:cNvSpPr/>
            <p:nvPr/>
          </p:nvSpPr>
          <p:spPr>
            <a:xfrm>
              <a:off x="7539686" y="4097467"/>
              <a:ext cx="462271" cy="913474"/>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8" name="Group 37"/>
          <p:cNvGrpSpPr/>
          <p:nvPr/>
        </p:nvGrpSpPr>
        <p:grpSpPr>
          <a:xfrm rot="5400000">
            <a:off x="5333798" y="3511521"/>
            <a:ext cx="2343720" cy="3514978"/>
            <a:chOff x="4759042" y="4096541"/>
            <a:chExt cx="2778247" cy="914637"/>
          </a:xfrm>
          <a:noFill/>
        </p:grpSpPr>
        <p:sp>
          <p:nvSpPr>
            <p:cNvPr id="39" name="Rectangle 38"/>
            <p:cNvSpPr/>
            <p:nvPr/>
          </p:nvSpPr>
          <p:spPr>
            <a:xfrm>
              <a:off x="4759042" y="4096541"/>
              <a:ext cx="462271" cy="914637"/>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p:cNvSpPr/>
            <p:nvPr/>
          </p:nvSpPr>
          <p:spPr>
            <a:xfrm>
              <a:off x="5221133" y="4096541"/>
              <a:ext cx="462271" cy="914400"/>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p:cNvSpPr/>
            <p:nvPr/>
          </p:nvSpPr>
          <p:spPr>
            <a:xfrm>
              <a:off x="5685801" y="4096541"/>
              <a:ext cx="462271" cy="914400"/>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p:cNvSpPr/>
            <p:nvPr/>
          </p:nvSpPr>
          <p:spPr>
            <a:xfrm>
              <a:off x="6148071" y="4096542"/>
              <a:ext cx="462271" cy="914400"/>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p:cNvSpPr/>
            <p:nvPr/>
          </p:nvSpPr>
          <p:spPr>
            <a:xfrm>
              <a:off x="6610254" y="4096541"/>
              <a:ext cx="462271" cy="914400"/>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p:cNvSpPr/>
            <p:nvPr/>
          </p:nvSpPr>
          <p:spPr>
            <a:xfrm>
              <a:off x="7075018" y="4097467"/>
              <a:ext cx="462271" cy="913474"/>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rot="5400000">
            <a:off x="6349037" y="2191328"/>
            <a:ext cx="309684" cy="351142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TextBox 46"/>
          <p:cNvSpPr txBox="1"/>
          <p:nvPr/>
        </p:nvSpPr>
        <p:spPr>
          <a:xfrm>
            <a:off x="6200432" y="3421074"/>
            <a:ext cx="619080" cy="369332"/>
          </a:xfrm>
          <a:prstGeom prst="rect">
            <a:avLst/>
          </a:prstGeom>
          <a:noFill/>
        </p:spPr>
        <p:txBody>
          <a:bodyPr wrap="none" rtlCol="0">
            <a:spAutoFit/>
          </a:bodyPr>
          <a:lstStyle/>
          <a:p>
            <a:r>
              <a:rPr lang="en-US" i="1" dirty="0">
                <a:latin typeface="Academy Engraved LET" pitchFamily="2" charset="0"/>
              </a:rPr>
              <a:t>2017</a:t>
            </a:r>
          </a:p>
        </p:txBody>
      </p:sp>
      <p:sp>
        <p:nvSpPr>
          <p:cNvPr id="45" name="TextBox 44"/>
          <p:cNvSpPr txBox="1"/>
          <p:nvPr/>
        </p:nvSpPr>
        <p:spPr>
          <a:xfrm>
            <a:off x="4835519" y="6058068"/>
            <a:ext cx="300082" cy="369332"/>
          </a:xfrm>
          <a:prstGeom prst="rect">
            <a:avLst/>
          </a:prstGeom>
          <a:noFill/>
        </p:spPr>
        <p:txBody>
          <a:bodyPr wrap="none" rtlCol="0">
            <a:spAutoFit/>
          </a:bodyPr>
          <a:lstStyle/>
          <a:p>
            <a:r>
              <a:rPr lang="en-US" dirty="0">
                <a:solidFill>
                  <a:srgbClr val="FF0000"/>
                </a:solidFill>
                <a:latin typeface="Book Antiqua" panose="02040602050305030304" pitchFamily="18" charset="0"/>
              </a:rPr>
              <a:t>2</a:t>
            </a:r>
          </a:p>
        </p:txBody>
      </p:sp>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44583" y="397829"/>
            <a:ext cx="3528675" cy="3015647"/>
          </a:xfrm>
          <a:prstGeom prst="rect">
            <a:avLst/>
          </a:prstGeom>
        </p:spPr>
      </p:pic>
      <p:sp>
        <p:nvSpPr>
          <p:cNvPr id="48" name="Rectangle: Beveled 47">
            <a:hlinkClick r:id="rId6" action="ppaction://hlinksldjump"/>
          </p:cNvPr>
          <p:cNvSpPr/>
          <p:nvPr/>
        </p:nvSpPr>
        <p:spPr>
          <a:xfrm>
            <a:off x="3856705" y="3421074"/>
            <a:ext cx="809435" cy="480353"/>
          </a:xfrm>
          <a:prstGeom prst="bevel">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Book Antiqua" panose="02040602050305030304" pitchFamily="18" charset="0"/>
              </a:rPr>
              <a:t>Last</a:t>
            </a:r>
          </a:p>
        </p:txBody>
      </p:sp>
      <p:sp>
        <p:nvSpPr>
          <p:cNvPr id="49" name="Rectangle: Beveled 48">
            <a:hlinkClick r:id="rId7" action="ppaction://hlinksldjump"/>
          </p:cNvPr>
          <p:cNvSpPr/>
          <p:nvPr/>
        </p:nvSpPr>
        <p:spPr>
          <a:xfrm>
            <a:off x="8344170" y="3422253"/>
            <a:ext cx="809435" cy="480353"/>
          </a:xfrm>
          <a:prstGeom prst="bevel">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Book Antiqua" panose="02040602050305030304" pitchFamily="18" charset="0"/>
              </a:rPr>
              <a:t>Next</a:t>
            </a:r>
          </a:p>
        </p:txBody>
      </p:sp>
    </p:spTree>
    <p:extLst>
      <p:ext uri="{BB962C8B-B14F-4D97-AF65-F5344CB8AC3E}">
        <p14:creationId xmlns:p14="http://schemas.microsoft.com/office/powerpoint/2010/main" val="129506014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12192000" cy="6857999"/>
          </a:xfrm>
          <a:prstGeom prst="rect">
            <a:avLst/>
          </a:prstGeom>
        </p:spPr>
      </p:pic>
      <p:pic>
        <p:nvPicPr>
          <p:cNvPr id="3" name="Picture 2">
            <a:hlinkClick r:id="rId3" action="ppaction://hlinksldjump"/>
          </p:cNvPr>
          <p:cNvPicPr>
            <a:picLocks noChangeAspect="1"/>
          </p:cNvPicPr>
          <p:nvPr/>
        </p:nvPicPr>
        <p:blipFill>
          <a:blip r:embed="rId4"/>
          <a:stretch>
            <a:fillRect/>
          </a:stretch>
        </p:blipFill>
        <p:spPr>
          <a:xfrm>
            <a:off x="774845" y="730770"/>
            <a:ext cx="1908213" cy="664522"/>
          </a:xfrm>
          <a:prstGeom prst="rect">
            <a:avLst/>
          </a:prstGeom>
        </p:spPr>
      </p:pic>
      <p:sp>
        <p:nvSpPr>
          <p:cNvPr id="5" name="Rectangle 4"/>
          <p:cNvSpPr/>
          <p:nvPr/>
        </p:nvSpPr>
        <p:spPr>
          <a:xfrm>
            <a:off x="4748169" y="413083"/>
            <a:ext cx="3514979" cy="3016876"/>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4748169" y="3423991"/>
            <a:ext cx="3514979" cy="3016876"/>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TextBox 21"/>
          <p:cNvSpPr txBox="1"/>
          <p:nvPr/>
        </p:nvSpPr>
        <p:spPr>
          <a:xfrm>
            <a:off x="4759042" y="3310758"/>
            <a:ext cx="3486852" cy="523220"/>
          </a:xfrm>
          <a:prstGeom prst="rect">
            <a:avLst/>
          </a:prstGeom>
          <a:noFill/>
        </p:spPr>
        <p:txBody>
          <a:bodyPr wrap="none" rtlCol="0">
            <a:spAutoFit/>
          </a:bodyPr>
          <a:lstStyle/>
          <a:p>
            <a:r>
              <a:rPr lang="en-US" sz="2800" dirty="0">
                <a:effectLst>
                  <a:outerShdw blurRad="38100" dist="38100" dir="2700000" algn="tl">
                    <a:srgbClr val="000000">
                      <a:alpha val="43137"/>
                    </a:srgbClr>
                  </a:outerShdw>
                </a:effectLst>
                <a:latin typeface="Monotype Corsiva" panose="03010101010201010101" pitchFamily="66" charset="0"/>
              </a:rPr>
              <a:t>April                          </a:t>
            </a:r>
            <a:r>
              <a:rPr lang="en-US" sz="2800" dirty="0">
                <a:solidFill>
                  <a:srgbClr val="C00000"/>
                </a:solidFill>
                <a:effectLst>
                  <a:outerShdw blurRad="38100" dist="38100" dir="2700000" algn="tl">
                    <a:srgbClr val="000000">
                      <a:alpha val="43137"/>
                    </a:srgbClr>
                  </a:outerShdw>
                </a:effectLst>
                <a:latin typeface="Monotype Corsiva" panose="03010101010201010101" pitchFamily="66" charset="0"/>
              </a:rPr>
              <a:t>4</a:t>
            </a:r>
            <a:r>
              <a:rPr lang="en-US" sz="2800" dirty="0">
                <a:effectLst>
                  <a:outerShdw blurRad="38100" dist="38100" dir="2700000" algn="tl">
                    <a:srgbClr val="000000">
                      <a:alpha val="43137"/>
                    </a:srgbClr>
                  </a:outerShdw>
                </a:effectLst>
                <a:latin typeface="Monotype Corsiva" panose="03010101010201010101" pitchFamily="66" charset="0"/>
              </a:rPr>
              <a:t>/12</a:t>
            </a:r>
          </a:p>
        </p:txBody>
      </p:sp>
      <p:sp>
        <p:nvSpPr>
          <p:cNvPr id="23" name="TextBox 22"/>
          <p:cNvSpPr txBox="1"/>
          <p:nvPr/>
        </p:nvSpPr>
        <p:spPr>
          <a:xfrm>
            <a:off x="4708728" y="3758170"/>
            <a:ext cx="554960" cy="430887"/>
          </a:xfrm>
          <a:prstGeom prst="rect">
            <a:avLst/>
          </a:prstGeom>
          <a:noFill/>
        </p:spPr>
        <p:txBody>
          <a:bodyPr wrap="none" rtlCol="0">
            <a:spAutoFit/>
          </a:bodyPr>
          <a:lstStyle/>
          <a:p>
            <a:r>
              <a:rPr lang="en-US" sz="1050" u="sng" dirty="0">
                <a:latin typeface="Monotype Corsiva" panose="03010101010201010101" pitchFamily="66" charset="0"/>
              </a:rPr>
              <a:t>Sunday</a:t>
            </a:r>
          </a:p>
          <a:p>
            <a:pPr algn="ctr"/>
            <a:r>
              <a:rPr lang="en-US" sz="1050" u="sng" dirty="0">
                <a:latin typeface="Monotype Corsiva" panose="03010101010201010101" pitchFamily="66" charset="0"/>
              </a:rPr>
              <a:t>1/7</a:t>
            </a:r>
          </a:p>
        </p:txBody>
      </p:sp>
      <p:sp>
        <p:nvSpPr>
          <p:cNvPr id="24" name="TextBox 23"/>
          <p:cNvSpPr txBox="1"/>
          <p:nvPr/>
        </p:nvSpPr>
        <p:spPr>
          <a:xfrm>
            <a:off x="5190591" y="3754234"/>
            <a:ext cx="601447" cy="430887"/>
          </a:xfrm>
          <a:prstGeom prst="rect">
            <a:avLst/>
          </a:prstGeom>
          <a:noFill/>
        </p:spPr>
        <p:txBody>
          <a:bodyPr wrap="none" rtlCol="0">
            <a:spAutoFit/>
          </a:bodyPr>
          <a:lstStyle/>
          <a:p>
            <a:r>
              <a:rPr lang="en-US" sz="1050" u="sng" dirty="0">
                <a:latin typeface="Monotype Corsiva" panose="03010101010201010101" pitchFamily="66" charset="0"/>
              </a:rPr>
              <a:t>Monday</a:t>
            </a:r>
          </a:p>
          <a:p>
            <a:pPr algn="ctr"/>
            <a:r>
              <a:rPr lang="en-US" sz="1050" u="sng" dirty="0">
                <a:latin typeface="Monotype Corsiva" panose="03010101010201010101" pitchFamily="66" charset="0"/>
              </a:rPr>
              <a:t>2/7</a:t>
            </a:r>
          </a:p>
        </p:txBody>
      </p:sp>
      <p:sp>
        <p:nvSpPr>
          <p:cNvPr id="25" name="TextBox 24"/>
          <p:cNvSpPr txBox="1"/>
          <p:nvPr/>
        </p:nvSpPr>
        <p:spPr>
          <a:xfrm>
            <a:off x="5704835" y="3756442"/>
            <a:ext cx="590226" cy="430887"/>
          </a:xfrm>
          <a:prstGeom prst="rect">
            <a:avLst/>
          </a:prstGeom>
          <a:noFill/>
        </p:spPr>
        <p:txBody>
          <a:bodyPr wrap="none" rtlCol="0">
            <a:spAutoFit/>
          </a:bodyPr>
          <a:lstStyle/>
          <a:p>
            <a:r>
              <a:rPr lang="en-US" sz="1050" u="sng" dirty="0">
                <a:latin typeface="Monotype Corsiva" panose="03010101010201010101" pitchFamily="66" charset="0"/>
              </a:rPr>
              <a:t>Tuesday</a:t>
            </a:r>
          </a:p>
          <a:p>
            <a:pPr algn="ctr"/>
            <a:r>
              <a:rPr lang="en-US" sz="1050" u="sng" dirty="0">
                <a:latin typeface="Monotype Corsiva" panose="03010101010201010101" pitchFamily="66" charset="0"/>
              </a:rPr>
              <a:t>3/7</a:t>
            </a:r>
          </a:p>
        </p:txBody>
      </p:sp>
      <p:sp>
        <p:nvSpPr>
          <p:cNvPr id="26" name="TextBox 25"/>
          <p:cNvSpPr txBox="1"/>
          <p:nvPr/>
        </p:nvSpPr>
        <p:spPr>
          <a:xfrm>
            <a:off x="6147224" y="3771965"/>
            <a:ext cx="702436" cy="400110"/>
          </a:xfrm>
          <a:prstGeom prst="rect">
            <a:avLst/>
          </a:prstGeom>
          <a:noFill/>
        </p:spPr>
        <p:txBody>
          <a:bodyPr wrap="none" rtlCol="0">
            <a:spAutoFit/>
          </a:bodyPr>
          <a:lstStyle/>
          <a:p>
            <a:r>
              <a:rPr lang="en-US" sz="1000" u="sng" dirty="0">
                <a:latin typeface="Monotype Corsiva" panose="03010101010201010101" pitchFamily="66" charset="0"/>
              </a:rPr>
              <a:t>Wednesday</a:t>
            </a:r>
          </a:p>
          <a:p>
            <a:pPr algn="ctr"/>
            <a:r>
              <a:rPr lang="en-US" sz="1000" u="sng" dirty="0">
                <a:latin typeface="Monotype Corsiva" panose="03010101010201010101" pitchFamily="66" charset="0"/>
              </a:rPr>
              <a:t>4/7</a:t>
            </a:r>
          </a:p>
        </p:txBody>
      </p:sp>
      <p:sp>
        <p:nvSpPr>
          <p:cNvPr id="27" name="TextBox 26"/>
          <p:cNvSpPr txBox="1"/>
          <p:nvPr/>
        </p:nvSpPr>
        <p:spPr>
          <a:xfrm>
            <a:off x="6679241" y="3758296"/>
            <a:ext cx="627095" cy="415498"/>
          </a:xfrm>
          <a:prstGeom prst="rect">
            <a:avLst/>
          </a:prstGeom>
          <a:noFill/>
        </p:spPr>
        <p:txBody>
          <a:bodyPr wrap="none" rtlCol="0">
            <a:spAutoFit/>
          </a:bodyPr>
          <a:lstStyle/>
          <a:p>
            <a:r>
              <a:rPr lang="en-US" sz="1050" u="sng" dirty="0">
                <a:latin typeface="Monotype Corsiva" panose="03010101010201010101" pitchFamily="66" charset="0"/>
              </a:rPr>
              <a:t>Thursday</a:t>
            </a:r>
          </a:p>
          <a:p>
            <a:pPr algn="ctr"/>
            <a:r>
              <a:rPr lang="en-US" sz="1050" u="sng" dirty="0">
                <a:latin typeface="Monotype Corsiva" panose="03010101010201010101" pitchFamily="66" charset="0"/>
              </a:rPr>
              <a:t>5/7</a:t>
            </a:r>
          </a:p>
        </p:txBody>
      </p:sp>
      <p:sp>
        <p:nvSpPr>
          <p:cNvPr id="28" name="TextBox 27"/>
          <p:cNvSpPr txBox="1"/>
          <p:nvPr/>
        </p:nvSpPr>
        <p:spPr>
          <a:xfrm>
            <a:off x="7256423" y="3756820"/>
            <a:ext cx="505267" cy="415498"/>
          </a:xfrm>
          <a:prstGeom prst="rect">
            <a:avLst/>
          </a:prstGeom>
          <a:noFill/>
        </p:spPr>
        <p:txBody>
          <a:bodyPr wrap="none" rtlCol="0">
            <a:spAutoFit/>
          </a:bodyPr>
          <a:lstStyle/>
          <a:p>
            <a:r>
              <a:rPr lang="en-US" sz="1050" u="sng" dirty="0">
                <a:latin typeface="Monotype Corsiva" panose="03010101010201010101" pitchFamily="66" charset="0"/>
              </a:rPr>
              <a:t>Friday</a:t>
            </a:r>
          </a:p>
          <a:p>
            <a:pPr algn="ctr"/>
            <a:r>
              <a:rPr lang="en-US" sz="1050" u="sng" dirty="0">
                <a:latin typeface="Monotype Corsiva" panose="03010101010201010101" pitchFamily="66" charset="0"/>
              </a:rPr>
              <a:t>6/7</a:t>
            </a:r>
          </a:p>
        </p:txBody>
      </p:sp>
      <p:sp>
        <p:nvSpPr>
          <p:cNvPr id="29" name="TextBox 28"/>
          <p:cNvSpPr txBox="1"/>
          <p:nvPr/>
        </p:nvSpPr>
        <p:spPr>
          <a:xfrm>
            <a:off x="7695160" y="3756998"/>
            <a:ext cx="619080" cy="415498"/>
          </a:xfrm>
          <a:prstGeom prst="rect">
            <a:avLst/>
          </a:prstGeom>
          <a:noFill/>
        </p:spPr>
        <p:txBody>
          <a:bodyPr wrap="none" rtlCol="0">
            <a:spAutoFit/>
          </a:bodyPr>
          <a:lstStyle/>
          <a:p>
            <a:r>
              <a:rPr lang="en-US" sz="1050" u="sng" dirty="0">
                <a:latin typeface="Monotype Corsiva" panose="03010101010201010101" pitchFamily="66" charset="0"/>
              </a:rPr>
              <a:t>Saturday</a:t>
            </a:r>
          </a:p>
          <a:p>
            <a:pPr algn="ctr"/>
            <a:r>
              <a:rPr lang="en-US" sz="1050" u="sng" dirty="0">
                <a:latin typeface="Monotype Corsiva" panose="03010101010201010101" pitchFamily="66" charset="0"/>
              </a:rPr>
              <a:t>7/7</a:t>
            </a:r>
          </a:p>
        </p:txBody>
      </p:sp>
      <p:grpSp>
        <p:nvGrpSpPr>
          <p:cNvPr id="37" name="Group 36"/>
          <p:cNvGrpSpPr/>
          <p:nvPr/>
        </p:nvGrpSpPr>
        <p:grpSpPr>
          <a:xfrm>
            <a:off x="4748169" y="4097147"/>
            <a:ext cx="3514980" cy="2345341"/>
            <a:chOff x="4759042" y="4096541"/>
            <a:chExt cx="3242915" cy="914637"/>
          </a:xfrm>
          <a:noFill/>
        </p:grpSpPr>
        <p:sp>
          <p:nvSpPr>
            <p:cNvPr id="30" name="Rectangle 29"/>
            <p:cNvSpPr/>
            <p:nvPr/>
          </p:nvSpPr>
          <p:spPr>
            <a:xfrm>
              <a:off x="4759042" y="4096541"/>
              <a:ext cx="462271" cy="914637"/>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p:cNvSpPr/>
            <p:nvPr/>
          </p:nvSpPr>
          <p:spPr>
            <a:xfrm>
              <a:off x="5221133" y="4096541"/>
              <a:ext cx="462271" cy="914400"/>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p:nvSpPr>
          <p:spPr>
            <a:xfrm>
              <a:off x="5685801" y="4096541"/>
              <a:ext cx="462271" cy="914400"/>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p:nvSpPr>
          <p:spPr>
            <a:xfrm>
              <a:off x="6148071" y="4096542"/>
              <a:ext cx="462271" cy="914400"/>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p:cNvSpPr/>
            <p:nvPr/>
          </p:nvSpPr>
          <p:spPr>
            <a:xfrm>
              <a:off x="6610254" y="4096541"/>
              <a:ext cx="462271" cy="914400"/>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Rectangle 34"/>
            <p:cNvSpPr/>
            <p:nvPr/>
          </p:nvSpPr>
          <p:spPr>
            <a:xfrm>
              <a:off x="7075018" y="4097467"/>
              <a:ext cx="462271" cy="913474"/>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p:cNvSpPr/>
            <p:nvPr/>
          </p:nvSpPr>
          <p:spPr>
            <a:xfrm>
              <a:off x="7539686" y="4097467"/>
              <a:ext cx="462271" cy="913474"/>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8" name="Group 37"/>
          <p:cNvGrpSpPr/>
          <p:nvPr/>
        </p:nvGrpSpPr>
        <p:grpSpPr>
          <a:xfrm rot="5400000">
            <a:off x="5333798" y="3511521"/>
            <a:ext cx="2343720" cy="3514978"/>
            <a:chOff x="4759042" y="4096541"/>
            <a:chExt cx="2778247" cy="914637"/>
          </a:xfrm>
          <a:noFill/>
        </p:grpSpPr>
        <p:sp>
          <p:nvSpPr>
            <p:cNvPr id="39" name="Rectangle 38"/>
            <p:cNvSpPr/>
            <p:nvPr/>
          </p:nvSpPr>
          <p:spPr>
            <a:xfrm>
              <a:off x="4759042" y="4096541"/>
              <a:ext cx="462271" cy="914637"/>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p:cNvSpPr/>
            <p:nvPr/>
          </p:nvSpPr>
          <p:spPr>
            <a:xfrm>
              <a:off x="5221133" y="4096541"/>
              <a:ext cx="462271" cy="914400"/>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p:cNvSpPr/>
            <p:nvPr/>
          </p:nvSpPr>
          <p:spPr>
            <a:xfrm>
              <a:off x="5685801" y="4096541"/>
              <a:ext cx="462271" cy="914400"/>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p:cNvSpPr/>
            <p:nvPr/>
          </p:nvSpPr>
          <p:spPr>
            <a:xfrm>
              <a:off x="6148071" y="4096542"/>
              <a:ext cx="462271" cy="914400"/>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p:cNvSpPr/>
            <p:nvPr/>
          </p:nvSpPr>
          <p:spPr>
            <a:xfrm>
              <a:off x="6610254" y="4096541"/>
              <a:ext cx="462271" cy="914400"/>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p:cNvSpPr/>
            <p:nvPr/>
          </p:nvSpPr>
          <p:spPr>
            <a:xfrm>
              <a:off x="7075018" y="4097467"/>
              <a:ext cx="462271" cy="913474"/>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rot="5400000">
            <a:off x="6349037" y="2191328"/>
            <a:ext cx="309684" cy="351142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TextBox 46"/>
          <p:cNvSpPr txBox="1"/>
          <p:nvPr/>
        </p:nvSpPr>
        <p:spPr>
          <a:xfrm>
            <a:off x="6200432" y="3421074"/>
            <a:ext cx="619080" cy="369332"/>
          </a:xfrm>
          <a:prstGeom prst="rect">
            <a:avLst/>
          </a:prstGeom>
          <a:noFill/>
        </p:spPr>
        <p:txBody>
          <a:bodyPr wrap="none" rtlCol="0">
            <a:spAutoFit/>
          </a:bodyPr>
          <a:lstStyle/>
          <a:p>
            <a:r>
              <a:rPr lang="en-US" i="1" dirty="0">
                <a:latin typeface="Academy Engraved LET" pitchFamily="2" charset="0"/>
              </a:rPr>
              <a:t>2017</a:t>
            </a:r>
          </a:p>
        </p:txBody>
      </p:sp>
      <p:sp>
        <p:nvSpPr>
          <p:cNvPr id="45" name="TextBox 44"/>
          <p:cNvSpPr txBox="1"/>
          <p:nvPr/>
        </p:nvSpPr>
        <p:spPr>
          <a:xfrm>
            <a:off x="4835519" y="6058068"/>
            <a:ext cx="300082" cy="369332"/>
          </a:xfrm>
          <a:prstGeom prst="rect">
            <a:avLst/>
          </a:prstGeom>
          <a:noFill/>
        </p:spPr>
        <p:txBody>
          <a:bodyPr wrap="none" rtlCol="0">
            <a:spAutoFit/>
          </a:bodyPr>
          <a:lstStyle/>
          <a:p>
            <a:r>
              <a:rPr lang="en-US" dirty="0">
                <a:solidFill>
                  <a:srgbClr val="FF0000"/>
                </a:solidFill>
                <a:latin typeface="Book Antiqua" panose="02040602050305030304" pitchFamily="18" charset="0"/>
              </a:rPr>
              <a:t>4</a:t>
            </a:r>
          </a:p>
        </p:txBody>
      </p:sp>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94564" y="644941"/>
            <a:ext cx="3222188" cy="2419282"/>
          </a:xfrm>
          <a:prstGeom prst="rect">
            <a:avLst/>
          </a:prstGeom>
        </p:spPr>
      </p:pic>
      <p:sp>
        <p:nvSpPr>
          <p:cNvPr id="48" name="Rectangle: Beveled 47">
            <a:hlinkClick r:id="rId6" action="ppaction://hlinksldjump"/>
          </p:cNvPr>
          <p:cNvSpPr/>
          <p:nvPr/>
        </p:nvSpPr>
        <p:spPr>
          <a:xfrm>
            <a:off x="3856705" y="3421074"/>
            <a:ext cx="809435" cy="480353"/>
          </a:xfrm>
          <a:prstGeom prst="bevel">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Book Antiqua" panose="02040602050305030304" pitchFamily="18" charset="0"/>
              </a:rPr>
              <a:t>Last</a:t>
            </a:r>
          </a:p>
        </p:txBody>
      </p:sp>
      <p:sp>
        <p:nvSpPr>
          <p:cNvPr id="49" name="Rectangle: Beveled 48">
            <a:hlinkClick r:id="rId7" action="ppaction://hlinksldjump"/>
          </p:cNvPr>
          <p:cNvSpPr/>
          <p:nvPr/>
        </p:nvSpPr>
        <p:spPr>
          <a:xfrm>
            <a:off x="8344170" y="3422253"/>
            <a:ext cx="809435" cy="480353"/>
          </a:xfrm>
          <a:prstGeom prst="bevel">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Book Antiqua" panose="02040602050305030304" pitchFamily="18" charset="0"/>
              </a:rPr>
              <a:t>Next</a:t>
            </a:r>
          </a:p>
        </p:txBody>
      </p:sp>
    </p:spTree>
    <p:extLst>
      <p:ext uri="{BB962C8B-B14F-4D97-AF65-F5344CB8AC3E}">
        <p14:creationId xmlns:p14="http://schemas.microsoft.com/office/powerpoint/2010/main" val="12468178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12192000" cy="6857999"/>
          </a:xfrm>
          <a:prstGeom prst="rect">
            <a:avLst/>
          </a:prstGeom>
        </p:spPr>
      </p:pic>
      <p:pic>
        <p:nvPicPr>
          <p:cNvPr id="3" name="Picture 2">
            <a:hlinkClick r:id="rId3" action="ppaction://hlinksldjump"/>
          </p:cNvPr>
          <p:cNvPicPr>
            <a:picLocks noChangeAspect="1"/>
          </p:cNvPicPr>
          <p:nvPr/>
        </p:nvPicPr>
        <p:blipFill>
          <a:blip r:embed="rId4"/>
          <a:stretch>
            <a:fillRect/>
          </a:stretch>
        </p:blipFill>
        <p:spPr>
          <a:xfrm>
            <a:off x="774845" y="730770"/>
            <a:ext cx="1908213" cy="664522"/>
          </a:xfrm>
          <a:prstGeom prst="rect">
            <a:avLst/>
          </a:prstGeom>
        </p:spPr>
      </p:pic>
      <p:sp>
        <p:nvSpPr>
          <p:cNvPr id="5" name="Rectangle 4"/>
          <p:cNvSpPr/>
          <p:nvPr/>
        </p:nvSpPr>
        <p:spPr>
          <a:xfrm>
            <a:off x="4748169" y="413083"/>
            <a:ext cx="3514979" cy="3016876"/>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4748169" y="3423991"/>
            <a:ext cx="3514979" cy="3016876"/>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TextBox 21"/>
          <p:cNvSpPr txBox="1"/>
          <p:nvPr/>
        </p:nvSpPr>
        <p:spPr>
          <a:xfrm>
            <a:off x="4759042" y="3310758"/>
            <a:ext cx="3499676" cy="523220"/>
          </a:xfrm>
          <a:prstGeom prst="rect">
            <a:avLst/>
          </a:prstGeom>
          <a:noFill/>
        </p:spPr>
        <p:txBody>
          <a:bodyPr wrap="none" rtlCol="0">
            <a:spAutoFit/>
          </a:bodyPr>
          <a:lstStyle/>
          <a:p>
            <a:r>
              <a:rPr lang="en-US" sz="2800" dirty="0">
                <a:effectLst>
                  <a:outerShdw blurRad="38100" dist="38100" dir="2700000" algn="tl">
                    <a:srgbClr val="000000">
                      <a:alpha val="43137"/>
                    </a:srgbClr>
                  </a:outerShdw>
                </a:effectLst>
                <a:latin typeface="Monotype Corsiva" panose="03010101010201010101" pitchFamily="66" charset="0"/>
              </a:rPr>
              <a:t>May                           </a:t>
            </a:r>
            <a:r>
              <a:rPr lang="en-US" sz="2800" dirty="0">
                <a:solidFill>
                  <a:srgbClr val="C00000"/>
                </a:solidFill>
                <a:effectLst>
                  <a:outerShdw blurRad="38100" dist="38100" dir="2700000" algn="tl">
                    <a:srgbClr val="000000">
                      <a:alpha val="43137"/>
                    </a:srgbClr>
                  </a:outerShdw>
                </a:effectLst>
                <a:latin typeface="Monotype Corsiva" panose="03010101010201010101" pitchFamily="66" charset="0"/>
              </a:rPr>
              <a:t>5</a:t>
            </a:r>
            <a:r>
              <a:rPr lang="en-US" sz="2800" dirty="0">
                <a:effectLst>
                  <a:outerShdw blurRad="38100" dist="38100" dir="2700000" algn="tl">
                    <a:srgbClr val="000000">
                      <a:alpha val="43137"/>
                    </a:srgbClr>
                  </a:outerShdw>
                </a:effectLst>
                <a:latin typeface="Monotype Corsiva" panose="03010101010201010101" pitchFamily="66" charset="0"/>
              </a:rPr>
              <a:t>/12</a:t>
            </a:r>
          </a:p>
        </p:txBody>
      </p:sp>
      <p:sp>
        <p:nvSpPr>
          <p:cNvPr id="23" name="TextBox 22"/>
          <p:cNvSpPr txBox="1"/>
          <p:nvPr/>
        </p:nvSpPr>
        <p:spPr>
          <a:xfrm>
            <a:off x="4708728" y="3758170"/>
            <a:ext cx="554960" cy="430887"/>
          </a:xfrm>
          <a:prstGeom prst="rect">
            <a:avLst/>
          </a:prstGeom>
          <a:noFill/>
        </p:spPr>
        <p:txBody>
          <a:bodyPr wrap="none" rtlCol="0">
            <a:spAutoFit/>
          </a:bodyPr>
          <a:lstStyle/>
          <a:p>
            <a:r>
              <a:rPr lang="en-US" sz="1050" u="sng" dirty="0">
                <a:latin typeface="Monotype Corsiva" panose="03010101010201010101" pitchFamily="66" charset="0"/>
              </a:rPr>
              <a:t>Sunday</a:t>
            </a:r>
          </a:p>
          <a:p>
            <a:pPr algn="ctr"/>
            <a:r>
              <a:rPr lang="en-US" sz="1050" u="sng" dirty="0">
                <a:latin typeface="Monotype Corsiva" panose="03010101010201010101" pitchFamily="66" charset="0"/>
              </a:rPr>
              <a:t>1/7</a:t>
            </a:r>
          </a:p>
        </p:txBody>
      </p:sp>
      <p:sp>
        <p:nvSpPr>
          <p:cNvPr id="24" name="TextBox 23"/>
          <p:cNvSpPr txBox="1"/>
          <p:nvPr/>
        </p:nvSpPr>
        <p:spPr>
          <a:xfrm>
            <a:off x="5190591" y="3754234"/>
            <a:ext cx="601447" cy="430887"/>
          </a:xfrm>
          <a:prstGeom prst="rect">
            <a:avLst/>
          </a:prstGeom>
          <a:noFill/>
        </p:spPr>
        <p:txBody>
          <a:bodyPr wrap="none" rtlCol="0">
            <a:spAutoFit/>
          </a:bodyPr>
          <a:lstStyle/>
          <a:p>
            <a:r>
              <a:rPr lang="en-US" sz="1050" u="sng" dirty="0">
                <a:latin typeface="Monotype Corsiva" panose="03010101010201010101" pitchFamily="66" charset="0"/>
              </a:rPr>
              <a:t>Monday</a:t>
            </a:r>
          </a:p>
          <a:p>
            <a:pPr algn="ctr"/>
            <a:r>
              <a:rPr lang="en-US" sz="1050" u="sng" dirty="0">
                <a:latin typeface="Monotype Corsiva" panose="03010101010201010101" pitchFamily="66" charset="0"/>
              </a:rPr>
              <a:t>2/7</a:t>
            </a:r>
          </a:p>
        </p:txBody>
      </p:sp>
      <p:sp>
        <p:nvSpPr>
          <p:cNvPr id="25" name="TextBox 24"/>
          <p:cNvSpPr txBox="1"/>
          <p:nvPr/>
        </p:nvSpPr>
        <p:spPr>
          <a:xfrm>
            <a:off x="5704835" y="3756442"/>
            <a:ext cx="590226" cy="430887"/>
          </a:xfrm>
          <a:prstGeom prst="rect">
            <a:avLst/>
          </a:prstGeom>
          <a:noFill/>
        </p:spPr>
        <p:txBody>
          <a:bodyPr wrap="none" rtlCol="0">
            <a:spAutoFit/>
          </a:bodyPr>
          <a:lstStyle/>
          <a:p>
            <a:r>
              <a:rPr lang="en-US" sz="1050" u="sng" dirty="0">
                <a:latin typeface="Monotype Corsiva" panose="03010101010201010101" pitchFamily="66" charset="0"/>
              </a:rPr>
              <a:t>Tuesday</a:t>
            </a:r>
          </a:p>
          <a:p>
            <a:pPr algn="ctr"/>
            <a:r>
              <a:rPr lang="en-US" sz="1050" u="sng" dirty="0">
                <a:latin typeface="Monotype Corsiva" panose="03010101010201010101" pitchFamily="66" charset="0"/>
              </a:rPr>
              <a:t>3/7</a:t>
            </a:r>
          </a:p>
        </p:txBody>
      </p:sp>
      <p:sp>
        <p:nvSpPr>
          <p:cNvPr id="26" name="TextBox 25"/>
          <p:cNvSpPr txBox="1"/>
          <p:nvPr/>
        </p:nvSpPr>
        <p:spPr>
          <a:xfrm>
            <a:off x="6147224" y="3771965"/>
            <a:ext cx="702436" cy="400110"/>
          </a:xfrm>
          <a:prstGeom prst="rect">
            <a:avLst/>
          </a:prstGeom>
          <a:noFill/>
        </p:spPr>
        <p:txBody>
          <a:bodyPr wrap="none" rtlCol="0">
            <a:spAutoFit/>
          </a:bodyPr>
          <a:lstStyle/>
          <a:p>
            <a:r>
              <a:rPr lang="en-US" sz="1000" u="sng" dirty="0">
                <a:latin typeface="Monotype Corsiva" panose="03010101010201010101" pitchFamily="66" charset="0"/>
              </a:rPr>
              <a:t>Wednesday</a:t>
            </a:r>
          </a:p>
          <a:p>
            <a:pPr algn="ctr"/>
            <a:r>
              <a:rPr lang="en-US" sz="1000" u="sng" dirty="0">
                <a:latin typeface="Monotype Corsiva" panose="03010101010201010101" pitchFamily="66" charset="0"/>
              </a:rPr>
              <a:t>4/7</a:t>
            </a:r>
          </a:p>
        </p:txBody>
      </p:sp>
      <p:sp>
        <p:nvSpPr>
          <p:cNvPr id="27" name="TextBox 26"/>
          <p:cNvSpPr txBox="1"/>
          <p:nvPr/>
        </p:nvSpPr>
        <p:spPr>
          <a:xfrm>
            <a:off x="6679241" y="3758296"/>
            <a:ext cx="627095" cy="415498"/>
          </a:xfrm>
          <a:prstGeom prst="rect">
            <a:avLst/>
          </a:prstGeom>
          <a:noFill/>
        </p:spPr>
        <p:txBody>
          <a:bodyPr wrap="none" rtlCol="0">
            <a:spAutoFit/>
          </a:bodyPr>
          <a:lstStyle/>
          <a:p>
            <a:r>
              <a:rPr lang="en-US" sz="1050" u="sng" dirty="0">
                <a:latin typeface="Monotype Corsiva" panose="03010101010201010101" pitchFamily="66" charset="0"/>
              </a:rPr>
              <a:t>Thursday</a:t>
            </a:r>
          </a:p>
          <a:p>
            <a:pPr algn="ctr"/>
            <a:r>
              <a:rPr lang="en-US" sz="1050" u="sng" dirty="0">
                <a:latin typeface="Monotype Corsiva" panose="03010101010201010101" pitchFamily="66" charset="0"/>
              </a:rPr>
              <a:t>5/7</a:t>
            </a:r>
          </a:p>
        </p:txBody>
      </p:sp>
      <p:sp>
        <p:nvSpPr>
          <p:cNvPr id="28" name="TextBox 27"/>
          <p:cNvSpPr txBox="1"/>
          <p:nvPr/>
        </p:nvSpPr>
        <p:spPr>
          <a:xfrm>
            <a:off x="7256423" y="3756820"/>
            <a:ext cx="505267" cy="415498"/>
          </a:xfrm>
          <a:prstGeom prst="rect">
            <a:avLst/>
          </a:prstGeom>
          <a:noFill/>
        </p:spPr>
        <p:txBody>
          <a:bodyPr wrap="none" rtlCol="0">
            <a:spAutoFit/>
          </a:bodyPr>
          <a:lstStyle/>
          <a:p>
            <a:r>
              <a:rPr lang="en-US" sz="1050" u="sng" dirty="0">
                <a:latin typeface="Monotype Corsiva" panose="03010101010201010101" pitchFamily="66" charset="0"/>
              </a:rPr>
              <a:t>Friday</a:t>
            </a:r>
          </a:p>
          <a:p>
            <a:pPr algn="ctr"/>
            <a:r>
              <a:rPr lang="en-US" sz="1050" u="sng" dirty="0">
                <a:latin typeface="Monotype Corsiva" panose="03010101010201010101" pitchFamily="66" charset="0"/>
              </a:rPr>
              <a:t>6/7</a:t>
            </a:r>
          </a:p>
        </p:txBody>
      </p:sp>
      <p:sp>
        <p:nvSpPr>
          <p:cNvPr id="29" name="TextBox 28"/>
          <p:cNvSpPr txBox="1"/>
          <p:nvPr/>
        </p:nvSpPr>
        <p:spPr>
          <a:xfrm>
            <a:off x="7695160" y="3756998"/>
            <a:ext cx="619080" cy="415498"/>
          </a:xfrm>
          <a:prstGeom prst="rect">
            <a:avLst/>
          </a:prstGeom>
          <a:noFill/>
        </p:spPr>
        <p:txBody>
          <a:bodyPr wrap="none" rtlCol="0">
            <a:spAutoFit/>
          </a:bodyPr>
          <a:lstStyle/>
          <a:p>
            <a:r>
              <a:rPr lang="en-US" sz="1050" u="sng" dirty="0">
                <a:latin typeface="Monotype Corsiva" panose="03010101010201010101" pitchFamily="66" charset="0"/>
              </a:rPr>
              <a:t>Saturday</a:t>
            </a:r>
          </a:p>
          <a:p>
            <a:pPr algn="ctr"/>
            <a:r>
              <a:rPr lang="en-US" sz="1050" u="sng" dirty="0">
                <a:latin typeface="Monotype Corsiva" panose="03010101010201010101" pitchFamily="66" charset="0"/>
              </a:rPr>
              <a:t>7/7</a:t>
            </a:r>
          </a:p>
        </p:txBody>
      </p:sp>
      <p:grpSp>
        <p:nvGrpSpPr>
          <p:cNvPr id="37" name="Group 36"/>
          <p:cNvGrpSpPr/>
          <p:nvPr/>
        </p:nvGrpSpPr>
        <p:grpSpPr>
          <a:xfrm>
            <a:off x="4748169" y="4097147"/>
            <a:ext cx="3514980" cy="2345341"/>
            <a:chOff x="4759042" y="4096541"/>
            <a:chExt cx="3242915" cy="914637"/>
          </a:xfrm>
          <a:noFill/>
        </p:grpSpPr>
        <p:sp>
          <p:nvSpPr>
            <p:cNvPr id="30" name="Rectangle 29"/>
            <p:cNvSpPr/>
            <p:nvPr/>
          </p:nvSpPr>
          <p:spPr>
            <a:xfrm>
              <a:off x="4759042" y="4096541"/>
              <a:ext cx="462271" cy="914637"/>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p:cNvSpPr/>
            <p:nvPr/>
          </p:nvSpPr>
          <p:spPr>
            <a:xfrm>
              <a:off x="5221133" y="4096541"/>
              <a:ext cx="462271" cy="914400"/>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p:nvSpPr>
          <p:spPr>
            <a:xfrm>
              <a:off x="5685801" y="4096541"/>
              <a:ext cx="462271" cy="914400"/>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p:nvSpPr>
          <p:spPr>
            <a:xfrm>
              <a:off x="6148071" y="4096542"/>
              <a:ext cx="462271" cy="914400"/>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p:cNvSpPr/>
            <p:nvPr/>
          </p:nvSpPr>
          <p:spPr>
            <a:xfrm>
              <a:off x="6610254" y="4096541"/>
              <a:ext cx="462271" cy="914400"/>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Rectangle 34"/>
            <p:cNvSpPr/>
            <p:nvPr/>
          </p:nvSpPr>
          <p:spPr>
            <a:xfrm>
              <a:off x="7075018" y="4097467"/>
              <a:ext cx="462271" cy="913474"/>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p:cNvSpPr/>
            <p:nvPr/>
          </p:nvSpPr>
          <p:spPr>
            <a:xfrm>
              <a:off x="7539686" y="4097467"/>
              <a:ext cx="462271" cy="913474"/>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8" name="Group 37"/>
          <p:cNvGrpSpPr/>
          <p:nvPr/>
        </p:nvGrpSpPr>
        <p:grpSpPr>
          <a:xfrm rot="5400000">
            <a:off x="5333798" y="3511521"/>
            <a:ext cx="2343720" cy="3514978"/>
            <a:chOff x="4759042" y="4096541"/>
            <a:chExt cx="2778247" cy="914637"/>
          </a:xfrm>
          <a:noFill/>
        </p:grpSpPr>
        <p:sp>
          <p:nvSpPr>
            <p:cNvPr id="39" name="Rectangle 38"/>
            <p:cNvSpPr/>
            <p:nvPr/>
          </p:nvSpPr>
          <p:spPr>
            <a:xfrm>
              <a:off x="4759042" y="4096541"/>
              <a:ext cx="462271" cy="914637"/>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p:cNvSpPr/>
            <p:nvPr/>
          </p:nvSpPr>
          <p:spPr>
            <a:xfrm>
              <a:off x="5221133" y="4096541"/>
              <a:ext cx="462271" cy="914400"/>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p:cNvSpPr/>
            <p:nvPr/>
          </p:nvSpPr>
          <p:spPr>
            <a:xfrm>
              <a:off x="5685801" y="4096541"/>
              <a:ext cx="462271" cy="914400"/>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p:cNvSpPr/>
            <p:nvPr/>
          </p:nvSpPr>
          <p:spPr>
            <a:xfrm>
              <a:off x="6148071" y="4096542"/>
              <a:ext cx="462271" cy="914400"/>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p:cNvSpPr/>
            <p:nvPr/>
          </p:nvSpPr>
          <p:spPr>
            <a:xfrm>
              <a:off x="6610254" y="4096541"/>
              <a:ext cx="462271" cy="914400"/>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p:cNvSpPr/>
            <p:nvPr/>
          </p:nvSpPr>
          <p:spPr>
            <a:xfrm>
              <a:off x="7075018" y="4097467"/>
              <a:ext cx="462271" cy="913474"/>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rot="5400000">
            <a:off x="6349037" y="2191328"/>
            <a:ext cx="309684" cy="351142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TextBox 46"/>
          <p:cNvSpPr txBox="1"/>
          <p:nvPr/>
        </p:nvSpPr>
        <p:spPr>
          <a:xfrm>
            <a:off x="6200432" y="3421074"/>
            <a:ext cx="619080" cy="369332"/>
          </a:xfrm>
          <a:prstGeom prst="rect">
            <a:avLst/>
          </a:prstGeom>
          <a:noFill/>
        </p:spPr>
        <p:txBody>
          <a:bodyPr wrap="none" rtlCol="0">
            <a:spAutoFit/>
          </a:bodyPr>
          <a:lstStyle/>
          <a:p>
            <a:r>
              <a:rPr lang="en-US" i="1" dirty="0">
                <a:latin typeface="Academy Engraved LET" pitchFamily="2" charset="0"/>
              </a:rPr>
              <a:t>2017</a:t>
            </a:r>
          </a:p>
        </p:txBody>
      </p:sp>
      <p:sp>
        <p:nvSpPr>
          <p:cNvPr id="45" name="TextBox 44"/>
          <p:cNvSpPr txBox="1"/>
          <p:nvPr/>
        </p:nvSpPr>
        <p:spPr>
          <a:xfrm>
            <a:off x="4835519" y="6058068"/>
            <a:ext cx="300082" cy="369332"/>
          </a:xfrm>
          <a:prstGeom prst="rect">
            <a:avLst/>
          </a:prstGeom>
          <a:noFill/>
        </p:spPr>
        <p:txBody>
          <a:bodyPr wrap="none" rtlCol="0">
            <a:spAutoFit/>
          </a:bodyPr>
          <a:lstStyle/>
          <a:p>
            <a:r>
              <a:rPr lang="en-US" dirty="0">
                <a:solidFill>
                  <a:srgbClr val="FF0000"/>
                </a:solidFill>
                <a:latin typeface="Book Antiqua" panose="02040602050305030304" pitchFamily="18" charset="0"/>
              </a:rPr>
              <a:t>9</a:t>
            </a:r>
          </a:p>
        </p:txBody>
      </p:sp>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39780" y="801542"/>
            <a:ext cx="3521559" cy="2053919"/>
          </a:xfrm>
          <a:prstGeom prst="rect">
            <a:avLst/>
          </a:prstGeom>
        </p:spPr>
      </p:pic>
      <p:sp>
        <p:nvSpPr>
          <p:cNvPr id="48" name="Rectangle: Beveled 47">
            <a:hlinkClick r:id="rId6" action="ppaction://hlinksldjump"/>
          </p:cNvPr>
          <p:cNvSpPr/>
          <p:nvPr/>
        </p:nvSpPr>
        <p:spPr>
          <a:xfrm>
            <a:off x="3856705" y="3421074"/>
            <a:ext cx="809435" cy="480353"/>
          </a:xfrm>
          <a:prstGeom prst="bevel">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Book Antiqua" panose="02040602050305030304" pitchFamily="18" charset="0"/>
              </a:rPr>
              <a:t>Last</a:t>
            </a:r>
          </a:p>
        </p:txBody>
      </p:sp>
      <p:sp>
        <p:nvSpPr>
          <p:cNvPr id="49" name="Rectangle: Beveled 48">
            <a:hlinkClick r:id="rId7" action="ppaction://hlinksldjump"/>
          </p:cNvPr>
          <p:cNvSpPr/>
          <p:nvPr/>
        </p:nvSpPr>
        <p:spPr>
          <a:xfrm>
            <a:off x="8344170" y="3422253"/>
            <a:ext cx="809435" cy="480353"/>
          </a:xfrm>
          <a:prstGeom prst="bevel">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Book Antiqua" panose="02040602050305030304" pitchFamily="18" charset="0"/>
              </a:rPr>
              <a:t>Next</a:t>
            </a:r>
          </a:p>
        </p:txBody>
      </p:sp>
    </p:spTree>
    <p:extLst>
      <p:ext uri="{BB962C8B-B14F-4D97-AF65-F5344CB8AC3E}">
        <p14:creationId xmlns:p14="http://schemas.microsoft.com/office/powerpoint/2010/main" val="8441666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12192000" cy="6857999"/>
          </a:xfrm>
          <a:prstGeom prst="rect">
            <a:avLst/>
          </a:prstGeom>
        </p:spPr>
      </p:pic>
      <p:pic>
        <p:nvPicPr>
          <p:cNvPr id="3" name="Picture 2">
            <a:hlinkClick r:id="rId3" action="ppaction://hlinksldjump"/>
          </p:cNvPr>
          <p:cNvPicPr>
            <a:picLocks noChangeAspect="1"/>
          </p:cNvPicPr>
          <p:nvPr/>
        </p:nvPicPr>
        <p:blipFill>
          <a:blip r:embed="rId4"/>
          <a:stretch>
            <a:fillRect/>
          </a:stretch>
        </p:blipFill>
        <p:spPr>
          <a:xfrm>
            <a:off x="774845" y="730770"/>
            <a:ext cx="1908213" cy="664522"/>
          </a:xfrm>
          <a:prstGeom prst="rect">
            <a:avLst/>
          </a:prstGeom>
        </p:spPr>
      </p:pic>
      <p:sp>
        <p:nvSpPr>
          <p:cNvPr id="5" name="Rectangle 4"/>
          <p:cNvSpPr/>
          <p:nvPr/>
        </p:nvSpPr>
        <p:spPr>
          <a:xfrm>
            <a:off x="4748169" y="413083"/>
            <a:ext cx="3514979" cy="3016876"/>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4748169" y="3423991"/>
            <a:ext cx="3514979" cy="3016876"/>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TextBox 21"/>
          <p:cNvSpPr txBox="1"/>
          <p:nvPr/>
        </p:nvSpPr>
        <p:spPr>
          <a:xfrm>
            <a:off x="4759042" y="3310758"/>
            <a:ext cx="3499676" cy="523220"/>
          </a:xfrm>
          <a:prstGeom prst="rect">
            <a:avLst/>
          </a:prstGeom>
          <a:noFill/>
        </p:spPr>
        <p:txBody>
          <a:bodyPr wrap="none" rtlCol="0">
            <a:spAutoFit/>
          </a:bodyPr>
          <a:lstStyle/>
          <a:p>
            <a:r>
              <a:rPr lang="en-US" sz="2800" dirty="0">
                <a:effectLst>
                  <a:outerShdw blurRad="38100" dist="38100" dir="2700000" algn="tl">
                    <a:srgbClr val="000000">
                      <a:alpha val="43137"/>
                    </a:srgbClr>
                  </a:outerShdw>
                </a:effectLst>
                <a:latin typeface="Monotype Corsiva" panose="03010101010201010101" pitchFamily="66" charset="0"/>
              </a:rPr>
              <a:t>June                           </a:t>
            </a:r>
            <a:r>
              <a:rPr lang="en-US" sz="2800" dirty="0">
                <a:solidFill>
                  <a:srgbClr val="C00000"/>
                </a:solidFill>
                <a:effectLst>
                  <a:outerShdw blurRad="38100" dist="38100" dir="2700000" algn="tl">
                    <a:srgbClr val="000000">
                      <a:alpha val="43137"/>
                    </a:srgbClr>
                  </a:outerShdw>
                </a:effectLst>
                <a:latin typeface="Monotype Corsiva" panose="03010101010201010101" pitchFamily="66" charset="0"/>
              </a:rPr>
              <a:t>6</a:t>
            </a:r>
            <a:r>
              <a:rPr lang="en-US" sz="2800" dirty="0">
                <a:effectLst>
                  <a:outerShdw blurRad="38100" dist="38100" dir="2700000" algn="tl">
                    <a:srgbClr val="000000">
                      <a:alpha val="43137"/>
                    </a:srgbClr>
                  </a:outerShdw>
                </a:effectLst>
                <a:latin typeface="Monotype Corsiva" panose="03010101010201010101" pitchFamily="66" charset="0"/>
              </a:rPr>
              <a:t>/12</a:t>
            </a:r>
          </a:p>
        </p:txBody>
      </p:sp>
      <p:sp>
        <p:nvSpPr>
          <p:cNvPr id="23" name="TextBox 22"/>
          <p:cNvSpPr txBox="1"/>
          <p:nvPr/>
        </p:nvSpPr>
        <p:spPr>
          <a:xfrm>
            <a:off x="4708728" y="3758170"/>
            <a:ext cx="554960" cy="430887"/>
          </a:xfrm>
          <a:prstGeom prst="rect">
            <a:avLst/>
          </a:prstGeom>
          <a:noFill/>
        </p:spPr>
        <p:txBody>
          <a:bodyPr wrap="none" rtlCol="0">
            <a:spAutoFit/>
          </a:bodyPr>
          <a:lstStyle/>
          <a:p>
            <a:r>
              <a:rPr lang="en-US" sz="1050" u="sng" dirty="0">
                <a:latin typeface="Monotype Corsiva" panose="03010101010201010101" pitchFamily="66" charset="0"/>
              </a:rPr>
              <a:t>Sunday</a:t>
            </a:r>
          </a:p>
          <a:p>
            <a:pPr algn="ctr"/>
            <a:r>
              <a:rPr lang="en-US" sz="1050" u="sng" dirty="0">
                <a:latin typeface="Monotype Corsiva" panose="03010101010201010101" pitchFamily="66" charset="0"/>
              </a:rPr>
              <a:t>1/7</a:t>
            </a:r>
          </a:p>
        </p:txBody>
      </p:sp>
      <p:sp>
        <p:nvSpPr>
          <p:cNvPr id="24" name="TextBox 23"/>
          <p:cNvSpPr txBox="1"/>
          <p:nvPr/>
        </p:nvSpPr>
        <p:spPr>
          <a:xfrm>
            <a:off x="5190591" y="3754234"/>
            <a:ext cx="601447" cy="430887"/>
          </a:xfrm>
          <a:prstGeom prst="rect">
            <a:avLst/>
          </a:prstGeom>
          <a:noFill/>
        </p:spPr>
        <p:txBody>
          <a:bodyPr wrap="none" rtlCol="0">
            <a:spAutoFit/>
          </a:bodyPr>
          <a:lstStyle/>
          <a:p>
            <a:r>
              <a:rPr lang="en-US" sz="1050" u="sng" dirty="0">
                <a:latin typeface="Monotype Corsiva" panose="03010101010201010101" pitchFamily="66" charset="0"/>
              </a:rPr>
              <a:t>Monday</a:t>
            </a:r>
          </a:p>
          <a:p>
            <a:pPr algn="ctr"/>
            <a:r>
              <a:rPr lang="en-US" sz="1050" u="sng" dirty="0">
                <a:latin typeface="Monotype Corsiva" panose="03010101010201010101" pitchFamily="66" charset="0"/>
              </a:rPr>
              <a:t>2/7</a:t>
            </a:r>
          </a:p>
        </p:txBody>
      </p:sp>
      <p:sp>
        <p:nvSpPr>
          <p:cNvPr id="25" name="TextBox 24"/>
          <p:cNvSpPr txBox="1"/>
          <p:nvPr/>
        </p:nvSpPr>
        <p:spPr>
          <a:xfrm>
            <a:off x="5704835" y="3756442"/>
            <a:ext cx="590226" cy="430887"/>
          </a:xfrm>
          <a:prstGeom prst="rect">
            <a:avLst/>
          </a:prstGeom>
          <a:noFill/>
        </p:spPr>
        <p:txBody>
          <a:bodyPr wrap="none" rtlCol="0">
            <a:spAutoFit/>
          </a:bodyPr>
          <a:lstStyle/>
          <a:p>
            <a:r>
              <a:rPr lang="en-US" sz="1050" u="sng" dirty="0">
                <a:latin typeface="Monotype Corsiva" panose="03010101010201010101" pitchFamily="66" charset="0"/>
              </a:rPr>
              <a:t>Tuesday</a:t>
            </a:r>
          </a:p>
          <a:p>
            <a:pPr algn="ctr"/>
            <a:r>
              <a:rPr lang="en-US" sz="1050" u="sng" dirty="0">
                <a:latin typeface="Monotype Corsiva" panose="03010101010201010101" pitchFamily="66" charset="0"/>
              </a:rPr>
              <a:t>3/7</a:t>
            </a:r>
          </a:p>
        </p:txBody>
      </p:sp>
      <p:sp>
        <p:nvSpPr>
          <p:cNvPr id="26" name="TextBox 25"/>
          <p:cNvSpPr txBox="1"/>
          <p:nvPr/>
        </p:nvSpPr>
        <p:spPr>
          <a:xfrm>
            <a:off x="6147224" y="3771965"/>
            <a:ext cx="702436" cy="400110"/>
          </a:xfrm>
          <a:prstGeom prst="rect">
            <a:avLst/>
          </a:prstGeom>
          <a:noFill/>
        </p:spPr>
        <p:txBody>
          <a:bodyPr wrap="none" rtlCol="0">
            <a:spAutoFit/>
          </a:bodyPr>
          <a:lstStyle/>
          <a:p>
            <a:r>
              <a:rPr lang="en-US" sz="1000" u="sng" dirty="0">
                <a:latin typeface="Monotype Corsiva" panose="03010101010201010101" pitchFamily="66" charset="0"/>
              </a:rPr>
              <a:t>Wednesday</a:t>
            </a:r>
          </a:p>
          <a:p>
            <a:pPr algn="ctr"/>
            <a:r>
              <a:rPr lang="en-US" sz="1000" u="sng" dirty="0">
                <a:latin typeface="Monotype Corsiva" panose="03010101010201010101" pitchFamily="66" charset="0"/>
              </a:rPr>
              <a:t>4/7</a:t>
            </a:r>
          </a:p>
        </p:txBody>
      </p:sp>
      <p:sp>
        <p:nvSpPr>
          <p:cNvPr id="27" name="TextBox 26"/>
          <p:cNvSpPr txBox="1"/>
          <p:nvPr/>
        </p:nvSpPr>
        <p:spPr>
          <a:xfrm>
            <a:off x="6679241" y="3758296"/>
            <a:ext cx="627095" cy="415498"/>
          </a:xfrm>
          <a:prstGeom prst="rect">
            <a:avLst/>
          </a:prstGeom>
          <a:noFill/>
        </p:spPr>
        <p:txBody>
          <a:bodyPr wrap="none" rtlCol="0">
            <a:spAutoFit/>
          </a:bodyPr>
          <a:lstStyle/>
          <a:p>
            <a:r>
              <a:rPr lang="en-US" sz="1050" u="sng" dirty="0">
                <a:latin typeface="Monotype Corsiva" panose="03010101010201010101" pitchFamily="66" charset="0"/>
              </a:rPr>
              <a:t>Thursday</a:t>
            </a:r>
          </a:p>
          <a:p>
            <a:pPr algn="ctr"/>
            <a:r>
              <a:rPr lang="en-US" sz="1050" u="sng" dirty="0">
                <a:latin typeface="Monotype Corsiva" panose="03010101010201010101" pitchFamily="66" charset="0"/>
              </a:rPr>
              <a:t>5/7</a:t>
            </a:r>
          </a:p>
        </p:txBody>
      </p:sp>
      <p:sp>
        <p:nvSpPr>
          <p:cNvPr id="28" name="TextBox 27"/>
          <p:cNvSpPr txBox="1"/>
          <p:nvPr/>
        </p:nvSpPr>
        <p:spPr>
          <a:xfrm>
            <a:off x="7256423" y="3756820"/>
            <a:ext cx="505267" cy="415498"/>
          </a:xfrm>
          <a:prstGeom prst="rect">
            <a:avLst/>
          </a:prstGeom>
          <a:noFill/>
        </p:spPr>
        <p:txBody>
          <a:bodyPr wrap="none" rtlCol="0">
            <a:spAutoFit/>
          </a:bodyPr>
          <a:lstStyle/>
          <a:p>
            <a:r>
              <a:rPr lang="en-US" sz="1050" u="sng" dirty="0">
                <a:latin typeface="Monotype Corsiva" panose="03010101010201010101" pitchFamily="66" charset="0"/>
              </a:rPr>
              <a:t>Friday</a:t>
            </a:r>
          </a:p>
          <a:p>
            <a:pPr algn="ctr"/>
            <a:r>
              <a:rPr lang="en-US" sz="1050" u="sng" dirty="0">
                <a:latin typeface="Monotype Corsiva" panose="03010101010201010101" pitchFamily="66" charset="0"/>
              </a:rPr>
              <a:t>6/7</a:t>
            </a:r>
          </a:p>
        </p:txBody>
      </p:sp>
      <p:sp>
        <p:nvSpPr>
          <p:cNvPr id="29" name="TextBox 28"/>
          <p:cNvSpPr txBox="1"/>
          <p:nvPr/>
        </p:nvSpPr>
        <p:spPr>
          <a:xfrm>
            <a:off x="7695160" y="3756998"/>
            <a:ext cx="619080" cy="415498"/>
          </a:xfrm>
          <a:prstGeom prst="rect">
            <a:avLst/>
          </a:prstGeom>
          <a:noFill/>
        </p:spPr>
        <p:txBody>
          <a:bodyPr wrap="none" rtlCol="0">
            <a:spAutoFit/>
          </a:bodyPr>
          <a:lstStyle/>
          <a:p>
            <a:r>
              <a:rPr lang="en-US" sz="1050" u="sng" dirty="0">
                <a:latin typeface="Monotype Corsiva" panose="03010101010201010101" pitchFamily="66" charset="0"/>
              </a:rPr>
              <a:t>Saturday</a:t>
            </a:r>
          </a:p>
          <a:p>
            <a:pPr algn="ctr"/>
            <a:r>
              <a:rPr lang="en-US" sz="1050" u="sng" dirty="0">
                <a:latin typeface="Monotype Corsiva" panose="03010101010201010101" pitchFamily="66" charset="0"/>
              </a:rPr>
              <a:t>7/7</a:t>
            </a:r>
          </a:p>
        </p:txBody>
      </p:sp>
      <p:grpSp>
        <p:nvGrpSpPr>
          <p:cNvPr id="37" name="Group 36"/>
          <p:cNvGrpSpPr/>
          <p:nvPr/>
        </p:nvGrpSpPr>
        <p:grpSpPr>
          <a:xfrm>
            <a:off x="4748169" y="4097147"/>
            <a:ext cx="3514980" cy="2345341"/>
            <a:chOff x="4759042" y="4096541"/>
            <a:chExt cx="3242915" cy="914637"/>
          </a:xfrm>
          <a:noFill/>
        </p:grpSpPr>
        <p:sp>
          <p:nvSpPr>
            <p:cNvPr id="30" name="Rectangle 29"/>
            <p:cNvSpPr/>
            <p:nvPr/>
          </p:nvSpPr>
          <p:spPr>
            <a:xfrm>
              <a:off x="4759042" y="4096541"/>
              <a:ext cx="462271" cy="914637"/>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p:cNvSpPr/>
            <p:nvPr/>
          </p:nvSpPr>
          <p:spPr>
            <a:xfrm>
              <a:off x="5221133" y="4096541"/>
              <a:ext cx="462271" cy="914400"/>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p:nvSpPr>
          <p:spPr>
            <a:xfrm>
              <a:off x="5685801" y="4096541"/>
              <a:ext cx="462271" cy="914400"/>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p:nvSpPr>
          <p:spPr>
            <a:xfrm>
              <a:off x="6148071" y="4096542"/>
              <a:ext cx="462271" cy="914400"/>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p:cNvSpPr/>
            <p:nvPr/>
          </p:nvSpPr>
          <p:spPr>
            <a:xfrm>
              <a:off x="6610254" y="4096541"/>
              <a:ext cx="462271" cy="914400"/>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Rectangle 34"/>
            <p:cNvSpPr/>
            <p:nvPr/>
          </p:nvSpPr>
          <p:spPr>
            <a:xfrm>
              <a:off x="7075018" y="4097467"/>
              <a:ext cx="462271" cy="913474"/>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p:cNvSpPr/>
            <p:nvPr/>
          </p:nvSpPr>
          <p:spPr>
            <a:xfrm>
              <a:off x="7539686" y="4097467"/>
              <a:ext cx="462271" cy="913474"/>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8" name="Group 37"/>
          <p:cNvGrpSpPr/>
          <p:nvPr/>
        </p:nvGrpSpPr>
        <p:grpSpPr>
          <a:xfrm rot="5400000">
            <a:off x="5333798" y="3511521"/>
            <a:ext cx="2343720" cy="3514978"/>
            <a:chOff x="4759042" y="4096541"/>
            <a:chExt cx="2778247" cy="914637"/>
          </a:xfrm>
          <a:noFill/>
        </p:grpSpPr>
        <p:sp>
          <p:nvSpPr>
            <p:cNvPr id="39" name="Rectangle 38"/>
            <p:cNvSpPr/>
            <p:nvPr/>
          </p:nvSpPr>
          <p:spPr>
            <a:xfrm>
              <a:off x="4759042" y="4096541"/>
              <a:ext cx="462271" cy="914637"/>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p:cNvSpPr/>
            <p:nvPr/>
          </p:nvSpPr>
          <p:spPr>
            <a:xfrm>
              <a:off x="5221133" y="4096541"/>
              <a:ext cx="462271" cy="914400"/>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p:cNvSpPr/>
            <p:nvPr/>
          </p:nvSpPr>
          <p:spPr>
            <a:xfrm>
              <a:off x="5685801" y="4096541"/>
              <a:ext cx="462271" cy="914400"/>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p:cNvSpPr/>
            <p:nvPr/>
          </p:nvSpPr>
          <p:spPr>
            <a:xfrm>
              <a:off x="6148071" y="4096542"/>
              <a:ext cx="462271" cy="914400"/>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p:cNvSpPr/>
            <p:nvPr/>
          </p:nvSpPr>
          <p:spPr>
            <a:xfrm>
              <a:off x="6610254" y="4096541"/>
              <a:ext cx="462271" cy="914400"/>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p:cNvSpPr/>
            <p:nvPr/>
          </p:nvSpPr>
          <p:spPr>
            <a:xfrm>
              <a:off x="7075018" y="4097467"/>
              <a:ext cx="462271" cy="913474"/>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rot="5400000">
            <a:off x="6349037" y="2191328"/>
            <a:ext cx="309684" cy="351142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TextBox 46"/>
          <p:cNvSpPr txBox="1"/>
          <p:nvPr/>
        </p:nvSpPr>
        <p:spPr>
          <a:xfrm>
            <a:off x="6200432" y="3421074"/>
            <a:ext cx="619080" cy="369332"/>
          </a:xfrm>
          <a:prstGeom prst="rect">
            <a:avLst/>
          </a:prstGeom>
          <a:noFill/>
        </p:spPr>
        <p:txBody>
          <a:bodyPr wrap="none" rtlCol="0">
            <a:spAutoFit/>
          </a:bodyPr>
          <a:lstStyle/>
          <a:p>
            <a:r>
              <a:rPr lang="en-US" i="1" dirty="0">
                <a:latin typeface="Academy Engraved LET" pitchFamily="2" charset="0"/>
              </a:rPr>
              <a:t>2017</a:t>
            </a:r>
          </a:p>
        </p:txBody>
      </p:sp>
      <p:sp>
        <p:nvSpPr>
          <p:cNvPr id="45" name="TextBox 44"/>
          <p:cNvSpPr txBox="1"/>
          <p:nvPr/>
        </p:nvSpPr>
        <p:spPr>
          <a:xfrm>
            <a:off x="4835519" y="6058068"/>
            <a:ext cx="300082" cy="369332"/>
          </a:xfrm>
          <a:prstGeom prst="rect">
            <a:avLst/>
          </a:prstGeom>
          <a:noFill/>
        </p:spPr>
        <p:txBody>
          <a:bodyPr wrap="none" rtlCol="0">
            <a:spAutoFit/>
          </a:bodyPr>
          <a:lstStyle/>
          <a:p>
            <a:r>
              <a:rPr lang="en-US" dirty="0">
                <a:solidFill>
                  <a:srgbClr val="FF0000"/>
                </a:solidFill>
                <a:latin typeface="Book Antiqua" panose="02040602050305030304" pitchFamily="18" charset="0"/>
              </a:rPr>
              <a:t>1</a:t>
            </a:r>
          </a:p>
        </p:txBody>
      </p:sp>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33341" y="625809"/>
            <a:ext cx="3544586" cy="2485936"/>
          </a:xfrm>
          <a:prstGeom prst="rect">
            <a:avLst/>
          </a:prstGeom>
        </p:spPr>
      </p:pic>
      <p:sp>
        <p:nvSpPr>
          <p:cNvPr id="48" name="Rectangle: Beveled 47">
            <a:hlinkClick r:id="rId6" action="ppaction://hlinksldjump"/>
          </p:cNvPr>
          <p:cNvSpPr/>
          <p:nvPr/>
        </p:nvSpPr>
        <p:spPr>
          <a:xfrm>
            <a:off x="3856705" y="3421074"/>
            <a:ext cx="809435" cy="480353"/>
          </a:xfrm>
          <a:prstGeom prst="bevel">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Book Antiqua" panose="02040602050305030304" pitchFamily="18" charset="0"/>
              </a:rPr>
              <a:t>Last</a:t>
            </a:r>
          </a:p>
        </p:txBody>
      </p:sp>
      <p:sp>
        <p:nvSpPr>
          <p:cNvPr id="49" name="Rectangle: Beveled 48">
            <a:hlinkClick r:id="rId7" action="ppaction://hlinksldjump"/>
          </p:cNvPr>
          <p:cNvSpPr/>
          <p:nvPr/>
        </p:nvSpPr>
        <p:spPr>
          <a:xfrm>
            <a:off x="8344170" y="3422253"/>
            <a:ext cx="809435" cy="480353"/>
          </a:xfrm>
          <a:prstGeom prst="bevel">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Book Antiqua" panose="02040602050305030304" pitchFamily="18" charset="0"/>
              </a:rPr>
              <a:t>Next</a:t>
            </a:r>
          </a:p>
        </p:txBody>
      </p:sp>
    </p:spTree>
    <p:extLst>
      <p:ext uri="{BB962C8B-B14F-4D97-AF65-F5344CB8AC3E}">
        <p14:creationId xmlns:p14="http://schemas.microsoft.com/office/powerpoint/2010/main" val="257976951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12192000" cy="6857999"/>
          </a:xfrm>
          <a:prstGeom prst="rect">
            <a:avLst/>
          </a:prstGeom>
        </p:spPr>
      </p:pic>
      <p:pic>
        <p:nvPicPr>
          <p:cNvPr id="3" name="Picture 2">
            <a:hlinkClick r:id="rId3" action="ppaction://hlinksldjump"/>
          </p:cNvPr>
          <p:cNvPicPr>
            <a:picLocks noChangeAspect="1"/>
          </p:cNvPicPr>
          <p:nvPr/>
        </p:nvPicPr>
        <p:blipFill>
          <a:blip r:embed="rId4"/>
          <a:stretch>
            <a:fillRect/>
          </a:stretch>
        </p:blipFill>
        <p:spPr>
          <a:xfrm>
            <a:off x="774845" y="730770"/>
            <a:ext cx="1908213" cy="664522"/>
          </a:xfrm>
          <a:prstGeom prst="rect">
            <a:avLst/>
          </a:prstGeom>
        </p:spPr>
      </p:pic>
      <p:sp>
        <p:nvSpPr>
          <p:cNvPr id="5" name="Rectangle 4"/>
          <p:cNvSpPr/>
          <p:nvPr/>
        </p:nvSpPr>
        <p:spPr>
          <a:xfrm>
            <a:off x="4748169" y="413083"/>
            <a:ext cx="3514979" cy="301687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4748169" y="3423991"/>
            <a:ext cx="3514979" cy="3016876"/>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p:cNvPicPr>
            <a:picLocks noChangeAspect="1"/>
          </p:cNvPicPr>
          <p:nvPr/>
        </p:nvPicPr>
        <p:blipFill rotWithShape="1">
          <a:blip r:embed="rId5">
            <a:extLst>
              <a:ext uri="{28A0092B-C50C-407E-A947-70E740481C1C}">
                <a14:useLocalDpi xmlns:a14="http://schemas.microsoft.com/office/drawing/2010/main" val="0"/>
              </a:ext>
            </a:extLst>
          </a:blip>
          <a:srcRect l="9424" r="22954"/>
          <a:stretch/>
        </p:blipFill>
        <p:spPr>
          <a:xfrm>
            <a:off x="4748169" y="413076"/>
            <a:ext cx="3514979" cy="3010915"/>
          </a:xfrm>
          <a:prstGeom prst="rect">
            <a:avLst/>
          </a:prstGeom>
          <a:ln>
            <a:solidFill>
              <a:schemeClr val="tx1"/>
            </a:solidFill>
          </a:ln>
        </p:spPr>
      </p:pic>
      <p:sp>
        <p:nvSpPr>
          <p:cNvPr id="22" name="TextBox 21"/>
          <p:cNvSpPr txBox="1"/>
          <p:nvPr/>
        </p:nvSpPr>
        <p:spPr>
          <a:xfrm>
            <a:off x="4759042" y="3310758"/>
            <a:ext cx="3522118" cy="523220"/>
          </a:xfrm>
          <a:prstGeom prst="rect">
            <a:avLst/>
          </a:prstGeom>
          <a:noFill/>
        </p:spPr>
        <p:txBody>
          <a:bodyPr wrap="none" rtlCol="0">
            <a:spAutoFit/>
          </a:bodyPr>
          <a:lstStyle/>
          <a:p>
            <a:r>
              <a:rPr lang="en-US" sz="2800" dirty="0">
                <a:effectLst>
                  <a:outerShdw blurRad="38100" dist="38100" dir="2700000" algn="tl">
                    <a:srgbClr val="000000">
                      <a:alpha val="43137"/>
                    </a:srgbClr>
                  </a:outerShdw>
                </a:effectLst>
                <a:latin typeface="Monotype Corsiva" panose="03010101010201010101" pitchFamily="66" charset="0"/>
              </a:rPr>
              <a:t>July                            </a:t>
            </a:r>
            <a:r>
              <a:rPr lang="en-US" sz="2800" dirty="0">
                <a:solidFill>
                  <a:srgbClr val="C00000"/>
                </a:solidFill>
                <a:effectLst>
                  <a:outerShdw blurRad="38100" dist="38100" dir="2700000" algn="tl">
                    <a:srgbClr val="000000">
                      <a:alpha val="43137"/>
                    </a:srgbClr>
                  </a:outerShdw>
                </a:effectLst>
                <a:latin typeface="Monotype Corsiva" panose="03010101010201010101" pitchFamily="66" charset="0"/>
              </a:rPr>
              <a:t>7</a:t>
            </a:r>
            <a:r>
              <a:rPr lang="en-US" sz="2800" dirty="0">
                <a:effectLst>
                  <a:outerShdw blurRad="38100" dist="38100" dir="2700000" algn="tl">
                    <a:srgbClr val="000000">
                      <a:alpha val="43137"/>
                    </a:srgbClr>
                  </a:outerShdw>
                </a:effectLst>
                <a:latin typeface="Monotype Corsiva" panose="03010101010201010101" pitchFamily="66" charset="0"/>
              </a:rPr>
              <a:t>/12</a:t>
            </a:r>
          </a:p>
        </p:txBody>
      </p:sp>
      <p:sp>
        <p:nvSpPr>
          <p:cNvPr id="23" name="TextBox 22"/>
          <p:cNvSpPr txBox="1"/>
          <p:nvPr/>
        </p:nvSpPr>
        <p:spPr>
          <a:xfrm>
            <a:off x="4708728" y="3758170"/>
            <a:ext cx="554960" cy="430887"/>
          </a:xfrm>
          <a:prstGeom prst="rect">
            <a:avLst/>
          </a:prstGeom>
          <a:noFill/>
        </p:spPr>
        <p:txBody>
          <a:bodyPr wrap="none" rtlCol="0">
            <a:spAutoFit/>
          </a:bodyPr>
          <a:lstStyle/>
          <a:p>
            <a:r>
              <a:rPr lang="en-US" sz="1050" u="sng" dirty="0">
                <a:latin typeface="Monotype Corsiva" panose="03010101010201010101" pitchFamily="66" charset="0"/>
              </a:rPr>
              <a:t>Sunday</a:t>
            </a:r>
          </a:p>
          <a:p>
            <a:pPr algn="ctr"/>
            <a:r>
              <a:rPr lang="en-US" sz="1050" u="sng" dirty="0">
                <a:latin typeface="Monotype Corsiva" panose="03010101010201010101" pitchFamily="66" charset="0"/>
              </a:rPr>
              <a:t>1/7</a:t>
            </a:r>
          </a:p>
        </p:txBody>
      </p:sp>
      <p:sp>
        <p:nvSpPr>
          <p:cNvPr id="24" name="TextBox 23"/>
          <p:cNvSpPr txBox="1"/>
          <p:nvPr/>
        </p:nvSpPr>
        <p:spPr>
          <a:xfrm>
            <a:off x="5190591" y="3754234"/>
            <a:ext cx="601447" cy="430887"/>
          </a:xfrm>
          <a:prstGeom prst="rect">
            <a:avLst/>
          </a:prstGeom>
          <a:noFill/>
        </p:spPr>
        <p:txBody>
          <a:bodyPr wrap="none" rtlCol="0">
            <a:spAutoFit/>
          </a:bodyPr>
          <a:lstStyle/>
          <a:p>
            <a:r>
              <a:rPr lang="en-US" sz="1050" u="sng" dirty="0">
                <a:latin typeface="Monotype Corsiva" panose="03010101010201010101" pitchFamily="66" charset="0"/>
              </a:rPr>
              <a:t>Monday</a:t>
            </a:r>
          </a:p>
          <a:p>
            <a:pPr algn="ctr"/>
            <a:r>
              <a:rPr lang="en-US" sz="1050" u="sng" dirty="0">
                <a:latin typeface="Monotype Corsiva" panose="03010101010201010101" pitchFamily="66" charset="0"/>
              </a:rPr>
              <a:t>2/7</a:t>
            </a:r>
          </a:p>
        </p:txBody>
      </p:sp>
      <p:sp>
        <p:nvSpPr>
          <p:cNvPr id="25" name="TextBox 24"/>
          <p:cNvSpPr txBox="1"/>
          <p:nvPr/>
        </p:nvSpPr>
        <p:spPr>
          <a:xfrm>
            <a:off x="5704835" y="3756442"/>
            <a:ext cx="590226" cy="430887"/>
          </a:xfrm>
          <a:prstGeom prst="rect">
            <a:avLst/>
          </a:prstGeom>
          <a:noFill/>
        </p:spPr>
        <p:txBody>
          <a:bodyPr wrap="none" rtlCol="0">
            <a:spAutoFit/>
          </a:bodyPr>
          <a:lstStyle/>
          <a:p>
            <a:r>
              <a:rPr lang="en-US" sz="1050" u="sng" dirty="0">
                <a:latin typeface="Monotype Corsiva" panose="03010101010201010101" pitchFamily="66" charset="0"/>
              </a:rPr>
              <a:t>Tuesday</a:t>
            </a:r>
          </a:p>
          <a:p>
            <a:pPr algn="ctr"/>
            <a:r>
              <a:rPr lang="en-US" sz="1050" u="sng" dirty="0">
                <a:latin typeface="Monotype Corsiva" panose="03010101010201010101" pitchFamily="66" charset="0"/>
              </a:rPr>
              <a:t>3/7</a:t>
            </a:r>
          </a:p>
        </p:txBody>
      </p:sp>
      <p:sp>
        <p:nvSpPr>
          <p:cNvPr id="26" name="TextBox 25"/>
          <p:cNvSpPr txBox="1"/>
          <p:nvPr/>
        </p:nvSpPr>
        <p:spPr>
          <a:xfrm>
            <a:off x="6147224" y="3771965"/>
            <a:ext cx="702436" cy="400110"/>
          </a:xfrm>
          <a:prstGeom prst="rect">
            <a:avLst/>
          </a:prstGeom>
          <a:noFill/>
        </p:spPr>
        <p:txBody>
          <a:bodyPr wrap="none" rtlCol="0">
            <a:spAutoFit/>
          </a:bodyPr>
          <a:lstStyle/>
          <a:p>
            <a:r>
              <a:rPr lang="en-US" sz="1000" u="sng" dirty="0">
                <a:latin typeface="Monotype Corsiva" panose="03010101010201010101" pitchFamily="66" charset="0"/>
              </a:rPr>
              <a:t>Wednesday</a:t>
            </a:r>
          </a:p>
          <a:p>
            <a:pPr algn="ctr"/>
            <a:r>
              <a:rPr lang="en-US" sz="1000" u="sng" dirty="0">
                <a:latin typeface="Monotype Corsiva" panose="03010101010201010101" pitchFamily="66" charset="0"/>
              </a:rPr>
              <a:t>4/7</a:t>
            </a:r>
          </a:p>
        </p:txBody>
      </p:sp>
      <p:sp>
        <p:nvSpPr>
          <p:cNvPr id="27" name="TextBox 26"/>
          <p:cNvSpPr txBox="1"/>
          <p:nvPr/>
        </p:nvSpPr>
        <p:spPr>
          <a:xfrm>
            <a:off x="6679241" y="3758296"/>
            <a:ext cx="627095" cy="415498"/>
          </a:xfrm>
          <a:prstGeom prst="rect">
            <a:avLst/>
          </a:prstGeom>
          <a:noFill/>
        </p:spPr>
        <p:txBody>
          <a:bodyPr wrap="none" rtlCol="0">
            <a:spAutoFit/>
          </a:bodyPr>
          <a:lstStyle/>
          <a:p>
            <a:r>
              <a:rPr lang="en-US" sz="1050" u="sng" dirty="0">
                <a:latin typeface="Monotype Corsiva" panose="03010101010201010101" pitchFamily="66" charset="0"/>
              </a:rPr>
              <a:t>Thursday</a:t>
            </a:r>
          </a:p>
          <a:p>
            <a:pPr algn="ctr"/>
            <a:r>
              <a:rPr lang="en-US" sz="1050" u="sng" dirty="0">
                <a:latin typeface="Monotype Corsiva" panose="03010101010201010101" pitchFamily="66" charset="0"/>
              </a:rPr>
              <a:t>5/7</a:t>
            </a:r>
          </a:p>
        </p:txBody>
      </p:sp>
      <p:sp>
        <p:nvSpPr>
          <p:cNvPr id="28" name="TextBox 27"/>
          <p:cNvSpPr txBox="1"/>
          <p:nvPr/>
        </p:nvSpPr>
        <p:spPr>
          <a:xfrm>
            <a:off x="7256423" y="3756820"/>
            <a:ext cx="505267" cy="415498"/>
          </a:xfrm>
          <a:prstGeom prst="rect">
            <a:avLst/>
          </a:prstGeom>
          <a:noFill/>
        </p:spPr>
        <p:txBody>
          <a:bodyPr wrap="none" rtlCol="0">
            <a:spAutoFit/>
          </a:bodyPr>
          <a:lstStyle/>
          <a:p>
            <a:r>
              <a:rPr lang="en-US" sz="1050" u="sng" dirty="0">
                <a:latin typeface="Monotype Corsiva" panose="03010101010201010101" pitchFamily="66" charset="0"/>
              </a:rPr>
              <a:t>Friday</a:t>
            </a:r>
          </a:p>
          <a:p>
            <a:pPr algn="ctr"/>
            <a:r>
              <a:rPr lang="en-US" sz="1050" u="sng" dirty="0">
                <a:latin typeface="Monotype Corsiva" panose="03010101010201010101" pitchFamily="66" charset="0"/>
              </a:rPr>
              <a:t>6/7</a:t>
            </a:r>
          </a:p>
        </p:txBody>
      </p:sp>
      <p:sp>
        <p:nvSpPr>
          <p:cNvPr id="29" name="TextBox 28"/>
          <p:cNvSpPr txBox="1"/>
          <p:nvPr/>
        </p:nvSpPr>
        <p:spPr>
          <a:xfrm>
            <a:off x="7695160" y="3756998"/>
            <a:ext cx="619080" cy="415498"/>
          </a:xfrm>
          <a:prstGeom prst="rect">
            <a:avLst/>
          </a:prstGeom>
          <a:noFill/>
        </p:spPr>
        <p:txBody>
          <a:bodyPr wrap="none" rtlCol="0">
            <a:spAutoFit/>
          </a:bodyPr>
          <a:lstStyle/>
          <a:p>
            <a:r>
              <a:rPr lang="en-US" sz="1050" u="sng" dirty="0">
                <a:latin typeface="Monotype Corsiva" panose="03010101010201010101" pitchFamily="66" charset="0"/>
              </a:rPr>
              <a:t>Saturday</a:t>
            </a:r>
          </a:p>
          <a:p>
            <a:pPr algn="ctr"/>
            <a:r>
              <a:rPr lang="en-US" sz="1050" u="sng" dirty="0">
                <a:latin typeface="Monotype Corsiva" panose="03010101010201010101" pitchFamily="66" charset="0"/>
              </a:rPr>
              <a:t>7/7</a:t>
            </a:r>
          </a:p>
        </p:txBody>
      </p:sp>
      <p:grpSp>
        <p:nvGrpSpPr>
          <p:cNvPr id="37" name="Group 36"/>
          <p:cNvGrpSpPr/>
          <p:nvPr/>
        </p:nvGrpSpPr>
        <p:grpSpPr>
          <a:xfrm>
            <a:off x="4748169" y="4097147"/>
            <a:ext cx="3514980" cy="2345341"/>
            <a:chOff x="4759042" y="4096541"/>
            <a:chExt cx="3242915" cy="914637"/>
          </a:xfrm>
          <a:noFill/>
        </p:grpSpPr>
        <p:sp>
          <p:nvSpPr>
            <p:cNvPr id="30" name="Rectangle 29"/>
            <p:cNvSpPr/>
            <p:nvPr/>
          </p:nvSpPr>
          <p:spPr>
            <a:xfrm>
              <a:off x="4759042" y="4096541"/>
              <a:ext cx="462271" cy="914637"/>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p:cNvSpPr/>
            <p:nvPr/>
          </p:nvSpPr>
          <p:spPr>
            <a:xfrm>
              <a:off x="5221133" y="4096541"/>
              <a:ext cx="462271" cy="914400"/>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p:nvSpPr>
          <p:spPr>
            <a:xfrm>
              <a:off x="5685801" y="4096541"/>
              <a:ext cx="462271" cy="914400"/>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p:nvSpPr>
          <p:spPr>
            <a:xfrm>
              <a:off x="6148071" y="4096542"/>
              <a:ext cx="462271" cy="914400"/>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p:cNvSpPr/>
            <p:nvPr/>
          </p:nvSpPr>
          <p:spPr>
            <a:xfrm>
              <a:off x="6610254" y="4096541"/>
              <a:ext cx="462271" cy="914400"/>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Rectangle 34"/>
            <p:cNvSpPr/>
            <p:nvPr/>
          </p:nvSpPr>
          <p:spPr>
            <a:xfrm>
              <a:off x="7075018" y="4097467"/>
              <a:ext cx="462271" cy="913474"/>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p:cNvSpPr/>
            <p:nvPr/>
          </p:nvSpPr>
          <p:spPr>
            <a:xfrm>
              <a:off x="7539686" y="4097467"/>
              <a:ext cx="462271" cy="913474"/>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8" name="Group 37"/>
          <p:cNvGrpSpPr/>
          <p:nvPr/>
        </p:nvGrpSpPr>
        <p:grpSpPr>
          <a:xfrm rot="5400000">
            <a:off x="5333798" y="3511521"/>
            <a:ext cx="2343720" cy="3514978"/>
            <a:chOff x="4759042" y="4096541"/>
            <a:chExt cx="2778247" cy="914637"/>
          </a:xfrm>
          <a:noFill/>
        </p:grpSpPr>
        <p:sp>
          <p:nvSpPr>
            <p:cNvPr id="39" name="Rectangle 38"/>
            <p:cNvSpPr/>
            <p:nvPr/>
          </p:nvSpPr>
          <p:spPr>
            <a:xfrm>
              <a:off x="4759042" y="4096541"/>
              <a:ext cx="462271" cy="914637"/>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p:cNvSpPr/>
            <p:nvPr/>
          </p:nvSpPr>
          <p:spPr>
            <a:xfrm>
              <a:off x="5221133" y="4096541"/>
              <a:ext cx="462271" cy="914400"/>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p:cNvSpPr/>
            <p:nvPr/>
          </p:nvSpPr>
          <p:spPr>
            <a:xfrm>
              <a:off x="5685801" y="4096541"/>
              <a:ext cx="462271" cy="914400"/>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p:cNvSpPr/>
            <p:nvPr/>
          </p:nvSpPr>
          <p:spPr>
            <a:xfrm>
              <a:off x="6148071" y="4096542"/>
              <a:ext cx="462271" cy="914400"/>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p:cNvSpPr/>
            <p:nvPr/>
          </p:nvSpPr>
          <p:spPr>
            <a:xfrm>
              <a:off x="6610254" y="4096541"/>
              <a:ext cx="462271" cy="914400"/>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p:cNvSpPr/>
            <p:nvPr/>
          </p:nvSpPr>
          <p:spPr>
            <a:xfrm>
              <a:off x="7075018" y="4097467"/>
              <a:ext cx="462271" cy="913474"/>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rot="5400000">
            <a:off x="6349037" y="2191328"/>
            <a:ext cx="309684" cy="351142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TextBox 46"/>
          <p:cNvSpPr txBox="1"/>
          <p:nvPr/>
        </p:nvSpPr>
        <p:spPr>
          <a:xfrm>
            <a:off x="6200432" y="3421074"/>
            <a:ext cx="619080" cy="369332"/>
          </a:xfrm>
          <a:prstGeom prst="rect">
            <a:avLst/>
          </a:prstGeom>
          <a:noFill/>
        </p:spPr>
        <p:txBody>
          <a:bodyPr wrap="none" rtlCol="0">
            <a:spAutoFit/>
          </a:bodyPr>
          <a:lstStyle/>
          <a:p>
            <a:r>
              <a:rPr lang="en-US" i="1" dirty="0">
                <a:latin typeface="Academy Engraved LET" pitchFamily="2" charset="0"/>
              </a:rPr>
              <a:t>2017</a:t>
            </a:r>
          </a:p>
        </p:txBody>
      </p:sp>
      <p:sp>
        <p:nvSpPr>
          <p:cNvPr id="45" name="TextBox 44"/>
          <p:cNvSpPr txBox="1"/>
          <p:nvPr/>
        </p:nvSpPr>
        <p:spPr>
          <a:xfrm>
            <a:off x="4835519" y="6058068"/>
            <a:ext cx="300082" cy="369332"/>
          </a:xfrm>
          <a:prstGeom prst="rect">
            <a:avLst/>
          </a:prstGeom>
          <a:noFill/>
        </p:spPr>
        <p:txBody>
          <a:bodyPr wrap="none" rtlCol="0">
            <a:spAutoFit/>
          </a:bodyPr>
          <a:lstStyle/>
          <a:p>
            <a:r>
              <a:rPr lang="en-US" dirty="0">
                <a:solidFill>
                  <a:srgbClr val="FF0000"/>
                </a:solidFill>
                <a:latin typeface="Book Antiqua" panose="02040602050305030304" pitchFamily="18" charset="0"/>
              </a:rPr>
              <a:t>4</a:t>
            </a:r>
          </a:p>
        </p:txBody>
      </p:sp>
      <p:pic>
        <p:nvPicPr>
          <p:cNvPr id="4" name="Picture 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747709" y="410932"/>
            <a:ext cx="3511879" cy="2996676"/>
          </a:xfrm>
          <a:prstGeom prst="rect">
            <a:avLst/>
          </a:prstGeom>
        </p:spPr>
      </p:pic>
      <p:sp>
        <p:nvSpPr>
          <p:cNvPr id="48" name="Rectangle: Beveled 47">
            <a:hlinkClick r:id="rId7" action="ppaction://hlinksldjump"/>
          </p:cNvPr>
          <p:cNvSpPr/>
          <p:nvPr/>
        </p:nvSpPr>
        <p:spPr>
          <a:xfrm>
            <a:off x="3856705" y="3421074"/>
            <a:ext cx="809435" cy="480353"/>
          </a:xfrm>
          <a:prstGeom prst="bevel">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Book Antiqua" panose="02040602050305030304" pitchFamily="18" charset="0"/>
              </a:rPr>
              <a:t>Last</a:t>
            </a:r>
          </a:p>
        </p:txBody>
      </p:sp>
      <p:sp>
        <p:nvSpPr>
          <p:cNvPr id="49" name="Rectangle: Beveled 48">
            <a:hlinkClick r:id="rId8" action="ppaction://hlinksldjump"/>
          </p:cNvPr>
          <p:cNvSpPr/>
          <p:nvPr/>
        </p:nvSpPr>
        <p:spPr>
          <a:xfrm>
            <a:off x="8344170" y="3422253"/>
            <a:ext cx="809435" cy="480353"/>
          </a:xfrm>
          <a:prstGeom prst="bevel">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Book Antiqua" panose="02040602050305030304" pitchFamily="18" charset="0"/>
              </a:rPr>
              <a:t>Next</a:t>
            </a:r>
          </a:p>
        </p:txBody>
      </p:sp>
      <p:pic>
        <p:nvPicPr>
          <p:cNvPr id="50" name="Picture 49"/>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473965" y="3597572"/>
            <a:ext cx="226634" cy="226634"/>
          </a:xfrm>
          <a:prstGeom prst="rect">
            <a:avLst/>
          </a:prstGeom>
        </p:spPr>
      </p:pic>
    </p:spTree>
    <p:extLst>
      <p:ext uri="{BB962C8B-B14F-4D97-AF65-F5344CB8AC3E}">
        <p14:creationId xmlns:p14="http://schemas.microsoft.com/office/powerpoint/2010/main" val="243100489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12192000" cy="6857999"/>
          </a:xfrm>
          <a:prstGeom prst="rect">
            <a:avLst/>
          </a:prstGeom>
        </p:spPr>
      </p:pic>
      <p:pic>
        <p:nvPicPr>
          <p:cNvPr id="3" name="Picture 2">
            <a:hlinkClick r:id="rId3" action="ppaction://hlinksldjump"/>
          </p:cNvPr>
          <p:cNvPicPr>
            <a:picLocks noChangeAspect="1"/>
          </p:cNvPicPr>
          <p:nvPr/>
        </p:nvPicPr>
        <p:blipFill>
          <a:blip r:embed="rId4"/>
          <a:stretch>
            <a:fillRect/>
          </a:stretch>
        </p:blipFill>
        <p:spPr>
          <a:xfrm>
            <a:off x="774845" y="730770"/>
            <a:ext cx="1908213" cy="664522"/>
          </a:xfrm>
          <a:prstGeom prst="rect">
            <a:avLst/>
          </a:prstGeom>
        </p:spPr>
      </p:pic>
      <p:sp>
        <p:nvSpPr>
          <p:cNvPr id="5" name="Rectangle 4"/>
          <p:cNvSpPr/>
          <p:nvPr/>
        </p:nvSpPr>
        <p:spPr>
          <a:xfrm>
            <a:off x="4748169" y="413083"/>
            <a:ext cx="3514979" cy="3016876"/>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4748169" y="3423991"/>
            <a:ext cx="3514979" cy="3016876"/>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TextBox 21"/>
          <p:cNvSpPr txBox="1"/>
          <p:nvPr/>
        </p:nvSpPr>
        <p:spPr>
          <a:xfrm>
            <a:off x="4759042" y="3310758"/>
            <a:ext cx="3517310" cy="523220"/>
          </a:xfrm>
          <a:prstGeom prst="rect">
            <a:avLst/>
          </a:prstGeom>
          <a:noFill/>
        </p:spPr>
        <p:txBody>
          <a:bodyPr wrap="none" rtlCol="0">
            <a:spAutoFit/>
          </a:bodyPr>
          <a:lstStyle/>
          <a:p>
            <a:r>
              <a:rPr lang="en-US" sz="2800" dirty="0">
                <a:effectLst>
                  <a:outerShdw blurRad="38100" dist="38100" dir="2700000" algn="tl">
                    <a:srgbClr val="000000">
                      <a:alpha val="43137"/>
                    </a:srgbClr>
                  </a:outerShdw>
                </a:effectLst>
                <a:latin typeface="Monotype Corsiva" panose="03010101010201010101" pitchFamily="66" charset="0"/>
              </a:rPr>
              <a:t>August                       </a:t>
            </a:r>
            <a:r>
              <a:rPr lang="en-US" sz="2800" dirty="0">
                <a:solidFill>
                  <a:srgbClr val="C00000"/>
                </a:solidFill>
                <a:effectLst>
                  <a:outerShdw blurRad="38100" dist="38100" dir="2700000" algn="tl">
                    <a:srgbClr val="000000">
                      <a:alpha val="43137"/>
                    </a:srgbClr>
                  </a:outerShdw>
                </a:effectLst>
                <a:latin typeface="Monotype Corsiva" panose="03010101010201010101" pitchFamily="66" charset="0"/>
              </a:rPr>
              <a:t>8</a:t>
            </a:r>
            <a:r>
              <a:rPr lang="en-US" sz="2800" dirty="0">
                <a:effectLst>
                  <a:outerShdw blurRad="38100" dist="38100" dir="2700000" algn="tl">
                    <a:srgbClr val="000000">
                      <a:alpha val="43137"/>
                    </a:srgbClr>
                  </a:outerShdw>
                </a:effectLst>
                <a:latin typeface="Monotype Corsiva" panose="03010101010201010101" pitchFamily="66" charset="0"/>
              </a:rPr>
              <a:t>/12</a:t>
            </a:r>
          </a:p>
        </p:txBody>
      </p:sp>
      <p:sp>
        <p:nvSpPr>
          <p:cNvPr id="23" name="TextBox 22"/>
          <p:cNvSpPr txBox="1"/>
          <p:nvPr/>
        </p:nvSpPr>
        <p:spPr>
          <a:xfrm>
            <a:off x="4708728" y="3758170"/>
            <a:ext cx="554960" cy="430887"/>
          </a:xfrm>
          <a:prstGeom prst="rect">
            <a:avLst/>
          </a:prstGeom>
          <a:noFill/>
        </p:spPr>
        <p:txBody>
          <a:bodyPr wrap="none" rtlCol="0">
            <a:spAutoFit/>
          </a:bodyPr>
          <a:lstStyle/>
          <a:p>
            <a:r>
              <a:rPr lang="en-US" sz="1050" u="sng" dirty="0">
                <a:latin typeface="Monotype Corsiva" panose="03010101010201010101" pitchFamily="66" charset="0"/>
              </a:rPr>
              <a:t>Sunday</a:t>
            </a:r>
          </a:p>
          <a:p>
            <a:pPr algn="ctr"/>
            <a:r>
              <a:rPr lang="en-US" sz="1050" u="sng" dirty="0">
                <a:latin typeface="Monotype Corsiva" panose="03010101010201010101" pitchFamily="66" charset="0"/>
              </a:rPr>
              <a:t>1/7</a:t>
            </a:r>
          </a:p>
        </p:txBody>
      </p:sp>
      <p:sp>
        <p:nvSpPr>
          <p:cNvPr id="24" name="TextBox 23"/>
          <p:cNvSpPr txBox="1"/>
          <p:nvPr/>
        </p:nvSpPr>
        <p:spPr>
          <a:xfrm>
            <a:off x="5190591" y="3754234"/>
            <a:ext cx="601447" cy="430887"/>
          </a:xfrm>
          <a:prstGeom prst="rect">
            <a:avLst/>
          </a:prstGeom>
          <a:noFill/>
        </p:spPr>
        <p:txBody>
          <a:bodyPr wrap="none" rtlCol="0">
            <a:spAutoFit/>
          </a:bodyPr>
          <a:lstStyle/>
          <a:p>
            <a:r>
              <a:rPr lang="en-US" sz="1050" u="sng" dirty="0">
                <a:latin typeface="Monotype Corsiva" panose="03010101010201010101" pitchFamily="66" charset="0"/>
              </a:rPr>
              <a:t>Monday</a:t>
            </a:r>
          </a:p>
          <a:p>
            <a:pPr algn="ctr"/>
            <a:r>
              <a:rPr lang="en-US" sz="1050" u="sng" dirty="0">
                <a:latin typeface="Monotype Corsiva" panose="03010101010201010101" pitchFamily="66" charset="0"/>
              </a:rPr>
              <a:t>2/7</a:t>
            </a:r>
          </a:p>
        </p:txBody>
      </p:sp>
      <p:sp>
        <p:nvSpPr>
          <p:cNvPr id="25" name="TextBox 24"/>
          <p:cNvSpPr txBox="1"/>
          <p:nvPr/>
        </p:nvSpPr>
        <p:spPr>
          <a:xfrm>
            <a:off x="5704835" y="3756442"/>
            <a:ext cx="590226" cy="430887"/>
          </a:xfrm>
          <a:prstGeom prst="rect">
            <a:avLst/>
          </a:prstGeom>
          <a:noFill/>
        </p:spPr>
        <p:txBody>
          <a:bodyPr wrap="none" rtlCol="0">
            <a:spAutoFit/>
          </a:bodyPr>
          <a:lstStyle/>
          <a:p>
            <a:r>
              <a:rPr lang="en-US" sz="1050" u="sng" dirty="0">
                <a:latin typeface="Monotype Corsiva" panose="03010101010201010101" pitchFamily="66" charset="0"/>
              </a:rPr>
              <a:t>Tuesday</a:t>
            </a:r>
          </a:p>
          <a:p>
            <a:pPr algn="ctr"/>
            <a:r>
              <a:rPr lang="en-US" sz="1050" u="sng" dirty="0">
                <a:latin typeface="Monotype Corsiva" panose="03010101010201010101" pitchFamily="66" charset="0"/>
              </a:rPr>
              <a:t>3/7</a:t>
            </a:r>
          </a:p>
        </p:txBody>
      </p:sp>
      <p:sp>
        <p:nvSpPr>
          <p:cNvPr id="26" name="TextBox 25"/>
          <p:cNvSpPr txBox="1"/>
          <p:nvPr/>
        </p:nvSpPr>
        <p:spPr>
          <a:xfrm>
            <a:off x="6147224" y="3771965"/>
            <a:ext cx="702436" cy="400110"/>
          </a:xfrm>
          <a:prstGeom prst="rect">
            <a:avLst/>
          </a:prstGeom>
          <a:noFill/>
        </p:spPr>
        <p:txBody>
          <a:bodyPr wrap="none" rtlCol="0">
            <a:spAutoFit/>
          </a:bodyPr>
          <a:lstStyle/>
          <a:p>
            <a:r>
              <a:rPr lang="en-US" sz="1000" u="sng" dirty="0">
                <a:latin typeface="Monotype Corsiva" panose="03010101010201010101" pitchFamily="66" charset="0"/>
              </a:rPr>
              <a:t>Wednesday</a:t>
            </a:r>
          </a:p>
          <a:p>
            <a:pPr algn="ctr"/>
            <a:r>
              <a:rPr lang="en-US" sz="1000" u="sng" dirty="0">
                <a:latin typeface="Monotype Corsiva" panose="03010101010201010101" pitchFamily="66" charset="0"/>
              </a:rPr>
              <a:t>4/7</a:t>
            </a:r>
          </a:p>
        </p:txBody>
      </p:sp>
      <p:sp>
        <p:nvSpPr>
          <p:cNvPr id="27" name="TextBox 26"/>
          <p:cNvSpPr txBox="1"/>
          <p:nvPr/>
        </p:nvSpPr>
        <p:spPr>
          <a:xfrm>
            <a:off x="6679241" y="3758296"/>
            <a:ext cx="627095" cy="415498"/>
          </a:xfrm>
          <a:prstGeom prst="rect">
            <a:avLst/>
          </a:prstGeom>
          <a:noFill/>
        </p:spPr>
        <p:txBody>
          <a:bodyPr wrap="none" rtlCol="0">
            <a:spAutoFit/>
          </a:bodyPr>
          <a:lstStyle/>
          <a:p>
            <a:r>
              <a:rPr lang="en-US" sz="1050" u="sng" dirty="0">
                <a:latin typeface="Monotype Corsiva" panose="03010101010201010101" pitchFamily="66" charset="0"/>
              </a:rPr>
              <a:t>Thursday</a:t>
            </a:r>
          </a:p>
          <a:p>
            <a:pPr algn="ctr"/>
            <a:r>
              <a:rPr lang="en-US" sz="1050" u="sng" dirty="0">
                <a:latin typeface="Monotype Corsiva" panose="03010101010201010101" pitchFamily="66" charset="0"/>
              </a:rPr>
              <a:t>5/7</a:t>
            </a:r>
          </a:p>
        </p:txBody>
      </p:sp>
      <p:sp>
        <p:nvSpPr>
          <p:cNvPr id="28" name="TextBox 27"/>
          <p:cNvSpPr txBox="1"/>
          <p:nvPr/>
        </p:nvSpPr>
        <p:spPr>
          <a:xfrm>
            <a:off x="7256423" y="3756820"/>
            <a:ext cx="505267" cy="415498"/>
          </a:xfrm>
          <a:prstGeom prst="rect">
            <a:avLst/>
          </a:prstGeom>
          <a:noFill/>
        </p:spPr>
        <p:txBody>
          <a:bodyPr wrap="none" rtlCol="0">
            <a:spAutoFit/>
          </a:bodyPr>
          <a:lstStyle/>
          <a:p>
            <a:r>
              <a:rPr lang="en-US" sz="1050" u="sng" dirty="0">
                <a:latin typeface="Monotype Corsiva" panose="03010101010201010101" pitchFamily="66" charset="0"/>
              </a:rPr>
              <a:t>Friday</a:t>
            </a:r>
          </a:p>
          <a:p>
            <a:pPr algn="ctr"/>
            <a:r>
              <a:rPr lang="en-US" sz="1050" u="sng" dirty="0">
                <a:latin typeface="Monotype Corsiva" panose="03010101010201010101" pitchFamily="66" charset="0"/>
              </a:rPr>
              <a:t>6/7</a:t>
            </a:r>
          </a:p>
        </p:txBody>
      </p:sp>
      <p:sp>
        <p:nvSpPr>
          <p:cNvPr id="29" name="TextBox 28"/>
          <p:cNvSpPr txBox="1"/>
          <p:nvPr/>
        </p:nvSpPr>
        <p:spPr>
          <a:xfrm>
            <a:off x="7695160" y="3756998"/>
            <a:ext cx="619080" cy="415498"/>
          </a:xfrm>
          <a:prstGeom prst="rect">
            <a:avLst/>
          </a:prstGeom>
          <a:noFill/>
        </p:spPr>
        <p:txBody>
          <a:bodyPr wrap="none" rtlCol="0">
            <a:spAutoFit/>
          </a:bodyPr>
          <a:lstStyle/>
          <a:p>
            <a:r>
              <a:rPr lang="en-US" sz="1050" u="sng" dirty="0">
                <a:latin typeface="Monotype Corsiva" panose="03010101010201010101" pitchFamily="66" charset="0"/>
              </a:rPr>
              <a:t>Saturday</a:t>
            </a:r>
          </a:p>
          <a:p>
            <a:pPr algn="ctr"/>
            <a:r>
              <a:rPr lang="en-US" sz="1050" u="sng" dirty="0">
                <a:latin typeface="Monotype Corsiva" panose="03010101010201010101" pitchFamily="66" charset="0"/>
              </a:rPr>
              <a:t>7/7</a:t>
            </a:r>
          </a:p>
        </p:txBody>
      </p:sp>
      <p:grpSp>
        <p:nvGrpSpPr>
          <p:cNvPr id="37" name="Group 36"/>
          <p:cNvGrpSpPr/>
          <p:nvPr/>
        </p:nvGrpSpPr>
        <p:grpSpPr>
          <a:xfrm>
            <a:off x="4748169" y="4097147"/>
            <a:ext cx="3514980" cy="2345341"/>
            <a:chOff x="4759042" y="4096541"/>
            <a:chExt cx="3242915" cy="914637"/>
          </a:xfrm>
          <a:noFill/>
        </p:grpSpPr>
        <p:sp>
          <p:nvSpPr>
            <p:cNvPr id="30" name="Rectangle 29"/>
            <p:cNvSpPr/>
            <p:nvPr/>
          </p:nvSpPr>
          <p:spPr>
            <a:xfrm>
              <a:off x="4759042" y="4096541"/>
              <a:ext cx="462271" cy="914637"/>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p:cNvSpPr/>
            <p:nvPr/>
          </p:nvSpPr>
          <p:spPr>
            <a:xfrm>
              <a:off x="5221133" y="4096541"/>
              <a:ext cx="462271" cy="914400"/>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p:nvSpPr>
          <p:spPr>
            <a:xfrm>
              <a:off x="5685801" y="4096541"/>
              <a:ext cx="462271" cy="914400"/>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p:nvSpPr>
          <p:spPr>
            <a:xfrm>
              <a:off x="6148071" y="4096542"/>
              <a:ext cx="462271" cy="914400"/>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p:cNvSpPr/>
            <p:nvPr/>
          </p:nvSpPr>
          <p:spPr>
            <a:xfrm>
              <a:off x="6610254" y="4096541"/>
              <a:ext cx="462271" cy="914400"/>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Rectangle 34"/>
            <p:cNvSpPr/>
            <p:nvPr/>
          </p:nvSpPr>
          <p:spPr>
            <a:xfrm>
              <a:off x="7075018" y="4097467"/>
              <a:ext cx="462271" cy="913474"/>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p:cNvSpPr/>
            <p:nvPr/>
          </p:nvSpPr>
          <p:spPr>
            <a:xfrm>
              <a:off x="7539686" y="4097467"/>
              <a:ext cx="462271" cy="913474"/>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8" name="Group 37"/>
          <p:cNvGrpSpPr/>
          <p:nvPr/>
        </p:nvGrpSpPr>
        <p:grpSpPr>
          <a:xfrm rot="5400000">
            <a:off x="5333798" y="3511521"/>
            <a:ext cx="2343720" cy="3514978"/>
            <a:chOff x="4759042" y="4096541"/>
            <a:chExt cx="2778247" cy="914637"/>
          </a:xfrm>
          <a:noFill/>
        </p:grpSpPr>
        <p:sp>
          <p:nvSpPr>
            <p:cNvPr id="39" name="Rectangle 38"/>
            <p:cNvSpPr/>
            <p:nvPr/>
          </p:nvSpPr>
          <p:spPr>
            <a:xfrm>
              <a:off x="4759042" y="4096541"/>
              <a:ext cx="462271" cy="914637"/>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p:cNvSpPr/>
            <p:nvPr/>
          </p:nvSpPr>
          <p:spPr>
            <a:xfrm>
              <a:off x="5221133" y="4096541"/>
              <a:ext cx="462271" cy="914400"/>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p:cNvSpPr/>
            <p:nvPr/>
          </p:nvSpPr>
          <p:spPr>
            <a:xfrm>
              <a:off x="5685801" y="4096541"/>
              <a:ext cx="462271" cy="914400"/>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p:cNvSpPr/>
            <p:nvPr/>
          </p:nvSpPr>
          <p:spPr>
            <a:xfrm>
              <a:off x="6148071" y="4096542"/>
              <a:ext cx="462271" cy="914400"/>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p:cNvSpPr/>
            <p:nvPr/>
          </p:nvSpPr>
          <p:spPr>
            <a:xfrm>
              <a:off x="6610254" y="4096541"/>
              <a:ext cx="462271" cy="914400"/>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p:cNvSpPr/>
            <p:nvPr/>
          </p:nvSpPr>
          <p:spPr>
            <a:xfrm>
              <a:off x="7075018" y="4097467"/>
              <a:ext cx="462271" cy="913474"/>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rot="5400000">
            <a:off x="6349037" y="2191328"/>
            <a:ext cx="309684" cy="351142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TextBox 46"/>
          <p:cNvSpPr txBox="1"/>
          <p:nvPr/>
        </p:nvSpPr>
        <p:spPr>
          <a:xfrm>
            <a:off x="6200432" y="3421074"/>
            <a:ext cx="619080" cy="369332"/>
          </a:xfrm>
          <a:prstGeom prst="rect">
            <a:avLst/>
          </a:prstGeom>
          <a:noFill/>
        </p:spPr>
        <p:txBody>
          <a:bodyPr wrap="none" rtlCol="0">
            <a:spAutoFit/>
          </a:bodyPr>
          <a:lstStyle/>
          <a:p>
            <a:r>
              <a:rPr lang="en-US" i="1" dirty="0">
                <a:latin typeface="Academy Engraved LET" pitchFamily="2" charset="0"/>
              </a:rPr>
              <a:t>2017</a:t>
            </a:r>
          </a:p>
        </p:txBody>
      </p:sp>
      <p:sp>
        <p:nvSpPr>
          <p:cNvPr id="45" name="TextBox 44"/>
          <p:cNvSpPr txBox="1"/>
          <p:nvPr/>
        </p:nvSpPr>
        <p:spPr>
          <a:xfrm>
            <a:off x="4835519" y="6058068"/>
            <a:ext cx="300082" cy="369332"/>
          </a:xfrm>
          <a:prstGeom prst="rect">
            <a:avLst/>
          </a:prstGeom>
          <a:noFill/>
        </p:spPr>
        <p:txBody>
          <a:bodyPr wrap="none" rtlCol="0">
            <a:spAutoFit/>
          </a:bodyPr>
          <a:lstStyle/>
          <a:p>
            <a:r>
              <a:rPr lang="en-US" dirty="0">
                <a:solidFill>
                  <a:srgbClr val="FF0000"/>
                </a:solidFill>
                <a:latin typeface="Book Antiqua" panose="02040602050305030304" pitchFamily="18" charset="0"/>
              </a:rPr>
              <a:t>3</a:t>
            </a:r>
          </a:p>
        </p:txBody>
      </p:sp>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993949" y="414909"/>
            <a:ext cx="3000455" cy="3000455"/>
          </a:xfrm>
          <a:prstGeom prst="rect">
            <a:avLst/>
          </a:prstGeom>
        </p:spPr>
      </p:pic>
      <p:sp>
        <p:nvSpPr>
          <p:cNvPr id="48" name="Rectangle: Beveled 47">
            <a:hlinkClick r:id="rId6" action="ppaction://hlinksldjump"/>
          </p:cNvPr>
          <p:cNvSpPr/>
          <p:nvPr/>
        </p:nvSpPr>
        <p:spPr>
          <a:xfrm>
            <a:off x="3856705" y="3421074"/>
            <a:ext cx="809435" cy="480353"/>
          </a:xfrm>
          <a:prstGeom prst="bevel">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Book Antiqua" panose="02040602050305030304" pitchFamily="18" charset="0"/>
              </a:rPr>
              <a:t>Last</a:t>
            </a:r>
          </a:p>
        </p:txBody>
      </p:sp>
      <p:sp>
        <p:nvSpPr>
          <p:cNvPr id="49" name="Rectangle: Beveled 48">
            <a:hlinkClick r:id="rId7" action="ppaction://hlinksldjump"/>
          </p:cNvPr>
          <p:cNvSpPr/>
          <p:nvPr/>
        </p:nvSpPr>
        <p:spPr>
          <a:xfrm>
            <a:off x="8344170" y="3422253"/>
            <a:ext cx="809435" cy="480353"/>
          </a:xfrm>
          <a:prstGeom prst="bevel">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Book Antiqua" panose="02040602050305030304" pitchFamily="18" charset="0"/>
              </a:rPr>
              <a:t>Next</a:t>
            </a:r>
          </a:p>
        </p:txBody>
      </p:sp>
    </p:spTree>
    <p:extLst>
      <p:ext uri="{BB962C8B-B14F-4D97-AF65-F5344CB8AC3E}">
        <p14:creationId xmlns:p14="http://schemas.microsoft.com/office/powerpoint/2010/main" val="289177469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12192000" cy="6857999"/>
          </a:xfrm>
          <a:prstGeom prst="rect">
            <a:avLst/>
          </a:prstGeom>
        </p:spPr>
      </p:pic>
      <p:pic>
        <p:nvPicPr>
          <p:cNvPr id="3" name="Picture 2">
            <a:hlinkClick r:id="rId3" action="ppaction://hlinksldjump"/>
          </p:cNvPr>
          <p:cNvPicPr>
            <a:picLocks noChangeAspect="1"/>
          </p:cNvPicPr>
          <p:nvPr/>
        </p:nvPicPr>
        <p:blipFill>
          <a:blip r:embed="rId4"/>
          <a:stretch>
            <a:fillRect/>
          </a:stretch>
        </p:blipFill>
        <p:spPr>
          <a:xfrm>
            <a:off x="774845" y="730770"/>
            <a:ext cx="1908213" cy="664522"/>
          </a:xfrm>
          <a:prstGeom prst="rect">
            <a:avLst/>
          </a:prstGeom>
        </p:spPr>
      </p:pic>
      <p:sp>
        <p:nvSpPr>
          <p:cNvPr id="5" name="Rectangle 4"/>
          <p:cNvSpPr/>
          <p:nvPr/>
        </p:nvSpPr>
        <p:spPr>
          <a:xfrm>
            <a:off x="4748169" y="413083"/>
            <a:ext cx="3514979" cy="3016876"/>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4748169" y="3423991"/>
            <a:ext cx="3514979" cy="3016876"/>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TextBox 21"/>
          <p:cNvSpPr txBox="1"/>
          <p:nvPr/>
        </p:nvSpPr>
        <p:spPr>
          <a:xfrm>
            <a:off x="4759042" y="3310758"/>
            <a:ext cx="3482043" cy="523220"/>
          </a:xfrm>
          <a:prstGeom prst="rect">
            <a:avLst/>
          </a:prstGeom>
          <a:noFill/>
        </p:spPr>
        <p:txBody>
          <a:bodyPr wrap="none" rtlCol="0">
            <a:spAutoFit/>
          </a:bodyPr>
          <a:lstStyle/>
          <a:p>
            <a:r>
              <a:rPr lang="en-US" sz="2800" dirty="0">
                <a:effectLst>
                  <a:outerShdw blurRad="38100" dist="38100" dir="2700000" algn="tl">
                    <a:srgbClr val="000000">
                      <a:alpha val="43137"/>
                    </a:srgbClr>
                  </a:outerShdw>
                </a:effectLst>
                <a:latin typeface="Monotype Corsiva" panose="03010101010201010101" pitchFamily="66" charset="0"/>
              </a:rPr>
              <a:t>September                  </a:t>
            </a:r>
            <a:r>
              <a:rPr lang="en-US" sz="2800" dirty="0">
                <a:solidFill>
                  <a:srgbClr val="C00000"/>
                </a:solidFill>
                <a:effectLst>
                  <a:outerShdw blurRad="38100" dist="38100" dir="2700000" algn="tl">
                    <a:srgbClr val="000000">
                      <a:alpha val="43137"/>
                    </a:srgbClr>
                  </a:outerShdw>
                </a:effectLst>
                <a:latin typeface="Monotype Corsiva" panose="03010101010201010101" pitchFamily="66" charset="0"/>
              </a:rPr>
              <a:t>9</a:t>
            </a:r>
            <a:r>
              <a:rPr lang="en-US" sz="2800" dirty="0">
                <a:effectLst>
                  <a:outerShdw blurRad="38100" dist="38100" dir="2700000" algn="tl">
                    <a:srgbClr val="000000">
                      <a:alpha val="43137"/>
                    </a:srgbClr>
                  </a:outerShdw>
                </a:effectLst>
                <a:latin typeface="Monotype Corsiva" panose="03010101010201010101" pitchFamily="66" charset="0"/>
              </a:rPr>
              <a:t>/12</a:t>
            </a:r>
          </a:p>
        </p:txBody>
      </p:sp>
      <p:sp>
        <p:nvSpPr>
          <p:cNvPr id="23" name="TextBox 22"/>
          <p:cNvSpPr txBox="1"/>
          <p:nvPr/>
        </p:nvSpPr>
        <p:spPr>
          <a:xfrm>
            <a:off x="4708728" y="3758170"/>
            <a:ext cx="554960" cy="430887"/>
          </a:xfrm>
          <a:prstGeom prst="rect">
            <a:avLst/>
          </a:prstGeom>
          <a:noFill/>
        </p:spPr>
        <p:txBody>
          <a:bodyPr wrap="none" rtlCol="0">
            <a:spAutoFit/>
          </a:bodyPr>
          <a:lstStyle/>
          <a:p>
            <a:r>
              <a:rPr lang="en-US" sz="1050" u="sng" dirty="0">
                <a:latin typeface="Monotype Corsiva" panose="03010101010201010101" pitchFamily="66" charset="0"/>
              </a:rPr>
              <a:t>Sunday</a:t>
            </a:r>
          </a:p>
          <a:p>
            <a:pPr algn="ctr"/>
            <a:r>
              <a:rPr lang="en-US" sz="1050" u="sng" dirty="0">
                <a:latin typeface="Monotype Corsiva" panose="03010101010201010101" pitchFamily="66" charset="0"/>
              </a:rPr>
              <a:t>1/7</a:t>
            </a:r>
          </a:p>
        </p:txBody>
      </p:sp>
      <p:sp>
        <p:nvSpPr>
          <p:cNvPr id="24" name="TextBox 23"/>
          <p:cNvSpPr txBox="1"/>
          <p:nvPr/>
        </p:nvSpPr>
        <p:spPr>
          <a:xfrm>
            <a:off x="5190591" y="3754234"/>
            <a:ext cx="601447" cy="430887"/>
          </a:xfrm>
          <a:prstGeom prst="rect">
            <a:avLst/>
          </a:prstGeom>
          <a:noFill/>
        </p:spPr>
        <p:txBody>
          <a:bodyPr wrap="none" rtlCol="0">
            <a:spAutoFit/>
          </a:bodyPr>
          <a:lstStyle/>
          <a:p>
            <a:r>
              <a:rPr lang="en-US" sz="1050" u="sng" dirty="0">
                <a:latin typeface="Monotype Corsiva" panose="03010101010201010101" pitchFamily="66" charset="0"/>
              </a:rPr>
              <a:t>Monday</a:t>
            </a:r>
          </a:p>
          <a:p>
            <a:pPr algn="ctr"/>
            <a:r>
              <a:rPr lang="en-US" sz="1050" u="sng" dirty="0">
                <a:latin typeface="Monotype Corsiva" panose="03010101010201010101" pitchFamily="66" charset="0"/>
              </a:rPr>
              <a:t>2/7</a:t>
            </a:r>
          </a:p>
        </p:txBody>
      </p:sp>
      <p:sp>
        <p:nvSpPr>
          <p:cNvPr id="25" name="TextBox 24"/>
          <p:cNvSpPr txBox="1"/>
          <p:nvPr/>
        </p:nvSpPr>
        <p:spPr>
          <a:xfrm>
            <a:off x="5704835" y="3756442"/>
            <a:ext cx="590226" cy="430887"/>
          </a:xfrm>
          <a:prstGeom prst="rect">
            <a:avLst/>
          </a:prstGeom>
          <a:noFill/>
        </p:spPr>
        <p:txBody>
          <a:bodyPr wrap="none" rtlCol="0">
            <a:spAutoFit/>
          </a:bodyPr>
          <a:lstStyle/>
          <a:p>
            <a:r>
              <a:rPr lang="en-US" sz="1050" u="sng" dirty="0">
                <a:latin typeface="Monotype Corsiva" panose="03010101010201010101" pitchFamily="66" charset="0"/>
              </a:rPr>
              <a:t>Tuesday</a:t>
            </a:r>
          </a:p>
          <a:p>
            <a:pPr algn="ctr"/>
            <a:r>
              <a:rPr lang="en-US" sz="1050" u="sng" dirty="0">
                <a:latin typeface="Monotype Corsiva" panose="03010101010201010101" pitchFamily="66" charset="0"/>
              </a:rPr>
              <a:t>3/7</a:t>
            </a:r>
          </a:p>
        </p:txBody>
      </p:sp>
      <p:sp>
        <p:nvSpPr>
          <p:cNvPr id="26" name="TextBox 25"/>
          <p:cNvSpPr txBox="1"/>
          <p:nvPr/>
        </p:nvSpPr>
        <p:spPr>
          <a:xfrm>
            <a:off x="6147224" y="3771965"/>
            <a:ext cx="702436" cy="400110"/>
          </a:xfrm>
          <a:prstGeom prst="rect">
            <a:avLst/>
          </a:prstGeom>
          <a:noFill/>
        </p:spPr>
        <p:txBody>
          <a:bodyPr wrap="none" rtlCol="0">
            <a:spAutoFit/>
          </a:bodyPr>
          <a:lstStyle/>
          <a:p>
            <a:r>
              <a:rPr lang="en-US" sz="1000" u="sng" dirty="0">
                <a:latin typeface="Monotype Corsiva" panose="03010101010201010101" pitchFamily="66" charset="0"/>
              </a:rPr>
              <a:t>Wednesday</a:t>
            </a:r>
          </a:p>
          <a:p>
            <a:pPr algn="ctr"/>
            <a:r>
              <a:rPr lang="en-US" sz="1000" u="sng" dirty="0">
                <a:latin typeface="Monotype Corsiva" panose="03010101010201010101" pitchFamily="66" charset="0"/>
              </a:rPr>
              <a:t>4/7</a:t>
            </a:r>
          </a:p>
        </p:txBody>
      </p:sp>
      <p:sp>
        <p:nvSpPr>
          <p:cNvPr id="27" name="TextBox 26"/>
          <p:cNvSpPr txBox="1"/>
          <p:nvPr/>
        </p:nvSpPr>
        <p:spPr>
          <a:xfrm>
            <a:off x="6679241" y="3758296"/>
            <a:ext cx="627095" cy="415498"/>
          </a:xfrm>
          <a:prstGeom prst="rect">
            <a:avLst/>
          </a:prstGeom>
          <a:noFill/>
        </p:spPr>
        <p:txBody>
          <a:bodyPr wrap="none" rtlCol="0">
            <a:spAutoFit/>
          </a:bodyPr>
          <a:lstStyle/>
          <a:p>
            <a:r>
              <a:rPr lang="en-US" sz="1050" u="sng" dirty="0">
                <a:latin typeface="Monotype Corsiva" panose="03010101010201010101" pitchFamily="66" charset="0"/>
              </a:rPr>
              <a:t>Thursday</a:t>
            </a:r>
          </a:p>
          <a:p>
            <a:pPr algn="ctr"/>
            <a:r>
              <a:rPr lang="en-US" sz="1050" u="sng" dirty="0">
                <a:latin typeface="Monotype Corsiva" panose="03010101010201010101" pitchFamily="66" charset="0"/>
              </a:rPr>
              <a:t>5/7</a:t>
            </a:r>
          </a:p>
        </p:txBody>
      </p:sp>
      <p:sp>
        <p:nvSpPr>
          <p:cNvPr id="28" name="TextBox 27"/>
          <p:cNvSpPr txBox="1"/>
          <p:nvPr/>
        </p:nvSpPr>
        <p:spPr>
          <a:xfrm>
            <a:off x="7256423" y="3756820"/>
            <a:ext cx="505267" cy="415498"/>
          </a:xfrm>
          <a:prstGeom prst="rect">
            <a:avLst/>
          </a:prstGeom>
          <a:noFill/>
        </p:spPr>
        <p:txBody>
          <a:bodyPr wrap="none" rtlCol="0">
            <a:spAutoFit/>
          </a:bodyPr>
          <a:lstStyle/>
          <a:p>
            <a:r>
              <a:rPr lang="en-US" sz="1050" u="sng" dirty="0">
                <a:latin typeface="Monotype Corsiva" panose="03010101010201010101" pitchFamily="66" charset="0"/>
              </a:rPr>
              <a:t>Friday</a:t>
            </a:r>
          </a:p>
          <a:p>
            <a:pPr algn="ctr"/>
            <a:r>
              <a:rPr lang="en-US" sz="1050" u="sng" dirty="0">
                <a:latin typeface="Monotype Corsiva" panose="03010101010201010101" pitchFamily="66" charset="0"/>
              </a:rPr>
              <a:t>6/7</a:t>
            </a:r>
          </a:p>
        </p:txBody>
      </p:sp>
      <p:sp>
        <p:nvSpPr>
          <p:cNvPr id="29" name="TextBox 28"/>
          <p:cNvSpPr txBox="1"/>
          <p:nvPr/>
        </p:nvSpPr>
        <p:spPr>
          <a:xfrm>
            <a:off x="7695160" y="3756998"/>
            <a:ext cx="619080" cy="415498"/>
          </a:xfrm>
          <a:prstGeom prst="rect">
            <a:avLst/>
          </a:prstGeom>
          <a:noFill/>
        </p:spPr>
        <p:txBody>
          <a:bodyPr wrap="none" rtlCol="0">
            <a:spAutoFit/>
          </a:bodyPr>
          <a:lstStyle/>
          <a:p>
            <a:r>
              <a:rPr lang="en-US" sz="1050" u="sng" dirty="0">
                <a:latin typeface="Monotype Corsiva" panose="03010101010201010101" pitchFamily="66" charset="0"/>
              </a:rPr>
              <a:t>Saturday</a:t>
            </a:r>
          </a:p>
          <a:p>
            <a:pPr algn="ctr"/>
            <a:r>
              <a:rPr lang="en-US" sz="1050" u="sng" dirty="0">
                <a:latin typeface="Monotype Corsiva" panose="03010101010201010101" pitchFamily="66" charset="0"/>
              </a:rPr>
              <a:t>7/7</a:t>
            </a:r>
          </a:p>
        </p:txBody>
      </p:sp>
      <p:grpSp>
        <p:nvGrpSpPr>
          <p:cNvPr id="37" name="Group 36"/>
          <p:cNvGrpSpPr/>
          <p:nvPr/>
        </p:nvGrpSpPr>
        <p:grpSpPr>
          <a:xfrm>
            <a:off x="4748169" y="4097147"/>
            <a:ext cx="3514980" cy="2345341"/>
            <a:chOff x="4759042" y="4096541"/>
            <a:chExt cx="3242915" cy="914637"/>
          </a:xfrm>
          <a:noFill/>
        </p:grpSpPr>
        <p:sp>
          <p:nvSpPr>
            <p:cNvPr id="30" name="Rectangle 29"/>
            <p:cNvSpPr/>
            <p:nvPr/>
          </p:nvSpPr>
          <p:spPr>
            <a:xfrm>
              <a:off x="4759042" y="4096541"/>
              <a:ext cx="462271" cy="914637"/>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p:cNvSpPr/>
            <p:nvPr/>
          </p:nvSpPr>
          <p:spPr>
            <a:xfrm>
              <a:off x="5221133" y="4096541"/>
              <a:ext cx="462271" cy="914400"/>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p:nvSpPr>
          <p:spPr>
            <a:xfrm>
              <a:off x="5685801" y="4096541"/>
              <a:ext cx="462271" cy="914400"/>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p:nvSpPr>
          <p:spPr>
            <a:xfrm>
              <a:off x="6148071" y="4096542"/>
              <a:ext cx="462271" cy="914400"/>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p:cNvSpPr/>
            <p:nvPr/>
          </p:nvSpPr>
          <p:spPr>
            <a:xfrm>
              <a:off x="6610254" y="4096541"/>
              <a:ext cx="462271" cy="914400"/>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Rectangle 34"/>
            <p:cNvSpPr/>
            <p:nvPr/>
          </p:nvSpPr>
          <p:spPr>
            <a:xfrm>
              <a:off x="7075018" y="4097467"/>
              <a:ext cx="462271" cy="913474"/>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p:cNvSpPr/>
            <p:nvPr/>
          </p:nvSpPr>
          <p:spPr>
            <a:xfrm>
              <a:off x="7539686" y="4097467"/>
              <a:ext cx="462271" cy="913474"/>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8" name="Group 37"/>
          <p:cNvGrpSpPr/>
          <p:nvPr/>
        </p:nvGrpSpPr>
        <p:grpSpPr>
          <a:xfrm rot="5400000">
            <a:off x="5333798" y="3511521"/>
            <a:ext cx="2343720" cy="3514978"/>
            <a:chOff x="4759042" y="4096541"/>
            <a:chExt cx="2778247" cy="914637"/>
          </a:xfrm>
          <a:noFill/>
        </p:grpSpPr>
        <p:sp>
          <p:nvSpPr>
            <p:cNvPr id="39" name="Rectangle 38"/>
            <p:cNvSpPr/>
            <p:nvPr/>
          </p:nvSpPr>
          <p:spPr>
            <a:xfrm>
              <a:off x="4759042" y="4096541"/>
              <a:ext cx="462271" cy="914637"/>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p:cNvSpPr/>
            <p:nvPr/>
          </p:nvSpPr>
          <p:spPr>
            <a:xfrm>
              <a:off x="5221133" y="4096541"/>
              <a:ext cx="462271" cy="914400"/>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p:cNvSpPr/>
            <p:nvPr/>
          </p:nvSpPr>
          <p:spPr>
            <a:xfrm>
              <a:off x="5685801" y="4096541"/>
              <a:ext cx="462271" cy="914400"/>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p:cNvSpPr/>
            <p:nvPr/>
          </p:nvSpPr>
          <p:spPr>
            <a:xfrm>
              <a:off x="6148071" y="4096542"/>
              <a:ext cx="462271" cy="914400"/>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p:cNvSpPr/>
            <p:nvPr/>
          </p:nvSpPr>
          <p:spPr>
            <a:xfrm>
              <a:off x="6610254" y="4096541"/>
              <a:ext cx="462271" cy="914400"/>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p:cNvSpPr/>
            <p:nvPr/>
          </p:nvSpPr>
          <p:spPr>
            <a:xfrm>
              <a:off x="7075018" y="4097467"/>
              <a:ext cx="462271" cy="913474"/>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rot="5400000">
            <a:off x="6349037" y="2191328"/>
            <a:ext cx="309684" cy="351142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TextBox 46"/>
          <p:cNvSpPr txBox="1"/>
          <p:nvPr/>
        </p:nvSpPr>
        <p:spPr>
          <a:xfrm>
            <a:off x="6200432" y="3421074"/>
            <a:ext cx="619080" cy="369332"/>
          </a:xfrm>
          <a:prstGeom prst="rect">
            <a:avLst/>
          </a:prstGeom>
          <a:noFill/>
        </p:spPr>
        <p:txBody>
          <a:bodyPr wrap="none" rtlCol="0">
            <a:spAutoFit/>
          </a:bodyPr>
          <a:lstStyle/>
          <a:p>
            <a:r>
              <a:rPr lang="en-US" i="1" dirty="0">
                <a:latin typeface="Academy Engraved LET" pitchFamily="2" charset="0"/>
              </a:rPr>
              <a:t>2017</a:t>
            </a:r>
          </a:p>
        </p:txBody>
      </p:sp>
      <p:sp>
        <p:nvSpPr>
          <p:cNvPr id="45" name="TextBox 44"/>
          <p:cNvSpPr txBox="1"/>
          <p:nvPr/>
        </p:nvSpPr>
        <p:spPr>
          <a:xfrm>
            <a:off x="4835519" y="6058068"/>
            <a:ext cx="300082" cy="369332"/>
          </a:xfrm>
          <a:prstGeom prst="rect">
            <a:avLst/>
          </a:prstGeom>
          <a:noFill/>
        </p:spPr>
        <p:txBody>
          <a:bodyPr wrap="none" rtlCol="0">
            <a:spAutoFit/>
          </a:bodyPr>
          <a:lstStyle/>
          <a:p>
            <a:r>
              <a:rPr lang="en-US" dirty="0">
                <a:solidFill>
                  <a:srgbClr val="FF0000"/>
                </a:solidFill>
                <a:latin typeface="Book Antiqua" panose="02040602050305030304" pitchFamily="18" charset="0"/>
              </a:rPr>
              <a:t>8</a:t>
            </a:r>
          </a:p>
        </p:txBody>
      </p:sp>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65068" y="467738"/>
            <a:ext cx="3484406" cy="2886490"/>
          </a:xfrm>
          <a:prstGeom prst="rect">
            <a:avLst/>
          </a:prstGeom>
        </p:spPr>
      </p:pic>
      <p:sp>
        <p:nvSpPr>
          <p:cNvPr id="48" name="Rectangle: Beveled 47">
            <a:hlinkClick r:id="rId6" action="ppaction://hlinksldjump"/>
          </p:cNvPr>
          <p:cNvSpPr/>
          <p:nvPr/>
        </p:nvSpPr>
        <p:spPr>
          <a:xfrm>
            <a:off x="3856705" y="3421074"/>
            <a:ext cx="809435" cy="480353"/>
          </a:xfrm>
          <a:prstGeom prst="bevel">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Book Antiqua" panose="02040602050305030304" pitchFamily="18" charset="0"/>
              </a:rPr>
              <a:t>Last</a:t>
            </a:r>
          </a:p>
        </p:txBody>
      </p:sp>
      <p:sp>
        <p:nvSpPr>
          <p:cNvPr id="49" name="Rectangle: Beveled 48">
            <a:hlinkClick r:id="rId7" action="ppaction://hlinksldjump"/>
          </p:cNvPr>
          <p:cNvSpPr/>
          <p:nvPr/>
        </p:nvSpPr>
        <p:spPr>
          <a:xfrm>
            <a:off x="8344170" y="3422253"/>
            <a:ext cx="809435" cy="480353"/>
          </a:xfrm>
          <a:prstGeom prst="bevel">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Book Antiqua" panose="02040602050305030304" pitchFamily="18" charset="0"/>
              </a:rPr>
              <a:t>Next</a:t>
            </a:r>
          </a:p>
        </p:txBody>
      </p:sp>
    </p:spTree>
    <p:extLst>
      <p:ext uri="{BB962C8B-B14F-4D97-AF65-F5344CB8AC3E}">
        <p14:creationId xmlns:p14="http://schemas.microsoft.com/office/powerpoint/2010/main" val="61563136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12192000" cy="6857999"/>
          </a:xfrm>
          <a:prstGeom prst="rect">
            <a:avLst/>
          </a:prstGeom>
        </p:spPr>
      </p:pic>
      <p:pic>
        <p:nvPicPr>
          <p:cNvPr id="3" name="Picture 2">
            <a:hlinkClick r:id="rId3" action="ppaction://hlinksldjump"/>
          </p:cNvPr>
          <p:cNvPicPr>
            <a:picLocks noChangeAspect="1"/>
          </p:cNvPicPr>
          <p:nvPr/>
        </p:nvPicPr>
        <p:blipFill>
          <a:blip r:embed="rId4"/>
          <a:stretch>
            <a:fillRect/>
          </a:stretch>
        </p:blipFill>
        <p:spPr>
          <a:xfrm>
            <a:off x="774845" y="730770"/>
            <a:ext cx="1908213" cy="664522"/>
          </a:xfrm>
          <a:prstGeom prst="rect">
            <a:avLst/>
          </a:prstGeom>
        </p:spPr>
      </p:pic>
      <p:sp>
        <p:nvSpPr>
          <p:cNvPr id="5" name="Rectangle 4"/>
          <p:cNvSpPr/>
          <p:nvPr/>
        </p:nvSpPr>
        <p:spPr>
          <a:xfrm>
            <a:off x="4748169" y="413083"/>
            <a:ext cx="3514979" cy="3016876"/>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4748169" y="3423991"/>
            <a:ext cx="3514979" cy="3016876"/>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TextBox 21"/>
          <p:cNvSpPr txBox="1"/>
          <p:nvPr/>
        </p:nvSpPr>
        <p:spPr>
          <a:xfrm>
            <a:off x="4759042" y="3310758"/>
            <a:ext cx="3331361" cy="523220"/>
          </a:xfrm>
          <a:prstGeom prst="rect">
            <a:avLst/>
          </a:prstGeom>
          <a:noFill/>
        </p:spPr>
        <p:txBody>
          <a:bodyPr wrap="none" rtlCol="0">
            <a:spAutoFit/>
          </a:bodyPr>
          <a:lstStyle/>
          <a:p>
            <a:r>
              <a:rPr lang="en-US" sz="2800" dirty="0">
                <a:effectLst>
                  <a:outerShdw blurRad="38100" dist="38100" dir="2700000" algn="tl">
                    <a:srgbClr val="000000">
                      <a:alpha val="43137"/>
                    </a:srgbClr>
                  </a:outerShdw>
                </a:effectLst>
                <a:latin typeface="Monotype Corsiva" panose="03010101010201010101" pitchFamily="66" charset="0"/>
              </a:rPr>
              <a:t>October                  </a:t>
            </a:r>
            <a:r>
              <a:rPr lang="en-US" sz="2800" dirty="0">
                <a:solidFill>
                  <a:srgbClr val="C00000"/>
                </a:solidFill>
                <a:effectLst>
                  <a:outerShdw blurRad="38100" dist="38100" dir="2700000" algn="tl">
                    <a:srgbClr val="000000">
                      <a:alpha val="43137"/>
                    </a:srgbClr>
                  </a:outerShdw>
                </a:effectLst>
                <a:latin typeface="Monotype Corsiva" panose="03010101010201010101" pitchFamily="66" charset="0"/>
              </a:rPr>
              <a:t>10</a:t>
            </a:r>
            <a:r>
              <a:rPr lang="en-US" sz="2800" dirty="0">
                <a:effectLst>
                  <a:outerShdw blurRad="38100" dist="38100" dir="2700000" algn="tl">
                    <a:srgbClr val="000000">
                      <a:alpha val="43137"/>
                    </a:srgbClr>
                  </a:outerShdw>
                </a:effectLst>
                <a:latin typeface="Monotype Corsiva" panose="03010101010201010101" pitchFamily="66" charset="0"/>
              </a:rPr>
              <a:t>/12</a:t>
            </a:r>
          </a:p>
        </p:txBody>
      </p:sp>
      <p:sp>
        <p:nvSpPr>
          <p:cNvPr id="23" name="TextBox 22"/>
          <p:cNvSpPr txBox="1"/>
          <p:nvPr/>
        </p:nvSpPr>
        <p:spPr>
          <a:xfrm>
            <a:off x="4708728" y="3758170"/>
            <a:ext cx="554960" cy="430887"/>
          </a:xfrm>
          <a:prstGeom prst="rect">
            <a:avLst/>
          </a:prstGeom>
          <a:noFill/>
        </p:spPr>
        <p:txBody>
          <a:bodyPr wrap="none" rtlCol="0">
            <a:spAutoFit/>
          </a:bodyPr>
          <a:lstStyle/>
          <a:p>
            <a:r>
              <a:rPr lang="en-US" sz="1050" u="sng" dirty="0">
                <a:latin typeface="Monotype Corsiva" panose="03010101010201010101" pitchFamily="66" charset="0"/>
              </a:rPr>
              <a:t>Sunday</a:t>
            </a:r>
          </a:p>
          <a:p>
            <a:pPr algn="ctr"/>
            <a:r>
              <a:rPr lang="en-US" sz="1050" u="sng" dirty="0">
                <a:latin typeface="Monotype Corsiva" panose="03010101010201010101" pitchFamily="66" charset="0"/>
              </a:rPr>
              <a:t>1/7</a:t>
            </a:r>
          </a:p>
        </p:txBody>
      </p:sp>
      <p:sp>
        <p:nvSpPr>
          <p:cNvPr id="24" name="TextBox 23"/>
          <p:cNvSpPr txBox="1"/>
          <p:nvPr/>
        </p:nvSpPr>
        <p:spPr>
          <a:xfrm>
            <a:off x="5190591" y="3754234"/>
            <a:ext cx="601447" cy="430887"/>
          </a:xfrm>
          <a:prstGeom prst="rect">
            <a:avLst/>
          </a:prstGeom>
          <a:noFill/>
        </p:spPr>
        <p:txBody>
          <a:bodyPr wrap="none" rtlCol="0">
            <a:spAutoFit/>
          </a:bodyPr>
          <a:lstStyle/>
          <a:p>
            <a:r>
              <a:rPr lang="en-US" sz="1050" u="sng" dirty="0">
                <a:latin typeface="Monotype Corsiva" panose="03010101010201010101" pitchFamily="66" charset="0"/>
              </a:rPr>
              <a:t>Monday</a:t>
            </a:r>
          </a:p>
          <a:p>
            <a:pPr algn="ctr"/>
            <a:r>
              <a:rPr lang="en-US" sz="1050" u="sng" dirty="0">
                <a:latin typeface="Monotype Corsiva" panose="03010101010201010101" pitchFamily="66" charset="0"/>
              </a:rPr>
              <a:t>2/7</a:t>
            </a:r>
          </a:p>
        </p:txBody>
      </p:sp>
      <p:sp>
        <p:nvSpPr>
          <p:cNvPr id="25" name="TextBox 24"/>
          <p:cNvSpPr txBox="1"/>
          <p:nvPr/>
        </p:nvSpPr>
        <p:spPr>
          <a:xfrm>
            <a:off x="5704835" y="3756442"/>
            <a:ext cx="590226" cy="430887"/>
          </a:xfrm>
          <a:prstGeom prst="rect">
            <a:avLst/>
          </a:prstGeom>
          <a:noFill/>
        </p:spPr>
        <p:txBody>
          <a:bodyPr wrap="none" rtlCol="0">
            <a:spAutoFit/>
          </a:bodyPr>
          <a:lstStyle/>
          <a:p>
            <a:r>
              <a:rPr lang="en-US" sz="1050" u="sng" dirty="0">
                <a:latin typeface="Monotype Corsiva" panose="03010101010201010101" pitchFamily="66" charset="0"/>
              </a:rPr>
              <a:t>Tuesday</a:t>
            </a:r>
          </a:p>
          <a:p>
            <a:pPr algn="ctr"/>
            <a:r>
              <a:rPr lang="en-US" sz="1050" u="sng" dirty="0">
                <a:latin typeface="Monotype Corsiva" panose="03010101010201010101" pitchFamily="66" charset="0"/>
              </a:rPr>
              <a:t>3/7</a:t>
            </a:r>
          </a:p>
        </p:txBody>
      </p:sp>
      <p:sp>
        <p:nvSpPr>
          <p:cNvPr id="26" name="TextBox 25"/>
          <p:cNvSpPr txBox="1"/>
          <p:nvPr/>
        </p:nvSpPr>
        <p:spPr>
          <a:xfrm>
            <a:off x="6147224" y="3771965"/>
            <a:ext cx="702436" cy="400110"/>
          </a:xfrm>
          <a:prstGeom prst="rect">
            <a:avLst/>
          </a:prstGeom>
          <a:noFill/>
        </p:spPr>
        <p:txBody>
          <a:bodyPr wrap="none" rtlCol="0">
            <a:spAutoFit/>
          </a:bodyPr>
          <a:lstStyle/>
          <a:p>
            <a:r>
              <a:rPr lang="en-US" sz="1000" u="sng" dirty="0">
                <a:latin typeface="Monotype Corsiva" panose="03010101010201010101" pitchFamily="66" charset="0"/>
              </a:rPr>
              <a:t>Wednesday</a:t>
            </a:r>
          </a:p>
          <a:p>
            <a:pPr algn="ctr"/>
            <a:r>
              <a:rPr lang="en-US" sz="1000" u="sng" dirty="0">
                <a:latin typeface="Monotype Corsiva" panose="03010101010201010101" pitchFamily="66" charset="0"/>
              </a:rPr>
              <a:t>4/7</a:t>
            </a:r>
          </a:p>
        </p:txBody>
      </p:sp>
      <p:sp>
        <p:nvSpPr>
          <p:cNvPr id="27" name="TextBox 26"/>
          <p:cNvSpPr txBox="1"/>
          <p:nvPr/>
        </p:nvSpPr>
        <p:spPr>
          <a:xfrm>
            <a:off x="6679241" y="3758296"/>
            <a:ext cx="627095" cy="415498"/>
          </a:xfrm>
          <a:prstGeom prst="rect">
            <a:avLst/>
          </a:prstGeom>
          <a:noFill/>
        </p:spPr>
        <p:txBody>
          <a:bodyPr wrap="none" rtlCol="0">
            <a:spAutoFit/>
          </a:bodyPr>
          <a:lstStyle/>
          <a:p>
            <a:r>
              <a:rPr lang="en-US" sz="1050" u="sng" dirty="0">
                <a:latin typeface="Monotype Corsiva" panose="03010101010201010101" pitchFamily="66" charset="0"/>
              </a:rPr>
              <a:t>Thursday</a:t>
            </a:r>
          </a:p>
          <a:p>
            <a:pPr algn="ctr"/>
            <a:r>
              <a:rPr lang="en-US" sz="1050" u="sng" dirty="0">
                <a:latin typeface="Monotype Corsiva" panose="03010101010201010101" pitchFamily="66" charset="0"/>
              </a:rPr>
              <a:t>5/7</a:t>
            </a:r>
          </a:p>
        </p:txBody>
      </p:sp>
      <p:sp>
        <p:nvSpPr>
          <p:cNvPr id="28" name="TextBox 27"/>
          <p:cNvSpPr txBox="1"/>
          <p:nvPr/>
        </p:nvSpPr>
        <p:spPr>
          <a:xfrm>
            <a:off x="7256423" y="3756820"/>
            <a:ext cx="505267" cy="415498"/>
          </a:xfrm>
          <a:prstGeom prst="rect">
            <a:avLst/>
          </a:prstGeom>
          <a:noFill/>
        </p:spPr>
        <p:txBody>
          <a:bodyPr wrap="none" rtlCol="0">
            <a:spAutoFit/>
          </a:bodyPr>
          <a:lstStyle/>
          <a:p>
            <a:r>
              <a:rPr lang="en-US" sz="1050" u="sng" dirty="0">
                <a:latin typeface="Monotype Corsiva" panose="03010101010201010101" pitchFamily="66" charset="0"/>
              </a:rPr>
              <a:t>Friday</a:t>
            </a:r>
          </a:p>
          <a:p>
            <a:pPr algn="ctr"/>
            <a:r>
              <a:rPr lang="en-US" sz="1050" u="sng" dirty="0">
                <a:latin typeface="Monotype Corsiva" panose="03010101010201010101" pitchFamily="66" charset="0"/>
              </a:rPr>
              <a:t>6/7</a:t>
            </a:r>
          </a:p>
        </p:txBody>
      </p:sp>
      <p:sp>
        <p:nvSpPr>
          <p:cNvPr id="29" name="TextBox 28"/>
          <p:cNvSpPr txBox="1"/>
          <p:nvPr/>
        </p:nvSpPr>
        <p:spPr>
          <a:xfrm>
            <a:off x="7695160" y="3756998"/>
            <a:ext cx="619080" cy="415498"/>
          </a:xfrm>
          <a:prstGeom prst="rect">
            <a:avLst/>
          </a:prstGeom>
          <a:noFill/>
        </p:spPr>
        <p:txBody>
          <a:bodyPr wrap="none" rtlCol="0">
            <a:spAutoFit/>
          </a:bodyPr>
          <a:lstStyle/>
          <a:p>
            <a:r>
              <a:rPr lang="en-US" sz="1050" u="sng" dirty="0">
                <a:latin typeface="Monotype Corsiva" panose="03010101010201010101" pitchFamily="66" charset="0"/>
              </a:rPr>
              <a:t>Saturday</a:t>
            </a:r>
          </a:p>
          <a:p>
            <a:pPr algn="ctr"/>
            <a:r>
              <a:rPr lang="en-US" sz="1050" u="sng" dirty="0">
                <a:latin typeface="Monotype Corsiva" panose="03010101010201010101" pitchFamily="66" charset="0"/>
              </a:rPr>
              <a:t>7/7</a:t>
            </a:r>
          </a:p>
        </p:txBody>
      </p:sp>
      <p:grpSp>
        <p:nvGrpSpPr>
          <p:cNvPr id="37" name="Group 36"/>
          <p:cNvGrpSpPr/>
          <p:nvPr/>
        </p:nvGrpSpPr>
        <p:grpSpPr>
          <a:xfrm>
            <a:off x="4748169" y="4097147"/>
            <a:ext cx="3514980" cy="2345341"/>
            <a:chOff x="4759042" y="4096541"/>
            <a:chExt cx="3242915" cy="914637"/>
          </a:xfrm>
          <a:noFill/>
        </p:grpSpPr>
        <p:sp>
          <p:nvSpPr>
            <p:cNvPr id="30" name="Rectangle 29"/>
            <p:cNvSpPr/>
            <p:nvPr/>
          </p:nvSpPr>
          <p:spPr>
            <a:xfrm>
              <a:off x="4759042" y="4096541"/>
              <a:ext cx="462271" cy="914637"/>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p:cNvSpPr/>
            <p:nvPr/>
          </p:nvSpPr>
          <p:spPr>
            <a:xfrm>
              <a:off x="5221133" y="4096541"/>
              <a:ext cx="462271" cy="914400"/>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p:nvSpPr>
          <p:spPr>
            <a:xfrm>
              <a:off x="5685801" y="4096541"/>
              <a:ext cx="462271" cy="914400"/>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p:nvSpPr>
          <p:spPr>
            <a:xfrm>
              <a:off x="6148071" y="4096542"/>
              <a:ext cx="462271" cy="914400"/>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p:cNvSpPr/>
            <p:nvPr/>
          </p:nvSpPr>
          <p:spPr>
            <a:xfrm>
              <a:off x="6610254" y="4096541"/>
              <a:ext cx="462271" cy="914400"/>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Rectangle 34"/>
            <p:cNvSpPr/>
            <p:nvPr/>
          </p:nvSpPr>
          <p:spPr>
            <a:xfrm>
              <a:off x="7075018" y="4097467"/>
              <a:ext cx="462271" cy="913474"/>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p:cNvSpPr/>
            <p:nvPr/>
          </p:nvSpPr>
          <p:spPr>
            <a:xfrm>
              <a:off x="7539686" y="4097467"/>
              <a:ext cx="462271" cy="913474"/>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8" name="Group 37"/>
          <p:cNvGrpSpPr/>
          <p:nvPr/>
        </p:nvGrpSpPr>
        <p:grpSpPr>
          <a:xfrm rot="5400000">
            <a:off x="5333798" y="3511521"/>
            <a:ext cx="2343720" cy="3514978"/>
            <a:chOff x="4759042" y="4096541"/>
            <a:chExt cx="2778247" cy="914637"/>
          </a:xfrm>
          <a:noFill/>
        </p:grpSpPr>
        <p:sp>
          <p:nvSpPr>
            <p:cNvPr id="39" name="Rectangle 38"/>
            <p:cNvSpPr/>
            <p:nvPr/>
          </p:nvSpPr>
          <p:spPr>
            <a:xfrm>
              <a:off x="4759042" y="4096541"/>
              <a:ext cx="462271" cy="914637"/>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p:cNvSpPr/>
            <p:nvPr/>
          </p:nvSpPr>
          <p:spPr>
            <a:xfrm>
              <a:off x="5221133" y="4096541"/>
              <a:ext cx="462271" cy="914400"/>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p:cNvSpPr/>
            <p:nvPr/>
          </p:nvSpPr>
          <p:spPr>
            <a:xfrm>
              <a:off x="5685801" y="4096541"/>
              <a:ext cx="462271" cy="914400"/>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p:cNvSpPr/>
            <p:nvPr/>
          </p:nvSpPr>
          <p:spPr>
            <a:xfrm>
              <a:off x="6148071" y="4096542"/>
              <a:ext cx="462271" cy="914400"/>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p:cNvSpPr/>
            <p:nvPr/>
          </p:nvSpPr>
          <p:spPr>
            <a:xfrm>
              <a:off x="6610254" y="4096541"/>
              <a:ext cx="462271" cy="914400"/>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p:cNvSpPr/>
            <p:nvPr/>
          </p:nvSpPr>
          <p:spPr>
            <a:xfrm>
              <a:off x="7075018" y="4097467"/>
              <a:ext cx="462271" cy="913474"/>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rot="5400000">
            <a:off x="6349037" y="2191328"/>
            <a:ext cx="309684" cy="351142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TextBox 46"/>
          <p:cNvSpPr txBox="1"/>
          <p:nvPr/>
        </p:nvSpPr>
        <p:spPr>
          <a:xfrm>
            <a:off x="6200432" y="3421074"/>
            <a:ext cx="619080" cy="369332"/>
          </a:xfrm>
          <a:prstGeom prst="rect">
            <a:avLst/>
          </a:prstGeom>
          <a:noFill/>
        </p:spPr>
        <p:txBody>
          <a:bodyPr wrap="none" rtlCol="0">
            <a:spAutoFit/>
          </a:bodyPr>
          <a:lstStyle/>
          <a:p>
            <a:r>
              <a:rPr lang="en-US" i="1" dirty="0">
                <a:latin typeface="Academy Engraved LET" pitchFamily="2" charset="0"/>
              </a:rPr>
              <a:t>2017</a:t>
            </a:r>
          </a:p>
        </p:txBody>
      </p:sp>
      <p:sp>
        <p:nvSpPr>
          <p:cNvPr id="45" name="TextBox 44"/>
          <p:cNvSpPr txBox="1"/>
          <p:nvPr/>
        </p:nvSpPr>
        <p:spPr>
          <a:xfrm>
            <a:off x="4835519" y="6058068"/>
            <a:ext cx="300082" cy="369332"/>
          </a:xfrm>
          <a:prstGeom prst="rect">
            <a:avLst/>
          </a:prstGeom>
          <a:noFill/>
        </p:spPr>
        <p:txBody>
          <a:bodyPr wrap="none" rtlCol="0">
            <a:spAutoFit/>
          </a:bodyPr>
          <a:lstStyle/>
          <a:p>
            <a:r>
              <a:rPr lang="en-US" dirty="0">
                <a:solidFill>
                  <a:srgbClr val="FF0000"/>
                </a:solidFill>
                <a:latin typeface="Book Antiqua" panose="02040602050305030304" pitchFamily="18" charset="0"/>
              </a:rPr>
              <a:t>5</a:t>
            </a:r>
          </a:p>
        </p:txBody>
      </p:sp>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37299" y="801402"/>
            <a:ext cx="3522290" cy="2143140"/>
          </a:xfrm>
          <a:prstGeom prst="rect">
            <a:avLst/>
          </a:prstGeom>
        </p:spPr>
      </p:pic>
      <p:sp>
        <p:nvSpPr>
          <p:cNvPr id="48" name="Rectangle: Beveled 47">
            <a:hlinkClick r:id="rId6" action="ppaction://hlinksldjump"/>
          </p:cNvPr>
          <p:cNvSpPr/>
          <p:nvPr/>
        </p:nvSpPr>
        <p:spPr>
          <a:xfrm>
            <a:off x="3856705" y="3421074"/>
            <a:ext cx="809435" cy="480353"/>
          </a:xfrm>
          <a:prstGeom prst="bevel">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Book Antiqua" panose="02040602050305030304" pitchFamily="18" charset="0"/>
              </a:rPr>
              <a:t>Last</a:t>
            </a:r>
          </a:p>
        </p:txBody>
      </p:sp>
      <p:sp>
        <p:nvSpPr>
          <p:cNvPr id="49" name="Rectangle: Beveled 48">
            <a:hlinkClick r:id="rId7" action="ppaction://hlinksldjump"/>
          </p:cNvPr>
          <p:cNvSpPr/>
          <p:nvPr/>
        </p:nvSpPr>
        <p:spPr>
          <a:xfrm>
            <a:off x="8344170" y="3422253"/>
            <a:ext cx="809435" cy="480353"/>
          </a:xfrm>
          <a:prstGeom prst="bevel">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Book Antiqua" panose="02040602050305030304" pitchFamily="18" charset="0"/>
              </a:rPr>
              <a:t>Next</a:t>
            </a:r>
          </a:p>
        </p:txBody>
      </p:sp>
    </p:spTree>
    <p:extLst>
      <p:ext uri="{BB962C8B-B14F-4D97-AF65-F5344CB8AC3E}">
        <p14:creationId xmlns:p14="http://schemas.microsoft.com/office/powerpoint/2010/main" val="2048414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12192000" cy="6857999"/>
          </a:xfrm>
          <a:prstGeom prst="rect">
            <a:avLst/>
          </a:prstGeom>
        </p:spPr>
      </p:pic>
      <p:pic>
        <p:nvPicPr>
          <p:cNvPr id="3" name="Picture 2">
            <a:hlinkClick r:id="rId3" action="ppaction://hlinksldjump"/>
          </p:cNvPr>
          <p:cNvPicPr>
            <a:picLocks noChangeAspect="1"/>
          </p:cNvPicPr>
          <p:nvPr/>
        </p:nvPicPr>
        <p:blipFill>
          <a:blip r:embed="rId4"/>
          <a:stretch>
            <a:fillRect/>
          </a:stretch>
        </p:blipFill>
        <p:spPr>
          <a:xfrm>
            <a:off x="774845" y="730770"/>
            <a:ext cx="1908213" cy="664522"/>
          </a:xfrm>
          <a:prstGeom prst="rect">
            <a:avLst/>
          </a:prstGeom>
        </p:spPr>
      </p:pic>
      <p:sp>
        <p:nvSpPr>
          <p:cNvPr id="5" name="Rectangle 4"/>
          <p:cNvSpPr/>
          <p:nvPr/>
        </p:nvSpPr>
        <p:spPr>
          <a:xfrm>
            <a:off x="4748169" y="413083"/>
            <a:ext cx="3514979" cy="3016876"/>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4748169" y="3423991"/>
            <a:ext cx="3514979" cy="3016876"/>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TextBox 21"/>
          <p:cNvSpPr txBox="1"/>
          <p:nvPr/>
        </p:nvSpPr>
        <p:spPr>
          <a:xfrm>
            <a:off x="4759042" y="3310758"/>
            <a:ext cx="3477234" cy="523220"/>
          </a:xfrm>
          <a:prstGeom prst="rect">
            <a:avLst/>
          </a:prstGeom>
          <a:noFill/>
        </p:spPr>
        <p:txBody>
          <a:bodyPr wrap="none" rtlCol="0">
            <a:spAutoFit/>
          </a:bodyPr>
          <a:lstStyle/>
          <a:p>
            <a:r>
              <a:rPr lang="en-US" sz="2800" dirty="0">
                <a:effectLst>
                  <a:outerShdw blurRad="38100" dist="38100" dir="2700000" algn="tl">
                    <a:srgbClr val="000000">
                      <a:alpha val="43137"/>
                    </a:srgbClr>
                  </a:outerShdw>
                </a:effectLst>
                <a:latin typeface="Monotype Corsiva" panose="03010101010201010101" pitchFamily="66" charset="0"/>
              </a:rPr>
              <a:t>November                </a:t>
            </a:r>
            <a:r>
              <a:rPr lang="en-US" sz="2800" dirty="0">
                <a:solidFill>
                  <a:srgbClr val="C00000"/>
                </a:solidFill>
                <a:effectLst>
                  <a:outerShdw blurRad="38100" dist="38100" dir="2700000" algn="tl">
                    <a:srgbClr val="000000">
                      <a:alpha val="43137"/>
                    </a:srgbClr>
                  </a:outerShdw>
                </a:effectLst>
                <a:latin typeface="Monotype Corsiva" panose="03010101010201010101" pitchFamily="66" charset="0"/>
              </a:rPr>
              <a:t>11</a:t>
            </a:r>
            <a:r>
              <a:rPr lang="en-US" sz="2800" dirty="0">
                <a:effectLst>
                  <a:outerShdw blurRad="38100" dist="38100" dir="2700000" algn="tl">
                    <a:srgbClr val="000000">
                      <a:alpha val="43137"/>
                    </a:srgbClr>
                  </a:outerShdw>
                </a:effectLst>
                <a:latin typeface="Monotype Corsiva" panose="03010101010201010101" pitchFamily="66" charset="0"/>
              </a:rPr>
              <a:t>/12</a:t>
            </a:r>
          </a:p>
        </p:txBody>
      </p:sp>
      <p:sp>
        <p:nvSpPr>
          <p:cNvPr id="23" name="TextBox 22"/>
          <p:cNvSpPr txBox="1"/>
          <p:nvPr/>
        </p:nvSpPr>
        <p:spPr>
          <a:xfrm>
            <a:off x="4708728" y="3758170"/>
            <a:ext cx="554960" cy="430887"/>
          </a:xfrm>
          <a:prstGeom prst="rect">
            <a:avLst/>
          </a:prstGeom>
          <a:noFill/>
        </p:spPr>
        <p:txBody>
          <a:bodyPr wrap="none" rtlCol="0">
            <a:spAutoFit/>
          </a:bodyPr>
          <a:lstStyle/>
          <a:p>
            <a:r>
              <a:rPr lang="en-US" sz="1050" u="sng" dirty="0">
                <a:latin typeface="Monotype Corsiva" panose="03010101010201010101" pitchFamily="66" charset="0"/>
              </a:rPr>
              <a:t>Sunday</a:t>
            </a:r>
          </a:p>
          <a:p>
            <a:pPr algn="ctr"/>
            <a:r>
              <a:rPr lang="en-US" sz="1050" u="sng" dirty="0">
                <a:latin typeface="Monotype Corsiva" panose="03010101010201010101" pitchFamily="66" charset="0"/>
              </a:rPr>
              <a:t>1/7</a:t>
            </a:r>
          </a:p>
        </p:txBody>
      </p:sp>
      <p:sp>
        <p:nvSpPr>
          <p:cNvPr id="24" name="TextBox 23"/>
          <p:cNvSpPr txBox="1"/>
          <p:nvPr/>
        </p:nvSpPr>
        <p:spPr>
          <a:xfrm>
            <a:off x="5190591" y="3754234"/>
            <a:ext cx="601447" cy="430887"/>
          </a:xfrm>
          <a:prstGeom prst="rect">
            <a:avLst/>
          </a:prstGeom>
          <a:noFill/>
        </p:spPr>
        <p:txBody>
          <a:bodyPr wrap="none" rtlCol="0">
            <a:spAutoFit/>
          </a:bodyPr>
          <a:lstStyle/>
          <a:p>
            <a:r>
              <a:rPr lang="en-US" sz="1050" u="sng" dirty="0">
                <a:latin typeface="Monotype Corsiva" panose="03010101010201010101" pitchFamily="66" charset="0"/>
              </a:rPr>
              <a:t>Monday</a:t>
            </a:r>
          </a:p>
          <a:p>
            <a:pPr algn="ctr"/>
            <a:r>
              <a:rPr lang="en-US" sz="1050" u="sng" dirty="0">
                <a:latin typeface="Monotype Corsiva" panose="03010101010201010101" pitchFamily="66" charset="0"/>
              </a:rPr>
              <a:t>2/7</a:t>
            </a:r>
          </a:p>
        </p:txBody>
      </p:sp>
      <p:sp>
        <p:nvSpPr>
          <p:cNvPr id="25" name="TextBox 24"/>
          <p:cNvSpPr txBox="1"/>
          <p:nvPr/>
        </p:nvSpPr>
        <p:spPr>
          <a:xfrm>
            <a:off x="5704835" y="3756442"/>
            <a:ext cx="590226" cy="430887"/>
          </a:xfrm>
          <a:prstGeom prst="rect">
            <a:avLst/>
          </a:prstGeom>
          <a:noFill/>
        </p:spPr>
        <p:txBody>
          <a:bodyPr wrap="none" rtlCol="0">
            <a:spAutoFit/>
          </a:bodyPr>
          <a:lstStyle/>
          <a:p>
            <a:r>
              <a:rPr lang="en-US" sz="1050" u="sng" dirty="0">
                <a:latin typeface="Monotype Corsiva" panose="03010101010201010101" pitchFamily="66" charset="0"/>
              </a:rPr>
              <a:t>Tuesday</a:t>
            </a:r>
          </a:p>
          <a:p>
            <a:pPr algn="ctr"/>
            <a:r>
              <a:rPr lang="en-US" sz="1050" u="sng" dirty="0">
                <a:latin typeface="Monotype Corsiva" panose="03010101010201010101" pitchFamily="66" charset="0"/>
              </a:rPr>
              <a:t>3/7</a:t>
            </a:r>
          </a:p>
        </p:txBody>
      </p:sp>
      <p:sp>
        <p:nvSpPr>
          <p:cNvPr id="26" name="TextBox 25"/>
          <p:cNvSpPr txBox="1"/>
          <p:nvPr/>
        </p:nvSpPr>
        <p:spPr>
          <a:xfrm>
            <a:off x="6147224" y="3771965"/>
            <a:ext cx="702436" cy="400110"/>
          </a:xfrm>
          <a:prstGeom prst="rect">
            <a:avLst/>
          </a:prstGeom>
          <a:noFill/>
        </p:spPr>
        <p:txBody>
          <a:bodyPr wrap="none" rtlCol="0">
            <a:spAutoFit/>
          </a:bodyPr>
          <a:lstStyle/>
          <a:p>
            <a:r>
              <a:rPr lang="en-US" sz="1000" u="sng" dirty="0">
                <a:latin typeface="Monotype Corsiva" panose="03010101010201010101" pitchFamily="66" charset="0"/>
              </a:rPr>
              <a:t>Wednesday</a:t>
            </a:r>
          </a:p>
          <a:p>
            <a:pPr algn="ctr"/>
            <a:r>
              <a:rPr lang="en-US" sz="1000" u="sng" dirty="0">
                <a:latin typeface="Monotype Corsiva" panose="03010101010201010101" pitchFamily="66" charset="0"/>
              </a:rPr>
              <a:t>4/7</a:t>
            </a:r>
          </a:p>
        </p:txBody>
      </p:sp>
      <p:sp>
        <p:nvSpPr>
          <p:cNvPr id="27" name="TextBox 26"/>
          <p:cNvSpPr txBox="1"/>
          <p:nvPr/>
        </p:nvSpPr>
        <p:spPr>
          <a:xfrm>
            <a:off x="6679241" y="3758296"/>
            <a:ext cx="627095" cy="415498"/>
          </a:xfrm>
          <a:prstGeom prst="rect">
            <a:avLst/>
          </a:prstGeom>
          <a:noFill/>
        </p:spPr>
        <p:txBody>
          <a:bodyPr wrap="none" rtlCol="0">
            <a:spAutoFit/>
          </a:bodyPr>
          <a:lstStyle/>
          <a:p>
            <a:r>
              <a:rPr lang="en-US" sz="1050" u="sng" dirty="0">
                <a:latin typeface="Monotype Corsiva" panose="03010101010201010101" pitchFamily="66" charset="0"/>
              </a:rPr>
              <a:t>Thursday</a:t>
            </a:r>
          </a:p>
          <a:p>
            <a:pPr algn="ctr"/>
            <a:r>
              <a:rPr lang="en-US" sz="1050" u="sng" dirty="0">
                <a:latin typeface="Monotype Corsiva" panose="03010101010201010101" pitchFamily="66" charset="0"/>
              </a:rPr>
              <a:t>5/7</a:t>
            </a:r>
          </a:p>
        </p:txBody>
      </p:sp>
      <p:sp>
        <p:nvSpPr>
          <p:cNvPr id="28" name="TextBox 27"/>
          <p:cNvSpPr txBox="1"/>
          <p:nvPr/>
        </p:nvSpPr>
        <p:spPr>
          <a:xfrm>
            <a:off x="7256423" y="3756820"/>
            <a:ext cx="505267" cy="415498"/>
          </a:xfrm>
          <a:prstGeom prst="rect">
            <a:avLst/>
          </a:prstGeom>
          <a:noFill/>
        </p:spPr>
        <p:txBody>
          <a:bodyPr wrap="none" rtlCol="0">
            <a:spAutoFit/>
          </a:bodyPr>
          <a:lstStyle/>
          <a:p>
            <a:r>
              <a:rPr lang="en-US" sz="1050" u="sng" dirty="0">
                <a:latin typeface="Monotype Corsiva" panose="03010101010201010101" pitchFamily="66" charset="0"/>
              </a:rPr>
              <a:t>Friday</a:t>
            </a:r>
          </a:p>
          <a:p>
            <a:pPr algn="ctr"/>
            <a:r>
              <a:rPr lang="en-US" sz="1050" u="sng" dirty="0">
                <a:latin typeface="Monotype Corsiva" panose="03010101010201010101" pitchFamily="66" charset="0"/>
              </a:rPr>
              <a:t>6/7</a:t>
            </a:r>
          </a:p>
        </p:txBody>
      </p:sp>
      <p:sp>
        <p:nvSpPr>
          <p:cNvPr id="29" name="TextBox 28"/>
          <p:cNvSpPr txBox="1"/>
          <p:nvPr/>
        </p:nvSpPr>
        <p:spPr>
          <a:xfrm>
            <a:off x="7695160" y="3756998"/>
            <a:ext cx="619080" cy="415498"/>
          </a:xfrm>
          <a:prstGeom prst="rect">
            <a:avLst/>
          </a:prstGeom>
          <a:noFill/>
        </p:spPr>
        <p:txBody>
          <a:bodyPr wrap="none" rtlCol="0">
            <a:spAutoFit/>
          </a:bodyPr>
          <a:lstStyle/>
          <a:p>
            <a:r>
              <a:rPr lang="en-US" sz="1050" u="sng" dirty="0">
                <a:latin typeface="Monotype Corsiva" panose="03010101010201010101" pitchFamily="66" charset="0"/>
              </a:rPr>
              <a:t>Saturday</a:t>
            </a:r>
          </a:p>
          <a:p>
            <a:pPr algn="ctr"/>
            <a:r>
              <a:rPr lang="en-US" sz="1050" u="sng" dirty="0">
                <a:latin typeface="Monotype Corsiva" panose="03010101010201010101" pitchFamily="66" charset="0"/>
              </a:rPr>
              <a:t>7/7</a:t>
            </a:r>
          </a:p>
        </p:txBody>
      </p:sp>
      <p:grpSp>
        <p:nvGrpSpPr>
          <p:cNvPr id="37" name="Group 36"/>
          <p:cNvGrpSpPr/>
          <p:nvPr/>
        </p:nvGrpSpPr>
        <p:grpSpPr>
          <a:xfrm>
            <a:off x="4748169" y="4097147"/>
            <a:ext cx="3514980" cy="2345341"/>
            <a:chOff x="4759042" y="4096541"/>
            <a:chExt cx="3242915" cy="914637"/>
          </a:xfrm>
          <a:noFill/>
        </p:grpSpPr>
        <p:sp>
          <p:nvSpPr>
            <p:cNvPr id="30" name="Rectangle 29"/>
            <p:cNvSpPr/>
            <p:nvPr/>
          </p:nvSpPr>
          <p:spPr>
            <a:xfrm>
              <a:off x="4759042" y="4096541"/>
              <a:ext cx="462271" cy="914637"/>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p:cNvSpPr/>
            <p:nvPr/>
          </p:nvSpPr>
          <p:spPr>
            <a:xfrm>
              <a:off x="5221133" y="4096541"/>
              <a:ext cx="462271" cy="914400"/>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p:nvSpPr>
          <p:spPr>
            <a:xfrm>
              <a:off x="5685801" y="4096541"/>
              <a:ext cx="462271" cy="914400"/>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p:nvSpPr>
          <p:spPr>
            <a:xfrm>
              <a:off x="6148071" y="4096542"/>
              <a:ext cx="462271" cy="914400"/>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p:cNvSpPr/>
            <p:nvPr/>
          </p:nvSpPr>
          <p:spPr>
            <a:xfrm>
              <a:off x="6610254" y="4096541"/>
              <a:ext cx="462271" cy="914400"/>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Rectangle 34"/>
            <p:cNvSpPr/>
            <p:nvPr/>
          </p:nvSpPr>
          <p:spPr>
            <a:xfrm>
              <a:off x="7075018" y="4097467"/>
              <a:ext cx="462271" cy="913474"/>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p:cNvSpPr/>
            <p:nvPr/>
          </p:nvSpPr>
          <p:spPr>
            <a:xfrm>
              <a:off x="7539686" y="4097467"/>
              <a:ext cx="462271" cy="913474"/>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8" name="Group 37"/>
          <p:cNvGrpSpPr/>
          <p:nvPr/>
        </p:nvGrpSpPr>
        <p:grpSpPr>
          <a:xfrm rot="5400000">
            <a:off x="5333798" y="3511521"/>
            <a:ext cx="2343720" cy="3514978"/>
            <a:chOff x="4759042" y="4096541"/>
            <a:chExt cx="2778247" cy="914637"/>
          </a:xfrm>
          <a:noFill/>
        </p:grpSpPr>
        <p:sp>
          <p:nvSpPr>
            <p:cNvPr id="39" name="Rectangle 38"/>
            <p:cNvSpPr/>
            <p:nvPr/>
          </p:nvSpPr>
          <p:spPr>
            <a:xfrm>
              <a:off x="4759042" y="4096541"/>
              <a:ext cx="462271" cy="914637"/>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p:cNvSpPr/>
            <p:nvPr/>
          </p:nvSpPr>
          <p:spPr>
            <a:xfrm>
              <a:off x="5221133" y="4096541"/>
              <a:ext cx="462271" cy="914400"/>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p:cNvSpPr/>
            <p:nvPr/>
          </p:nvSpPr>
          <p:spPr>
            <a:xfrm>
              <a:off x="5685801" y="4096541"/>
              <a:ext cx="462271" cy="914400"/>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p:cNvSpPr/>
            <p:nvPr/>
          </p:nvSpPr>
          <p:spPr>
            <a:xfrm>
              <a:off x="6148071" y="4096542"/>
              <a:ext cx="462271" cy="914400"/>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p:cNvSpPr/>
            <p:nvPr/>
          </p:nvSpPr>
          <p:spPr>
            <a:xfrm>
              <a:off x="6610254" y="4096541"/>
              <a:ext cx="462271" cy="914400"/>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p:cNvSpPr/>
            <p:nvPr/>
          </p:nvSpPr>
          <p:spPr>
            <a:xfrm>
              <a:off x="7075018" y="4097467"/>
              <a:ext cx="462271" cy="913474"/>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rot="5400000">
            <a:off x="6349037" y="2191328"/>
            <a:ext cx="309684" cy="351142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TextBox 46"/>
          <p:cNvSpPr txBox="1"/>
          <p:nvPr/>
        </p:nvSpPr>
        <p:spPr>
          <a:xfrm>
            <a:off x="6200432" y="3421074"/>
            <a:ext cx="619080" cy="369332"/>
          </a:xfrm>
          <a:prstGeom prst="rect">
            <a:avLst/>
          </a:prstGeom>
          <a:noFill/>
        </p:spPr>
        <p:txBody>
          <a:bodyPr wrap="none" rtlCol="0">
            <a:spAutoFit/>
          </a:bodyPr>
          <a:lstStyle/>
          <a:p>
            <a:r>
              <a:rPr lang="en-US" i="1" dirty="0">
                <a:latin typeface="Academy Engraved LET" pitchFamily="2" charset="0"/>
              </a:rPr>
              <a:t>2017</a:t>
            </a:r>
          </a:p>
        </p:txBody>
      </p:sp>
      <p:sp>
        <p:nvSpPr>
          <p:cNvPr id="45" name="TextBox 44"/>
          <p:cNvSpPr txBox="1"/>
          <p:nvPr/>
        </p:nvSpPr>
        <p:spPr>
          <a:xfrm>
            <a:off x="4835519" y="6058068"/>
            <a:ext cx="300082" cy="369332"/>
          </a:xfrm>
          <a:prstGeom prst="rect">
            <a:avLst/>
          </a:prstGeom>
          <a:noFill/>
        </p:spPr>
        <p:txBody>
          <a:bodyPr wrap="none" rtlCol="0">
            <a:spAutoFit/>
          </a:bodyPr>
          <a:lstStyle/>
          <a:p>
            <a:r>
              <a:rPr lang="en-US" dirty="0">
                <a:solidFill>
                  <a:srgbClr val="FF0000"/>
                </a:solidFill>
                <a:latin typeface="Book Antiqua" panose="02040602050305030304" pitchFamily="18" charset="0"/>
              </a:rPr>
              <a:t>7</a:t>
            </a:r>
          </a:p>
        </p:txBody>
      </p:sp>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49613" y="580560"/>
            <a:ext cx="3512869" cy="2634652"/>
          </a:xfrm>
          <a:prstGeom prst="rect">
            <a:avLst/>
          </a:prstGeom>
        </p:spPr>
      </p:pic>
      <p:sp>
        <p:nvSpPr>
          <p:cNvPr id="48" name="Rectangle: Beveled 47">
            <a:hlinkClick r:id="rId6" action="ppaction://hlinksldjump"/>
          </p:cNvPr>
          <p:cNvSpPr/>
          <p:nvPr/>
        </p:nvSpPr>
        <p:spPr>
          <a:xfrm>
            <a:off x="3856705" y="3421074"/>
            <a:ext cx="809435" cy="480353"/>
          </a:xfrm>
          <a:prstGeom prst="bevel">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Book Antiqua" panose="02040602050305030304" pitchFamily="18" charset="0"/>
              </a:rPr>
              <a:t>Last</a:t>
            </a:r>
          </a:p>
        </p:txBody>
      </p:sp>
      <p:sp>
        <p:nvSpPr>
          <p:cNvPr id="49" name="Rectangle: Beveled 48">
            <a:hlinkClick r:id="rId7" action="ppaction://hlinksldjump"/>
          </p:cNvPr>
          <p:cNvSpPr/>
          <p:nvPr/>
        </p:nvSpPr>
        <p:spPr>
          <a:xfrm>
            <a:off x="8344170" y="3422253"/>
            <a:ext cx="809435" cy="480353"/>
          </a:xfrm>
          <a:prstGeom prst="bevel">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Book Antiqua" panose="02040602050305030304" pitchFamily="18" charset="0"/>
              </a:rPr>
              <a:t>Next</a:t>
            </a:r>
          </a:p>
        </p:txBody>
      </p:sp>
    </p:spTree>
    <p:extLst>
      <p:ext uri="{BB962C8B-B14F-4D97-AF65-F5344CB8AC3E}">
        <p14:creationId xmlns:p14="http://schemas.microsoft.com/office/powerpoint/2010/main" val="311656317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12192000" cy="6857999"/>
          </a:xfrm>
          <a:prstGeom prst="rect">
            <a:avLst/>
          </a:prstGeom>
        </p:spPr>
      </p:pic>
      <p:pic>
        <p:nvPicPr>
          <p:cNvPr id="3" name="Picture 2">
            <a:hlinkClick r:id="rId3" action="ppaction://hlinksldjump"/>
          </p:cNvPr>
          <p:cNvPicPr>
            <a:picLocks noChangeAspect="1"/>
          </p:cNvPicPr>
          <p:nvPr/>
        </p:nvPicPr>
        <p:blipFill>
          <a:blip r:embed="rId4"/>
          <a:stretch>
            <a:fillRect/>
          </a:stretch>
        </p:blipFill>
        <p:spPr>
          <a:xfrm>
            <a:off x="774845" y="730770"/>
            <a:ext cx="1908213" cy="664522"/>
          </a:xfrm>
          <a:prstGeom prst="rect">
            <a:avLst/>
          </a:prstGeom>
        </p:spPr>
      </p:pic>
      <p:sp>
        <p:nvSpPr>
          <p:cNvPr id="5" name="Rectangle 4"/>
          <p:cNvSpPr/>
          <p:nvPr/>
        </p:nvSpPr>
        <p:spPr>
          <a:xfrm>
            <a:off x="4748169" y="413083"/>
            <a:ext cx="3514979" cy="3016876"/>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4748169" y="3423991"/>
            <a:ext cx="3514979" cy="3016876"/>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TextBox 21"/>
          <p:cNvSpPr txBox="1"/>
          <p:nvPr/>
        </p:nvSpPr>
        <p:spPr>
          <a:xfrm>
            <a:off x="4759042" y="3310758"/>
            <a:ext cx="3496470" cy="523220"/>
          </a:xfrm>
          <a:prstGeom prst="rect">
            <a:avLst/>
          </a:prstGeom>
          <a:noFill/>
        </p:spPr>
        <p:txBody>
          <a:bodyPr wrap="none" rtlCol="0">
            <a:spAutoFit/>
          </a:bodyPr>
          <a:lstStyle/>
          <a:p>
            <a:r>
              <a:rPr lang="en-US" sz="2800" dirty="0">
                <a:effectLst>
                  <a:outerShdw blurRad="38100" dist="38100" dir="2700000" algn="tl">
                    <a:srgbClr val="000000">
                      <a:alpha val="43137"/>
                    </a:srgbClr>
                  </a:outerShdw>
                </a:effectLst>
                <a:latin typeface="Monotype Corsiva" panose="03010101010201010101" pitchFamily="66" charset="0"/>
              </a:rPr>
              <a:t>December                 </a:t>
            </a:r>
            <a:r>
              <a:rPr lang="en-US" sz="2800" dirty="0">
                <a:solidFill>
                  <a:srgbClr val="C00000"/>
                </a:solidFill>
                <a:effectLst>
                  <a:outerShdw blurRad="38100" dist="38100" dir="2700000" algn="tl">
                    <a:srgbClr val="000000">
                      <a:alpha val="43137"/>
                    </a:srgbClr>
                  </a:outerShdw>
                </a:effectLst>
                <a:latin typeface="Monotype Corsiva" panose="03010101010201010101" pitchFamily="66" charset="0"/>
              </a:rPr>
              <a:t>12</a:t>
            </a:r>
            <a:r>
              <a:rPr lang="en-US" sz="2800" dirty="0">
                <a:effectLst>
                  <a:outerShdw blurRad="38100" dist="38100" dir="2700000" algn="tl">
                    <a:srgbClr val="000000">
                      <a:alpha val="43137"/>
                    </a:srgbClr>
                  </a:outerShdw>
                </a:effectLst>
                <a:latin typeface="Monotype Corsiva" panose="03010101010201010101" pitchFamily="66" charset="0"/>
              </a:rPr>
              <a:t>/12</a:t>
            </a:r>
          </a:p>
        </p:txBody>
      </p:sp>
      <p:sp>
        <p:nvSpPr>
          <p:cNvPr id="23" name="TextBox 22"/>
          <p:cNvSpPr txBox="1"/>
          <p:nvPr/>
        </p:nvSpPr>
        <p:spPr>
          <a:xfrm>
            <a:off x="4708728" y="3758170"/>
            <a:ext cx="554960" cy="430887"/>
          </a:xfrm>
          <a:prstGeom prst="rect">
            <a:avLst/>
          </a:prstGeom>
          <a:noFill/>
        </p:spPr>
        <p:txBody>
          <a:bodyPr wrap="none" rtlCol="0">
            <a:spAutoFit/>
          </a:bodyPr>
          <a:lstStyle/>
          <a:p>
            <a:r>
              <a:rPr lang="en-US" sz="1050" u="sng" dirty="0">
                <a:latin typeface="Monotype Corsiva" panose="03010101010201010101" pitchFamily="66" charset="0"/>
              </a:rPr>
              <a:t>Sunday</a:t>
            </a:r>
          </a:p>
          <a:p>
            <a:pPr algn="ctr"/>
            <a:r>
              <a:rPr lang="en-US" sz="1050" u="sng" dirty="0">
                <a:latin typeface="Monotype Corsiva" panose="03010101010201010101" pitchFamily="66" charset="0"/>
              </a:rPr>
              <a:t>1/7</a:t>
            </a:r>
          </a:p>
        </p:txBody>
      </p:sp>
      <p:sp>
        <p:nvSpPr>
          <p:cNvPr id="24" name="TextBox 23"/>
          <p:cNvSpPr txBox="1"/>
          <p:nvPr/>
        </p:nvSpPr>
        <p:spPr>
          <a:xfrm>
            <a:off x="5190591" y="3754234"/>
            <a:ext cx="601447" cy="430887"/>
          </a:xfrm>
          <a:prstGeom prst="rect">
            <a:avLst/>
          </a:prstGeom>
          <a:noFill/>
        </p:spPr>
        <p:txBody>
          <a:bodyPr wrap="none" rtlCol="0">
            <a:spAutoFit/>
          </a:bodyPr>
          <a:lstStyle/>
          <a:p>
            <a:r>
              <a:rPr lang="en-US" sz="1050" u="sng" dirty="0">
                <a:latin typeface="Monotype Corsiva" panose="03010101010201010101" pitchFamily="66" charset="0"/>
              </a:rPr>
              <a:t>Monday</a:t>
            </a:r>
          </a:p>
          <a:p>
            <a:pPr algn="ctr"/>
            <a:r>
              <a:rPr lang="en-US" sz="1050" u="sng" dirty="0">
                <a:latin typeface="Monotype Corsiva" panose="03010101010201010101" pitchFamily="66" charset="0"/>
              </a:rPr>
              <a:t>2/7</a:t>
            </a:r>
          </a:p>
        </p:txBody>
      </p:sp>
      <p:sp>
        <p:nvSpPr>
          <p:cNvPr id="25" name="TextBox 24"/>
          <p:cNvSpPr txBox="1"/>
          <p:nvPr/>
        </p:nvSpPr>
        <p:spPr>
          <a:xfrm>
            <a:off x="5704835" y="3756442"/>
            <a:ext cx="590226" cy="430887"/>
          </a:xfrm>
          <a:prstGeom prst="rect">
            <a:avLst/>
          </a:prstGeom>
          <a:noFill/>
        </p:spPr>
        <p:txBody>
          <a:bodyPr wrap="none" rtlCol="0">
            <a:spAutoFit/>
          </a:bodyPr>
          <a:lstStyle/>
          <a:p>
            <a:r>
              <a:rPr lang="en-US" sz="1050" u="sng" dirty="0">
                <a:latin typeface="Monotype Corsiva" panose="03010101010201010101" pitchFamily="66" charset="0"/>
              </a:rPr>
              <a:t>Tuesday</a:t>
            </a:r>
          </a:p>
          <a:p>
            <a:pPr algn="ctr"/>
            <a:r>
              <a:rPr lang="en-US" sz="1050" u="sng" dirty="0">
                <a:latin typeface="Monotype Corsiva" panose="03010101010201010101" pitchFamily="66" charset="0"/>
              </a:rPr>
              <a:t>3/7</a:t>
            </a:r>
          </a:p>
        </p:txBody>
      </p:sp>
      <p:sp>
        <p:nvSpPr>
          <p:cNvPr id="26" name="TextBox 25"/>
          <p:cNvSpPr txBox="1"/>
          <p:nvPr/>
        </p:nvSpPr>
        <p:spPr>
          <a:xfrm>
            <a:off x="6147224" y="3771965"/>
            <a:ext cx="702436" cy="400110"/>
          </a:xfrm>
          <a:prstGeom prst="rect">
            <a:avLst/>
          </a:prstGeom>
          <a:noFill/>
        </p:spPr>
        <p:txBody>
          <a:bodyPr wrap="none" rtlCol="0">
            <a:spAutoFit/>
          </a:bodyPr>
          <a:lstStyle/>
          <a:p>
            <a:r>
              <a:rPr lang="en-US" sz="1000" u="sng" dirty="0">
                <a:latin typeface="Monotype Corsiva" panose="03010101010201010101" pitchFamily="66" charset="0"/>
              </a:rPr>
              <a:t>Wednesday</a:t>
            </a:r>
          </a:p>
          <a:p>
            <a:pPr algn="ctr"/>
            <a:r>
              <a:rPr lang="en-US" sz="1000" u="sng" dirty="0">
                <a:latin typeface="Monotype Corsiva" panose="03010101010201010101" pitchFamily="66" charset="0"/>
              </a:rPr>
              <a:t>4/7</a:t>
            </a:r>
          </a:p>
        </p:txBody>
      </p:sp>
      <p:sp>
        <p:nvSpPr>
          <p:cNvPr id="27" name="TextBox 26"/>
          <p:cNvSpPr txBox="1"/>
          <p:nvPr/>
        </p:nvSpPr>
        <p:spPr>
          <a:xfrm>
            <a:off x="6679241" y="3758296"/>
            <a:ext cx="627095" cy="415498"/>
          </a:xfrm>
          <a:prstGeom prst="rect">
            <a:avLst/>
          </a:prstGeom>
          <a:noFill/>
        </p:spPr>
        <p:txBody>
          <a:bodyPr wrap="none" rtlCol="0">
            <a:spAutoFit/>
          </a:bodyPr>
          <a:lstStyle/>
          <a:p>
            <a:r>
              <a:rPr lang="en-US" sz="1050" u="sng" dirty="0">
                <a:latin typeface="Monotype Corsiva" panose="03010101010201010101" pitchFamily="66" charset="0"/>
              </a:rPr>
              <a:t>Thursday</a:t>
            </a:r>
          </a:p>
          <a:p>
            <a:pPr algn="ctr"/>
            <a:r>
              <a:rPr lang="en-US" sz="1050" u="sng" dirty="0">
                <a:latin typeface="Monotype Corsiva" panose="03010101010201010101" pitchFamily="66" charset="0"/>
              </a:rPr>
              <a:t>5/7</a:t>
            </a:r>
          </a:p>
        </p:txBody>
      </p:sp>
      <p:sp>
        <p:nvSpPr>
          <p:cNvPr id="28" name="TextBox 27"/>
          <p:cNvSpPr txBox="1"/>
          <p:nvPr/>
        </p:nvSpPr>
        <p:spPr>
          <a:xfrm>
            <a:off x="7256423" y="3756820"/>
            <a:ext cx="505267" cy="415498"/>
          </a:xfrm>
          <a:prstGeom prst="rect">
            <a:avLst/>
          </a:prstGeom>
          <a:noFill/>
        </p:spPr>
        <p:txBody>
          <a:bodyPr wrap="none" rtlCol="0">
            <a:spAutoFit/>
          </a:bodyPr>
          <a:lstStyle/>
          <a:p>
            <a:r>
              <a:rPr lang="en-US" sz="1050" u="sng" dirty="0">
                <a:latin typeface="Monotype Corsiva" panose="03010101010201010101" pitchFamily="66" charset="0"/>
              </a:rPr>
              <a:t>Friday</a:t>
            </a:r>
          </a:p>
          <a:p>
            <a:pPr algn="ctr"/>
            <a:r>
              <a:rPr lang="en-US" sz="1050" u="sng" dirty="0">
                <a:latin typeface="Monotype Corsiva" panose="03010101010201010101" pitchFamily="66" charset="0"/>
              </a:rPr>
              <a:t>6/7</a:t>
            </a:r>
          </a:p>
        </p:txBody>
      </p:sp>
      <p:sp>
        <p:nvSpPr>
          <p:cNvPr id="29" name="TextBox 28"/>
          <p:cNvSpPr txBox="1"/>
          <p:nvPr/>
        </p:nvSpPr>
        <p:spPr>
          <a:xfrm>
            <a:off x="7695160" y="3756998"/>
            <a:ext cx="619080" cy="415498"/>
          </a:xfrm>
          <a:prstGeom prst="rect">
            <a:avLst/>
          </a:prstGeom>
          <a:noFill/>
        </p:spPr>
        <p:txBody>
          <a:bodyPr wrap="none" rtlCol="0">
            <a:spAutoFit/>
          </a:bodyPr>
          <a:lstStyle/>
          <a:p>
            <a:r>
              <a:rPr lang="en-US" sz="1050" u="sng" dirty="0">
                <a:latin typeface="Monotype Corsiva" panose="03010101010201010101" pitchFamily="66" charset="0"/>
              </a:rPr>
              <a:t>Saturday</a:t>
            </a:r>
          </a:p>
          <a:p>
            <a:pPr algn="ctr"/>
            <a:r>
              <a:rPr lang="en-US" sz="1050" u="sng" dirty="0">
                <a:latin typeface="Monotype Corsiva" panose="03010101010201010101" pitchFamily="66" charset="0"/>
              </a:rPr>
              <a:t>7/7</a:t>
            </a:r>
          </a:p>
        </p:txBody>
      </p:sp>
      <p:grpSp>
        <p:nvGrpSpPr>
          <p:cNvPr id="37" name="Group 36"/>
          <p:cNvGrpSpPr/>
          <p:nvPr/>
        </p:nvGrpSpPr>
        <p:grpSpPr>
          <a:xfrm>
            <a:off x="4748169" y="4097147"/>
            <a:ext cx="3514980" cy="2345341"/>
            <a:chOff x="4759042" y="4096541"/>
            <a:chExt cx="3242915" cy="914637"/>
          </a:xfrm>
          <a:noFill/>
        </p:grpSpPr>
        <p:sp>
          <p:nvSpPr>
            <p:cNvPr id="30" name="Rectangle 29"/>
            <p:cNvSpPr/>
            <p:nvPr/>
          </p:nvSpPr>
          <p:spPr>
            <a:xfrm>
              <a:off x="4759042" y="4096541"/>
              <a:ext cx="462271" cy="914637"/>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p:cNvSpPr/>
            <p:nvPr/>
          </p:nvSpPr>
          <p:spPr>
            <a:xfrm>
              <a:off x="5221133" y="4096541"/>
              <a:ext cx="462271" cy="914400"/>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p:nvSpPr>
          <p:spPr>
            <a:xfrm>
              <a:off x="5685801" y="4096541"/>
              <a:ext cx="462271" cy="914400"/>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p:nvSpPr>
          <p:spPr>
            <a:xfrm>
              <a:off x="6148071" y="4096542"/>
              <a:ext cx="462271" cy="914400"/>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p:cNvSpPr/>
            <p:nvPr/>
          </p:nvSpPr>
          <p:spPr>
            <a:xfrm>
              <a:off x="6610254" y="4096541"/>
              <a:ext cx="462271" cy="914400"/>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Rectangle 34"/>
            <p:cNvSpPr/>
            <p:nvPr/>
          </p:nvSpPr>
          <p:spPr>
            <a:xfrm>
              <a:off x="7075018" y="4097467"/>
              <a:ext cx="462271" cy="913474"/>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p:cNvSpPr/>
            <p:nvPr/>
          </p:nvSpPr>
          <p:spPr>
            <a:xfrm>
              <a:off x="7539686" y="4097467"/>
              <a:ext cx="462271" cy="913474"/>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8" name="Group 37"/>
          <p:cNvGrpSpPr/>
          <p:nvPr/>
        </p:nvGrpSpPr>
        <p:grpSpPr>
          <a:xfrm rot="5400000">
            <a:off x="5333798" y="3511521"/>
            <a:ext cx="2343720" cy="3514978"/>
            <a:chOff x="4759042" y="4096541"/>
            <a:chExt cx="2778247" cy="914637"/>
          </a:xfrm>
          <a:noFill/>
        </p:grpSpPr>
        <p:sp>
          <p:nvSpPr>
            <p:cNvPr id="39" name="Rectangle 38"/>
            <p:cNvSpPr/>
            <p:nvPr/>
          </p:nvSpPr>
          <p:spPr>
            <a:xfrm>
              <a:off x="4759042" y="4096541"/>
              <a:ext cx="462271" cy="914637"/>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p:cNvSpPr/>
            <p:nvPr/>
          </p:nvSpPr>
          <p:spPr>
            <a:xfrm>
              <a:off x="5221133" y="4096541"/>
              <a:ext cx="462271" cy="914400"/>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p:cNvSpPr/>
            <p:nvPr/>
          </p:nvSpPr>
          <p:spPr>
            <a:xfrm>
              <a:off x="5685801" y="4096541"/>
              <a:ext cx="462271" cy="914400"/>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p:cNvSpPr/>
            <p:nvPr/>
          </p:nvSpPr>
          <p:spPr>
            <a:xfrm>
              <a:off x="6148071" y="4096542"/>
              <a:ext cx="462271" cy="914400"/>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p:cNvSpPr/>
            <p:nvPr/>
          </p:nvSpPr>
          <p:spPr>
            <a:xfrm>
              <a:off x="6610254" y="4096541"/>
              <a:ext cx="462271" cy="914400"/>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p:cNvSpPr/>
            <p:nvPr/>
          </p:nvSpPr>
          <p:spPr>
            <a:xfrm>
              <a:off x="7075018" y="4097467"/>
              <a:ext cx="462271" cy="913474"/>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rot="5400000">
            <a:off x="6349037" y="2191328"/>
            <a:ext cx="309684" cy="351142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TextBox 46"/>
          <p:cNvSpPr txBox="1"/>
          <p:nvPr/>
        </p:nvSpPr>
        <p:spPr>
          <a:xfrm>
            <a:off x="6200432" y="3421074"/>
            <a:ext cx="619080" cy="369332"/>
          </a:xfrm>
          <a:prstGeom prst="rect">
            <a:avLst/>
          </a:prstGeom>
          <a:noFill/>
        </p:spPr>
        <p:txBody>
          <a:bodyPr wrap="none" rtlCol="0">
            <a:spAutoFit/>
          </a:bodyPr>
          <a:lstStyle/>
          <a:p>
            <a:r>
              <a:rPr lang="en-US" i="1" dirty="0">
                <a:latin typeface="Academy Engraved LET" pitchFamily="2" charset="0"/>
              </a:rPr>
              <a:t>2017</a:t>
            </a:r>
          </a:p>
        </p:txBody>
      </p:sp>
      <p:sp>
        <p:nvSpPr>
          <p:cNvPr id="4" name="TextBox 3"/>
          <p:cNvSpPr txBox="1"/>
          <p:nvPr/>
        </p:nvSpPr>
        <p:spPr>
          <a:xfrm>
            <a:off x="4835519" y="6058068"/>
            <a:ext cx="301686" cy="369332"/>
          </a:xfrm>
          <a:prstGeom prst="rect">
            <a:avLst/>
          </a:prstGeom>
          <a:noFill/>
        </p:spPr>
        <p:txBody>
          <a:bodyPr wrap="none" rtlCol="0">
            <a:spAutoFit/>
          </a:bodyPr>
          <a:lstStyle/>
          <a:p>
            <a:r>
              <a:rPr lang="en-US" dirty="0">
                <a:solidFill>
                  <a:srgbClr val="FF0000"/>
                </a:solidFill>
                <a:latin typeface="Book Antiqua" panose="02040602050305030304" pitchFamily="18" charset="0"/>
              </a:rPr>
              <a:t>6</a:t>
            </a:r>
          </a:p>
        </p:txBody>
      </p:sp>
      <p:sp>
        <p:nvSpPr>
          <p:cNvPr id="9" name="Rectangle: Beveled 8">
            <a:hlinkClick r:id="rId5" action="ppaction://hlinksldjump"/>
          </p:cNvPr>
          <p:cNvSpPr/>
          <p:nvPr/>
        </p:nvSpPr>
        <p:spPr>
          <a:xfrm>
            <a:off x="3856705" y="3421074"/>
            <a:ext cx="809435" cy="480353"/>
          </a:xfrm>
          <a:prstGeom prst="bevel">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Book Antiqua" panose="02040602050305030304" pitchFamily="18" charset="0"/>
              </a:rPr>
              <a:t>Last</a:t>
            </a:r>
          </a:p>
        </p:txBody>
      </p:sp>
      <p:pic>
        <p:nvPicPr>
          <p:cNvPr id="10" name="Picture 9"/>
          <p:cNvPicPr>
            <a:picLocks noChangeAspect="1"/>
          </p:cNvPicPr>
          <p:nvPr/>
        </p:nvPicPr>
        <p:blipFill>
          <a:blip r:embed="rId6">
            <a:extLst>
              <a:ext uri="{BEBA8EAE-BF5A-486C-A8C5-ECC9F3942E4B}">
                <a14:imgProps xmlns:a14="http://schemas.microsoft.com/office/drawing/2010/main">
                  <a14:imgLayer r:embed="rId7">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5225313" y="413083"/>
            <a:ext cx="2628900" cy="3017595"/>
          </a:xfrm>
          <a:prstGeom prst="rect">
            <a:avLst/>
          </a:prstGeom>
        </p:spPr>
      </p:pic>
    </p:spTree>
    <p:extLst>
      <p:ext uri="{BB962C8B-B14F-4D97-AF65-F5344CB8AC3E}">
        <p14:creationId xmlns:p14="http://schemas.microsoft.com/office/powerpoint/2010/main" val="23857161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22"/>
          <p:cNvSpPr/>
          <p:nvPr/>
        </p:nvSpPr>
        <p:spPr>
          <a:xfrm>
            <a:off x="0" y="0"/>
            <a:ext cx="12192000" cy="6858000"/>
          </a:xfrm>
          <a:prstGeom prst="rect">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Cube 1"/>
          <p:cNvSpPr/>
          <p:nvPr/>
        </p:nvSpPr>
        <p:spPr>
          <a:xfrm>
            <a:off x="3191803" y="316087"/>
            <a:ext cx="1607580" cy="6780999"/>
          </a:xfrm>
          <a:prstGeom prst="cube">
            <a:avLst>
              <a:gd name="adj" fmla="val 14796"/>
            </a:avLst>
          </a:prstGeom>
          <a:solidFill>
            <a:srgbClr val="6666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ube 2"/>
          <p:cNvSpPr/>
          <p:nvPr/>
        </p:nvSpPr>
        <p:spPr>
          <a:xfrm>
            <a:off x="4799383" y="302004"/>
            <a:ext cx="1607580" cy="6795082"/>
          </a:xfrm>
          <a:prstGeom prst="cube">
            <a:avLst>
              <a:gd name="adj" fmla="val 14796"/>
            </a:avLst>
          </a:prstGeom>
          <a:solidFill>
            <a:srgbClr val="6666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ube 3"/>
          <p:cNvSpPr/>
          <p:nvPr/>
        </p:nvSpPr>
        <p:spPr>
          <a:xfrm>
            <a:off x="6373432" y="316087"/>
            <a:ext cx="1607580" cy="6780999"/>
          </a:xfrm>
          <a:prstGeom prst="cube">
            <a:avLst>
              <a:gd name="adj" fmla="val 14796"/>
            </a:avLst>
          </a:prstGeom>
          <a:solidFill>
            <a:srgbClr val="6666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ube 4">
            <a:hlinkClick r:id="rId2" action="ppaction://hlinksldjump"/>
          </p:cNvPr>
          <p:cNvSpPr/>
          <p:nvPr/>
        </p:nvSpPr>
        <p:spPr>
          <a:xfrm>
            <a:off x="7947481" y="312753"/>
            <a:ext cx="1607580" cy="6766915"/>
          </a:xfrm>
          <a:prstGeom prst="cube">
            <a:avLst>
              <a:gd name="adj" fmla="val 14796"/>
            </a:avLst>
          </a:prstGeom>
          <a:solidFill>
            <a:srgbClr val="6666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8207162" y="1334491"/>
            <a:ext cx="824225" cy="7675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8207162" y="1190648"/>
            <a:ext cx="824225" cy="7675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207162" y="1062004"/>
            <a:ext cx="824225" cy="7675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8207162" y="1478334"/>
            <a:ext cx="824225" cy="7675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6637096" y="1334491"/>
            <a:ext cx="824225" cy="7675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6637096" y="1190648"/>
            <a:ext cx="824225" cy="7675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6637096" y="1062004"/>
            <a:ext cx="824225" cy="7675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6637096" y="1478334"/>
            <a:ext cx="824225" cy="7675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5073313" y="1334491"/>
            <a:ext cx="824225" cy="7675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5073313" y="1190648"/>
            <a:ext cx="824225" cy="7675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5073313" y="1062004"/>
            <a:ext cx="824225" cy="7675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5073313" y="1478334"/>
            <a:ext cx="824225" cy="7675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3450216" y="1334491"/>
            <a:ext cx="824225" cy="7675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p:nvSpPr>
        <p:spPr>
          <a:xfrm>
            <a:off x="3450216" y="1190648"/>
            <a:ext cx="824225" cy="7675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nvSpPr>
        <p:spPr>
          <a:xfrm>
            <a:off x="3450216" y="1062004"/>
            <a:ext cx="824225" cy="7675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p:nvSpPr>
        <p:spPr>
          <a:xfrm>
            <a:off x="3450216" y="1478334"/>
            <a:ext cx="824225" cy="7675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3" name="Picture 32">
            <a:hlinkClick r:id="rId3" action="ppaction://hlinksldjump"/>
          </p:cNvPr>
          <p:cNvPicPr>
            <a:picLocks noChangeAspect="1"/>
          </p:cNvPicPr>
          <p:nvPr/>
        </p:nvPicPr>
        <p:blipFill>
          <a:blip r:embed="rId4"/>
          <a:stretch>
            <a:fillRect/>
          </a:stretch>
        </p:blipFill>
        <p:spPr>
          <a:xfrm>
            <a:off x="558812" y="1841816"/>
            <a:ext cx="1908213" cy="664522"/>
          </a:xfrm>
          <a:prstGeom prst="rect">
            <a:avLst/>
          </a:prstGeom>
        </p:spPr>
      </p:pic>
      <p:sp>
        <p:nvSpPr>
          <p:cNvPr id="34" name="Rectangle 33"/>
          <p:cNvSpPr/>
          <p:nvPr/>
        </p:nvSpPr>
        <p:spPr>
          <a:xfrm>
            <a:off x="11006035" y="130692"/>
            <a:ext cx="1068309" cy="923454"/>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7" name="Group 36"/>
          <p:cNvGrpSpPr/>
          <p:nvPr/>
        </p:nvGrpSpPr>
        <p:grpSpPr>
          <a:xfrm rot="10800000">
            <a:off x="11263352" y="670084"/>
            <a:ext cx="553674" cy="360726"/>
            <a:chOff x="11270312" y="411724"/>
            <a:chExt cx="553674" cy="360726"/>
          </a:xfrm>
        </p:grpSpPr>
        <p:sp>
          <p:nvSpPr>
            <p:cNvPr id="35" name="Oval 34"/>
            <p:cNvSpPr/>
            <p:nvPr/>
          </p:nvSpPr>
          <p:spPr>
            <a:xfrm>
              <a:off x="11505205" y="680171"/>
              <a:ext cx="83890" cy="92279"/>
            </a:xfrm>
            <a:prstGeom prst="ellipse">
              <a:avLst/>
            </a:prstGeom>
            <a:solidFill>
              <a:schemeClr val="accent4">
                <a:lumMod val="7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Isosceles Triangle 35"/>
            <p:cNvSpPr/>
            <p:nvPr/>
          </p:nvSpPr>
          <p:spPr>
            <a:xfrm rot="10800000">
              <a:off x="11270312" y="411724"/>
              <a:ext cx="553674" cy="260058"/>
            </a:xfrm>
            <a:prstGeom prst="triangle">
              <a:avLst/>
            </a:prstGeom>
            <a:solidFill>
              <a:schemeClr val="accent1">
                <a:lumMod val="7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2" name="Rectangle 21"/>
          <p:cNvSpPr/>
          <p:nvPr/>
        </p:nvSpPr>
        <p:spPr>
          <a:xfrm>
            <a:off x="4337943" y="3267891"/>
            <a:ext cx="78377" cy="322217"/>
          </a:xfrm>
          <a:prstGeom prst="rect">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p:cNvSpPr/>
          <p:nvPr/>
        </p:nvSpPr>
        <p:spPr>
          <a:xfrm>
            <a:off x="5932601" y="3267890"/>
            <a:ext cx="78377" cy="322217"/>
          </a:xfrm>
          <a:prstGeom prst="rect">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p:cNvSpPr/>
          <p:nvPr/>
        </p:nvSpPr>
        <p:spPr>
          <a:xfrm>
            <a:off x="7511654" y="3267889"/>
            <a:ext cx="78377" cy="322217"/>
          </a:xfrm>
          <a:prstGeom prst="rect">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p:cNvSpPr/>
          <p:nvPr/>
        </p:nvSpPr>
        <p:spPr>
          <a:xfrm>
            <a:off x="9091360" y="3267888"/>
            <a:ext cx="78377" cy="322217"/>
          </a:xfrm>
          <a:prstGeom prst="rect">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ame 23"/>
          <p:cNvSpPr/>
          <p:nvPr/>
        </p:nvSpPr>
        <p:spPr>
          <a:xfrm>
            <a:off x="3222430" y="577306"/>
            <a:ext cx="1302742" cy="6519779"/>
          </a:xfrm>
          <a:prstGeom prst="frame">
            <a:avLst>
              <a:gd name="adj1" fmla="val 4881"/>
            </a:avLst>
          </a:prstGeom>
          <a:solidFill>
            <a:srgbClr val="6666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1" name="Frame 40"/>
          <p:cNvSpPr/>
          <p:nvPr/>
        </p:nvSpPr>
        <p:spPr>
          <a:xfrm>
            <a:off x="4830010" y="577305"/>
            <a:ext cx="1302742" cy="6519779"/>
          </a:xfrm>
          <a:prstGeom prst="frame">
            <a:avLst>
              <a:gd name="adj1" fmla="val 4881"/>
            </a:avLst>
          </a:prstGeom>
          <a:solidFill>
            <a:srgbClr val="6666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2" name="Frame 41"/>
          <p:cNvSpPr/>
          <p:nvPr/>
        </p:nvSpPr>
        <p:spPr>
          <a:xfrm>
            <a:off x="6404059" y="577304"/>
            <a:ext cx="1302742" cy="6519779"/>
          </a:xfrm>
          <a:prstGeom prst="frame">
            <a:avLst>
              <a:gd name="adj1" fmla="val 4881"/>
            </a:avLst>
          </a:prstGeom>
          <a:solidFill>
            <a:srgbClr val="6666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3" name="Frame 42"/>
          <p:cNvSpPr/>
          <p:nvPr/>
        </p:nvSpPr>
        <p:spPr>
          <a:xfrm>
            <a:off x="7972142" y="575001"/>
            <a:ext cx="1302742" cy="6519779"/>
          </a:xfrm>
          <a:prstGeom prst="frame">
            <a:avLst>
              <a:gd name="adj1" fmla="val 4881"/>
            </a:avLst>
          </a:prstGeom>
          <a:solidFill>
            <a:srgbClr val="6666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4" name="Rectangle: Beveled 43"/>
          <p:cNvSpPr/>
          <p:nvPr/>
        </p:nvSpPr>
        <p:spPr>
          <a:xfrm>
            <a:off x="6773769" y="5611422"/>
            <a:ext cx="5266404" cy="1070135"/>
          </a:xfrm>
          <a:prstGeom prst="bevel">
            <a:avLst>
              <a:gd name="adj" fmla="val 5233"/>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5" name="TextBox 44"/>
          <p:cNvSpPr txBox="1"/>
          <p:nvPr/>
        </p:nvSpPr>
        <p:spPr>
          <a:xfrm>
            <a:off x="6861422" y="6062760"/>
            <a:ext cx="5101840" cy="307777"/>
          </a:xfrm>
          <a:prstGeom prst="rect">
            <a:avLst/>
          </a:prstGeom>
          <a:noFill/>
        </p:spPr>
        <p:txBody>
          <a:bodyPr wrap="square" rtlCol="0">
            <a:spAutoFit/>
          </a:bodyPr>
          <a:lstStyle/>
          <a:p>
            <a:r>
              <a:rPr lang="en-US" sz="1400" b="1" i="1" dirty="0">
                <a:latin typeface="Comic Sans MS" panose="030F0702030302020204" pitchFamily="66" charset="0"/>
              </a:rPr>
              <a:t>Lockers.</a:t>
            </a:r>
          </a:p>
        </p:txBody>
      </p:sp>
      <p:sp>
        <p:nvSpPr>
          <p:cNvPr id="46" name="Rectangle: Beveled 45"/>
          <p:cNvSpPr/>
          <p:nvPr/>
        </p:nvSpPr>
        <p:spPr>
          <a:xfrm>
            <a:off x="6852875" y="5671884"/>
            <a:ext cx="5110386" cy="348460"/>
          </a:xfrm>
          <a:prstGeom prst="bevel">
            <a:avLst>
              <a:gd name="adj" fmla="val 7581"/>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a:hlinkClick r:id="rId5" action="ppaction://hlinksldjump"/>
          </p:cNvPr>
          <p:cNvSpPr/>
          <p:nvPr/>
        </p:nvSpPr>
        <p:spPr>
          <a:xfrm>
            <a:off x="6929788" y="5737297"/>
            <a:ext cx="877621" cy="214180"/>
          </a:xfrm>
          <a:prstGeom prst="rect">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i="1" dirty="0">
                <a:solidFill>
                  <a:schemeClr val="tx1"/>
                </a:solidFill>
                <a:latin typeface="Consolas" panose="020B0609020204030204" pitchFamily="49" charset="0"/>
              </a:rPr>
              <a:t>Close</a:t>
            </a:r>
          </a:p>
        </p:txBody>
      </p:sp>
      <p:pic>
        <p:nvPicPr>
          <p:cNvPr id="48" name="Picture 47"/>
          <p:cNvPicPr>
            <a:picLocks noChangeAspect="1"/>
          </p:cNvPicPr>
          <p:nvPr/>
        </p:nvPicPr>
        <p:blipFill>
          <a:blip r:embed="rId6"/>
          <a:stretch>
            <a:fillRect/>
          </a:stretch>
        </p:blipFill>
        <p:spPr>
          <a:xfrm>
            <a:off x="10951651" y="79418"/>
            <a:ext cx="1133954" cy="987638"/>
          </a:xfrm>
          <a:prstGeom prst="rect">
            <a:avLst/>
          </a:prstGeom>
        </p:spPr>
      </p:pic>
      <p:sp>
        <p:nvSpPr>
          <p:cNvPr id="49" name="Rectangle 48">
            <a:hlinkClick r:id="rId7" action="ppaction://hlinksldjump"/>
          </p:cNvPr>
          <p:cNvSpPr/>
          <p:nvPr/>
        </p:nvSpPr>
        <p:spPr>
          <a:xfrm>
            <a:off x="3586889" y="679402"/>
            <a:ext cx="550877" cy="138402"/>
          </a:xfrm>
          <a:prstGeom prst="rect">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i="1" dirty="0">
                <a:latin typeface="Agency FB" panose="020B0503020202020204" pitchFamily="34" charset="0"/>
              </a:rPr>
              <a:t>8</a:t>
            </a:r>
          </a:p>
        </p:txBody>
      </p:sp>
      <p:sp>
        <p:nvSpPr>
          <p:cNvPr id="50" name="Rectangle 49">
            <a:hlinkClick r:id="rId8" action="ppaction://hlinksldjump"/>
          </p:cNvPr>
          <p:cNvSpPr/>
          <p:nvPr/>
        </p:nvSpPr>
        <p:spPr>
          <a:xfrm>
            <a:off x="5216308" y="682551"/>
            <a:ext cx="550877" cy="138402"/>
          </a:xfrm>
          <a:prstGeom prst="rect">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i="1" dirty="0">
                <a:latin typeface="Agency FB" panose="020B0503020202020204" pitchFamily="34" charset="0"/>
              </a:rPr>
              <a:t>4</a:t>
            </a:r>
          </a:p>
        </p:txBody>
      </p:sp>
      <p:sp>
        <p:nvSpPr>
          <p:cNvPr id="51" name="Rectangle 50">
            <a:hlinkClick r:id="rId9" action="ppaction://hlinksldjump"/>
          </p:cNvPr>
          <p:cNvSpPr/>
          <p:nvPr/>
        </p:nvSpPr>
        <p:spPr>
          <a:xfrm>
            <a:off x="6773769" y="681783"/>
            <a:ext cx="550877" cy="138402"/>
          </a:xfrm>
          <a:prstGeom prst="rect">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i="1" dirty="0">
                <a:latin typeface="Agency FB" panose="020B0503020202020204" pitchFamily="34" charset="0"/>
              </a:rPr>
              <a:t>2</a:t>
            </a:r>
          </a:p>
        </p:txBody>
      </p:sp>
      <p:sp>
        <p:nvSpPr>
          <p:cNvPr id="52" name="Rectangle 51">
            <a:hlinkClick r:id="rId10" action="ppaction://hlinksldjump"/>
          </p:cNvPr>
          <p:cNvSpPr/>
          <p:nvPr/>
        </p:nvSpPr>
        <p:spPr>
          <a:xfrm>
            <a:off x="8342814" y="667032"/>
            <a:ext cx="550877" cy="138402"/>
          </a:xfrm>
          <a:prstGeom prst="rect">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i="1" dirty="0">
                <a:latin typeface="Agency FB" panose="020B0503020202020204" pitchFamily="34" charset="0"/>
              </a:rPr>
              <a:t>1</a:t>
            </a:r>
          </a:p>
        </p:txBody>
      </p:sp>
      <p:pic>
        <p:nvPicPr>
          <p:cNvPr id="53" name="Picture 52"/>
          <p:cNvPicPr>
            <a:picLocks noChangeAspect="1"/>
          </p:cNvPicPr>
          <p:nvPr/>
        </p:nvPicPr>
        <p:blipFill>
          <a:blip r:embed="rId11"/>
          <a:stretch>
            <a:fillRect/>
          </a:stretch>
        </p:blipFill>
        <p:spPr>
          <a:xfrm>
            <a:off x="8872753" y="3322242"/>
            <a:ext cx="171873" cy="234345"/>
          </a:xfrm>
          <a:prstGeom prst="rect">
            <a:avLst/>
          </a:prstGeom>
        </p:spPr>
      </p:pic>
      <p:pic>
        <p:nvPicPr>
          <p:cNvPr id="54" name="Picture 53"/>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3320861" y="6575094"/>
            <a:ext cx="371425" cy="402447"/>
          </a:xfrm>
          <a:prstGeom prst="rect">
            <a:avLst/>
          </a:prstGeom>
        </p:spPr>
      </p:pic>
    </p:spTree>
    <p:extLst>
      <p:ext uri="{BB962C8B-B14F-4D97-AF65-F5344CB8AC3E}">
        <p14:creationId xmlns:p14="http://schemas.microsoft.com/office/powerpoint/2010/main" val="311939018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22"/>
          <p:cNvSpPr/>
          <p:nvPr/>
        </p:nvSpPr>
        <p:spPr>
          <a:xfrm>
            <a:off x="0" y="0"/>
            <a:ext cx="12192000" cy="6858000"/>
          </a:xfrm>
          <a:prstGeom prst="rect">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Cube 1"/>
          <p:cNvSpPr/>
          <p:nvPr/>
        </p:nvSpPr>
        <p:spPr>
          <a:xfrm>
            <a:off x="3191803" y="316087"/>
            <a:ext cx="1607580" cy="6780999"/>
          </a:xfrm>
          <a:prstGeom prst="cube">
            <a:avLst>
              <a:gd name="adj" fmla="val 14796"/>
            </a:avLst>
          </a:prstGeom>
          <a:solidFill>
            <a:srgbClr val="6666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ube 2"/>
          <p:cNvSpPr/>
          <p:nvPr/>
        </p:nvSpPr>
        <p:spPr>
          <a:xfrm>
            <a:off x="4799383" y="302004"/>
            <a:ext cx="1607580" cy="6795082"/>
          </a:xfrm>
          <a:prstGeom prst="cube">
            <a:avLst>
              <a:gd name="adj" fmla="val 14796"/>
            </a:avLst>
          </a:prstGeom>
          <a:solidFill>
            <a:srgbClr val="6666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ube 3"/>
          <p:cNvSpPr/>
          <p:nvPr/>
        </p:nvSpPr>
        <p:spPr>
          <a:xfrm>
            <a:off x="6373432" y="316087"/>
            <a:ext cx="1607580" cy="6780999"/>
          </a:xfrm>
          <a:prstGeom prst="cube">
            <a:avLst>
              <a:gd name="adj" fmla="val 14796"/>
            </a:avLst>
          </a:prstGeom>
          <a:solidFill>
            <a:srgbClr val="6666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ube 4"/>
          <p:cNvSpPr/>
          <p:nvPr/>
        </p:nvSpPr>
        <p:spPr>
          <a:xfrm>
            <a:off x="7947481" y="312753"/>
            <a:ext cx="1607580" cy="6766915"/>
          </a:xfrm>
          <a:prstGeom prst="cube">
            <a:avLst>
              <a:gd name="adj" fmla="val 14796"/>
            </a:avLst>
          </a:prstGeom>
          <a:solidFill>
            <a:srgbClr val="6666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8207162" y="1334491"/>
            <a:ext cx="824225" cy="7675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8207162" y="1190648"/>
            <a:ext cx="824225" cy="7675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207162" y="1062004"/>
            <a:ext cx="824225" cy="7675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8207162" y="1478334"/>
            <a:ext cx="824225" cy="7675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6637096" y="1334491"/>
            <a:ext cx="824225" cy="7675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6637096" y="1190648"/>
            <a:ext cx="824225" cy="7675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6637096" y="1062004"/>
            <a:ext cx="824225" cy="7675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6637096" y="1478334"/>
            <a:ext cx="824225" cy="7675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5073313" y="1334491"/>
            <a:ext cx="824225" cy="7675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5073313" y="1190648"/>
            <a:ext cx="824225" cy="7675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5073313" y="1062004"/>
            <a:ext cx="824225" cy="7675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5073313" y="1478334"/>
            <a:ext cx="824225" cy="7675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3450216" y="1334491"/>
            <a:ext cx="824225" cy="7675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p:nvSpPr>
        <p:spPr>
          <a:xfrm>
            <a:off x="3450216" y="1190648"/>
            <a:ext cx="824225" cy="7675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nvSpPr>
        <p:spPr>
          <a:xfrm>
            <a:off x="3450216" y="1062004"/>
            <a:ext cx="824225" cy="7675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p:nvSpPr>
        <p:spPr>
          <a:xfrm>
            <a:off x="3450216" y="1478334"/>
            <a:ext cx="824225" cy="7675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3" name="Picture 32">
            <a:hlinkClick r:id="rId2" action="ppaction://hlinksldjump"/>
          </p:cNvPr>
          <p:cNvPicPr>
            <a:picLocks noChangeAspect="1"/>
          </p:cNvPicPr>
          <p:nvPr/>
        </p:nvPicPr>
        <p:blipFill>
          <a:blip r:embed="rId3"/>
          <a:stretch>
            <a:fillRect/>
          </a:stretch>
        </p:blipFill>
        <p:spPr>
          <a:xfrm>
            <a:off x="558812" y="1841816"/>
            <a:ext cx="1908213" cy="664522"/>
          </a:xfrm>
          <a:prstGeom prst="rect">
            <a:avLst/>
          </a:prstGeom>
        </p:spPr>
      </p:pic>
      <p:sp>
        <p:nvSpPr>
          <p:cNvPr id="34" name="Rectangle 33"/>
          <p:cNvSpPr/>
          <p:nvPr/>
        </p:nvSpPr>
        <p:spPr>
          <a:xfrm>
            <a:off x="11006035" y="130692"/>
            <a:ext cx="1068309" cy="923454"/>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7" name="Group 36"/>
          <p:cNvGrpSpPr/>
          <p:nvPr/>
        </p:nvGrpSpPr>
        <p:grpSpPr>
          <a:xfrm rot="10800000">
            <a:off x="11263352" y="670084"/>
            <a:ext cx="553674" cy="360726"/>
            <a:chOff x="11270312" y="411724"/>
            <a:chExt cx="553674" cy="360726"/>
          </a:xfrm>
        </p:grpSpPr>
        <p:sp>
          <p:nvSpPr>
            <p:cNvPr id="35" name="Oval 34"/>
            <p:cNvSpPr/>
            <p:nvPr/>
          </p:nvSpPr>
          <p:spPr>
            <a:xfrm>
              <a:off x="11505205" y="680171"/>
              <a:ext cx="83890" cy="92279"/>
            </a:xfrm>
            <a:prstGeom prst="ellipse">
              <a:avLst/>
            </a:prstGeom>
            <a:solidFill>
              <a:schemeClr val="accent4">
                <a:lumMod val="7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Isosceles Triangle 35"/>
            <p:cNvSpPr/>
            <p:nvPr/>
          </p:nvSpPr>
          <p:spPr>
            <a:xfrm rot="10800000">
              <a:off x="11270312" y="411724"/>
              <a:ext cx="553674" cy="260058"/>
            </a:xfrm>
            <a:prstGeom prst="triangle">
              <a:avLst/>
            </a:prstGeom>
            <a:solidFill>
              <a:schemeClr val="accent1">
                <a:lumMod val="7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2" name="Rectangle 21"/>
          <p:cNvSpPr/>
          <p:nvPr/>
        </p:nvSpPr>
        <p:spPr>
          <a:xfrm>
            <a:off x="4337943" y="3267891"/>
            <a:ext cx="78377" cy="322217"/>
          </a:xfrm>
          <a:prstGeom prst="rect">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p:cNvSpPr/>
          <p:nvPr/>
        </p:nvSpPr>
        <p:spPr>
          <a:xfrm>
            <a:off x="5932601" y="3267890"/>
            <a:ext cx="78377" cy="322217"/>
          </a:xfrm>
          <a:prstGeom prst="rect">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p:cNvSpPr/>
          <p:nvPr/>
        </p:nvSpPr>
        <p:spPr>
          <a:xfrm>
            <a:off x="7511654" y="3267889"/>
            <a:ext cx="78377" cy="322217"/>
          </a:xfrm>
          <a:prstGeom prst="rect">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p:cNvSpPr/>
          <p:nvPr/>
        </p:nvSpPr>
        <p:spPr>
          <a:xfrm>
            <a:off x="9091360" y="3267888"/>
            <a:ext cx="78377" cy="322217"/>
          </a:xfrm>
          <a:prstGeom prst="rect">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ame 23"/>
          <p:cNvSpPr/>
          <p:nvPr/>
        </p:nvSpPr>
        <p:spPr>
          <a:xfrm>
            <a:off x="3222430" y="577306"/>
            <a:ext cx="1302742" cy="6519779"/>
          </a:xfrm>
          <a:prstGeom prst="frame">
            <a:avLst>
              <a:gd name="adj1" fmla="val 4881"/>
            </a:avLst>
          </a:prstGeom>
          <a:solidFill>
            <a:srgbClr val="6666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1" name="Frame 40"/>
          <p:cNvSpPr/>
          <p:nvPr/>
        </p:nvSpPr>
        <p:spPr>
          <a:xfrm>
            <a:off x="4830010" y="577305"/>
            <a:ext cx="1302742" cy="6519779"/>
          </a:xfrm>
          <a:prstGeom prst="frame">
            <a:avLst>
              <a:gd name="adj1" fmla="val 4881"/>
            </a:avLst>
          </a:prstGeom>
          <a:solidFill>
            <a:srgbClr val="6666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2" name="Frame 41"/>
          <p:cNvSpPr/>
          <p:nvPr/>
        </p:nvSpPr>
        <p:spPr>
          <a:xfrm>
            <a:off x="6404059" y="577304"/>
            <a:ext cx="1302742" cy="6519779"/>
          </a:xfrm>
          <a:prstGeom prst="frame">
            <a:avLst>
              <a:gd name="adj1" fmla="val 4881"/>
            </a:avLst>
          </a:prstGeom>
          <a:solidFill>
            <a:srgbClr val="6666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3" name="Frame 42"/>
          <p:cNvSpPr/>
          <p:nvPr/>
        </p:nvSpPr>
        <p:spPr>
          <a:xfrm>
            <a:off x="7972142" y="575001"/>
            <a:ext cx="1302742" cy="6519779"/>
          </a:xfrm>
          <a:prstGeom prst="frame">
            <a:avLst>
              <a:gd name="adj1" fmla="val 4881"/>
            </a:avLst>
          </a:prstGeom>
          <a:solidFill>
            <a:srgbClr val="6666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4" name="Rectangle: Beveled 43"/>
          <p:cNvSpPr/>
          <p:nvPr/>
        </p:nvSpPr>
        <p:spPr>
          <a:xfrm>
            <a:off x="6773769" y="5611422"/>
            <a:ext cx="5266404" cy="1070135"/>
          </a:xfrm>
          <a:prstGeom prst="bevel">
            <a:avLst>
              <a:gd name="adj" fmla="val 5233"/>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5" name="TextBox 44"/>
          <p:cNvSpPr txBox="1"/>
          <p:nvPr/>
        </p:nvSpPr>
        <p:spPr>
          <a:xfrm>
            <a:off x="6861422" y="6062760"/>
            <a:ext cx="5101840" cy="307777"/>
          </a:xfrm>
          <a:prstGeom prst="rect">
            <a:avLst/>
          </a:prstGeom>
          <a:noFill/>
        </p:spPr>
        <p:txBody>
          <a:bodyPr wrap="square" rtlCol="0">
            <a:spAutoFit/>
          </a:bodyPr>
          <a:lstStyle/>
          <a:p>
            <a:r>
              <a:rPr lang="en-US" sz="1400" b="1" i="1" dirty="0">
                <a:latin typeface="Comic Sans MS" panose="030F0702030302020204" pitchFamily="66" charset="0"/>
              </a:rPr>
              <a:t>That is a 8.</a:t>
            </a:r>
          </a:p>
        </p:txBody>
      </p:sp>
      <p:sp>
        <p:nvSpPr>
          <p:cNvPr id="46" name="Rectangle: Beveled 45"/>
          <p:cNvSpPr/>
          <p:nvPr/>
        </p:nvSpPr>
        <p:spPr>
          <a:xfrm>
            <a:off x="6852875" y="5671884"/>
            <a:ext cx="5110386" cy="348460"/>
          </a:xfrm>
          <a:prstGeom prst="bevel">
            <a:avLst>
              <a:gd name="adj" fmla="val 7581"/>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a:hlinkClick r:id="rId4" action="ppaction://hlinksldjump"/>
          </p:cNvPr>
          <p:cNvSpPr/>
          <p:nvPr/>
        </p:nvSpPr>
        <p:spPr>
          <a:xfrm>
            <a:off x="6929788" y="5737297"/>
            <a:ext cx="877621" cy="214180"/>
          </a:xfrm>
          <a:prstGeom prst="rect">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i="1" dirty="0">
                <a:solidFill>
                  <a:schemeClr val="tx1"/>
                </a:solidFill>
                <a:latin typeface="Consolas" panose="020B0609020204030204" pitchFamily="49" charset="0"/>
              </a:rPr>
              <a:t>Close</a:t>
            </a:r>
          </a:p>
        </p:txBody>
      </p:sp>
      <p:sp>
        <p:nvSpPr>
          <p:cNvPr id="48" name="Rectangle 47">
            <a:hlinkClick r:id="rId5" action="ppaction://hlinksldjump"/>
          </p:cNvPr>
          <p:cNvSpPr/>
          <p:nvPr/>
        </p:nvSpPr>
        <p:spPr>
          <a:xfrm>
            <a:off x="3586889" y="679402"/>
            <a:ext cx="550877" cy="138402"/>
          </a:xfrm>
          <a:prstGeom prst="rect">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i="1" dirty="0">
                <a:latin typeface="Agency FB" panose="020B0503020202020204" pitchFamily="34" charset="0"/>
              </a:rPr>
              <a:t>8</a:t>
            </a:r>
          </a:p>
        </p:txBody>
      </p:sp>
      <p:sp>
        <p:nvSpPr>
          <p:cNvPr id="49" name="Rectangle 48">
            <a:hlinkClick r:id="rId6" action="ppaction://hlinksldjump"/>
          </p:cNvPr>
          <p:cNvSpPr/>
          <p:nvPr/>
        </p:nvSpPr>
        <p:spPr>
          <a:xfrm>
            <a:off x="5216308" y="682551"/>
            <a:ext cx="550877" cy="138402"/>
          </a:xfrm>
          <a:prstGeom prst="rect">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i="1" dirty="0">
                <a:latin typeface="Agency FB" panose="020B0503020202020204" pitchFamily="34" charset="0"/>
              </a:rPr>
              <a:t>4</a:t>
            </a:r>
          </a:p>
        </p:txBody>
      </p:sp>
      <p:sp>
        <p:nvSpPr>
          <p:cNvPr id="50" name="Rectangle 49">
            <a:hlinkClick r:id="rId7" action="ppaction://hlinksldjump"/>
          </p:cNvPr>
          <p:cNvSpPr/>
          <p:nvPr/>
        </p:nvSpPr>
        <p:spPr>
          <a:xfrm>
            <a:off x="6773769" y="681783"/>
            <a:ext cx="550877" cy="138402"/>
          </a:xfrm>
          <a:prstGeom prst="rect">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i="1" dirty="0">
                <a:latin typeface="Agency FB" panose="020B0503020202020204" pitchFamily="34" charset="0"/>
              </a:rPr>
              <a:t>2</a:t>
            </a:r>
          </a:p>
        </p:txBody>
      </p:sp>
      <p:sp>
        <p:nvSpPr>
          <p:cNvPr id="51" name="Rectangle 50">
            <a:hlinkClick r:id="rId8" action="ppaction://hlinksldjump"/>
          </p:cNvPr>
          <p:cNvSpPr/>
          <p:nvPr/>
        </p:nvSpPr>
        <p:spPr>
          <a:xfrm>
            <a:off x="8342814" y="667032"/>
            <a:ext cx="550877" cy="138402"/>
          </a:xfrm>
          <a:prstGeom prst="rect">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i="1" dirty="0">
                <a:latin typeface="Agency FB" panose="020B0503020202020204" pitchFamily="34" charset="0"/>
              </a:rPr>
              <a:t>1</a:t>
            </a:r>
          </a:p>
        </p:txBody>
      </p:sp>
      <p:pic>
        <p:nvPicPr>
          <p:cNvPr id="52" name="Picture 51"/>
          <p:cNvPicPr>
            <a:picLocks noChangeAspect="1"/>
          </p:cNvPicPr>
          <p:nvPr/>
        </p:nvPicPr>
        <p:blipFill>
          <a:blip r:embed="rId9"/>
          <a:stretch>
            <a:fillRect/>
          </a:stretch>
        </p:blipFill>
        <p:spPr>
          <a:xfrm>
            <a:off x="10951651" y="79418"/>
            <a:ext cx="1133954" cy="987638"/>
          </a:xfrm>
          <a:prstGeom prst="rect">
            <a:avLst/>
          </a:prstGeom>
        </p:spPr>
      </p:pic>
      <p:pic>
        <p:nvPicPr>
          <p:cNvPr id="53" name="Picture 52"/>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320861" y="6575094"/>
            <a:ext cx="371425" cy="402447"/>
          </a:xfrm>
          <a:prstGeom prst="rect">
            <a:avLst/>
          </a:prstGeom>
        </p:spPr>
      </p:pic>
      <p:pic>
        <p:nvPicPr>
          <p:cNvPr id="55" name="Picture 54"/>
          <p:cNvPicPr>
            <a:picLocks noChangeAspect="1"/>
          </p:cNvPicPr>
          <p:nvPr/>
        </p:nvPicPr>
        <p:blipFill>
          <a:blip r:embed="rId11"/>
          <a:stretch>
            <a:fillRect/>
          </a:stretch>
        </p:blipFill>
        <p:spPr>
          <a:xfrm>
            <a:off x="8872753" y="3322242"/>
            <a:ext cx="171873" cy="234345"/>
          </a:xfrm>
          <a:prstGeom prst="rect">
            <a:avLst/>
          </a:prstGeom>
        </p:spPr>
      </p:pic>
    </p:spTree>
    <p:extLst>
      <p:ext uri="{BB962C8B-B14F-4D97-AF65-F5344CB8AC3E}">
        <p14:creationId xmlns:p14="http://schemas.microsoft.com/office/powerpoint/2010/main" val="300928317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22"/>
          <p:cNvSpPr/>
          <p:nvPr/>
        </p:nvSpPr>
        <p:spPr>
          <a:xfrm>
            <a:off x="0" y="0"/>
            <a:ext cx="12192000" cy="6858000"/>
          </a:xfrm>
          <a:prstGeom prst="rect">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Cube 1"/>
          <p:cNvSpPr/>
          <p:nvPr/>
        </p:nvSpPr>
        <p:spPr>
          <a:xfrm>
            <a:off x="3191803" y="316087"/>
            <a:ext cx="1607580" cy="6780999"/>
          </a:xfrm>
          <a:prstGeom prst="cube">
            <a:avLst>
              <a:gd name="adj" fmla="val 14796"/>
            </a:avLst>
          </a:prstGeom>
          <a:solidFill>
            <a:srgbClr val="6666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ube 2"/>
          <p:cNvSpPr/>
          <p:nvPr/>
        </p:nvSpPr>
        <p:spPr>
          <a:xfrm>
            <a:off x="4799383" y="302004"/>
            <a:ext cx="1607580" cy="6795082"/>
          </a:xfrm>
          <a:prstGeom prst="cube">
            <a:avLst>
              <a:gd name="adj" fmla="val 14796"/>
            </a:avLst>
          </a:prstGeom>
          <a:solidFill>
            <a:srgbClr val="6666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ube 3"/>
          <p:cNvSpPr/>
          <p:nvPr/>
        </p:nvSpPr>
        <p:spPr>
          <a:xfrm>
            <a:off x="6373432" y="316087"/>
            <a:ext cx="1607580" cy="6780999"/>
          </a:xfrm>
          <a:prstGeom prst="cube">
            <a:avLst>
              <a:gd name="adj" fmla="val 14796"/>
            </a:avLst>
          </a:prstGeom>
          <a:solidFill>
            <a:srgbClr val="6666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ube 4"/>
          <p:cNvSpPr/>
          <p:nvPr/>
        </p:nvSpPr>
        <p:spPr>
          <a:xfrm>
            <a:off x="7947481" y="312753"/>
            <a:ext cx="1607580" cy="6766915"/>
          </a:xfrm>
          <a:prstGeom prst="cube">
            <a:avLst>
              <a:gd name="adj" fmla="val 14796"/>
            </a:avLst>
          </a:prstGeom>
          <a:solidFill>
            <a:srgbClr val="6666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8207162" y="1334491"/>
            <a:ext cx="824225" cy="7675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8207162" y="1190648"/>
            <a:ext cx="824225" cy="7675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207162" y="1062004"/>
            <a:ext cx="824225" cy="7675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8207162" y="1478334"/>
            <a:ext cx="824225" cy="7675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6637096" y="1334491"/>
            <a:ext cx="824225" cy="7675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6637096" y="1190648"/>
            <a:ext cx="824225" cy="7675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6637096" y="1062004"/>
            <a:ext cx="824225" cy="7675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6637096" y="1478334"/>
            <a:ext cx="824225" cy="7675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5073313" y="1334491"/>
            <a:ext cx="824225" cy="7675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5073313" y="1190648"/>
            <a:ext cx="824225" cy="7675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5073313" y="1062004"/>
            <a:ext cx="824225" cy="7675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5073313" y="1478334"/>
            <a:ext cx="824225" cy="7675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3450216" y="1334491"/>
            <a:ext cx="824225" cy="7675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p:nvSpPr>
        <p:spPr>
          <a:xfrm>
            <a:off x="3450216" y="1190648"/>
            <a:ext cx="824225" cy="7675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nvSpPr>
        <p:spPr>
          <a:xfrm>
            <a:off x="3450216" y="1062004"/>
            <a:ext cx="824225" cy="7675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p:nvSpPr>
        <p:spPr>
          <a:xfrm>
            <a:off x="3450216" y="1478334"/>
            <a:ext cx="824225" cy="7675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3" name="Picture 32">
            <a:hlinkClick r:id="rId2" action="ppaction://hlinksldjump"/>
          </p:cNvPr>
          <p:cNvPicPr>
            <a:picLocks noChangeAspect="1"/>
          </p:cNvPicPr>
          <p:nvPr/>
        </p:nvPicPr>
        <p:blipFill>
          <a:blip r:embed="rId3"/>
          <a:stretch>
            <a:fillRect/>
          </a:stretch>
        </p:blipFill>
        <p:spPr>
          <a:xfrm>
            <a:off x="558812" y="1841816"/>
            <a:ext cx="1908213" cy="664522"/>
          </a:xfrm>
          <a:prstGeom prst="rect">
            <a:avLst/>
          </a:prstGeom>
        </p:spPr>
      </p:pic>
      <p:sp>
        <p:nvSpPr>
          <p:cNvPr id="34" name="Rectangle 33"/>
          <p:cNvSpPr/>
          <p:nvPr/>
        </p:nvSpPr>
        <p:spPr>
          <a:xfrm>
            <a:off x="11006035" y="130692"/>
            <a:ext cx="1068309" cy="923454"/>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7" name="Group 36"/>
          <p:cNvGrpSpPr/>
          <p:nvPr/>
        </p:nvGrpSpPr>
        <p:grpSpPr>
          <a:xfrm rot="10800000">
            <a:off x="11263352" y="670084"/>
            <a:ext cx="553674" cy="360726"/>
            <a:chOff x="11270312" y="411724"/>
            <a:chExt cx="553674" cy="360726"/>
          </a:xfrm>
        </p:grpSpPr>
        <p:sp>
          <p:nvSpPr>
            <p:cNvPr id="35" name="Oval 34"/>
            <p:cNvSpPr/>
            <p:nvPr/>
          </p:nvSpPr>
          <p:spPr>
            <a:xfrm>
              <a:off x="11505205" y="680171"/>
              <a:ext cx="83890" cy="92279"/>
            </a:xfrm>
            <a:prstGeom prst="ellipse">
              <a:avLst/>
            </a:prstGeom>
            <a:solidFill>
              <a:schemeClr val="accent4">
                <a:lumMod val="7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Isosceles Triangle 35"/>
            <p:cNvSpPr/>
            <p:nvPr/>
          </p:nvSpPr>
          <p:spPr>
            <a:xfrm rot="10800000">
              <a:off x="11270312" y="411724"/>
              <a:ext cx="553674" cy="260058"/>
            </a:xfrm>
            <a:prstGeom prst="triangle">
              <a:avLst/>
            </a:prstGeom>
            <a:solidFill>
              <a:schemeClr val="accent1">
                <a:lumMod val="7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2" name="Rectangle 21"/>
          <p:cNvSpPr/>
          <p:nvPr/>
        </p:nvSpPr>
        <p:spPr>
          <a:xfrm>
            <a:off x="4337943" y="3267891"/>
            <a:ext cx="78377" cy="322217"/>
          </a:xfrm>
          <a:prstGeom prst="rect">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p:cNvSpPr/>
          <p:nvPr/>
        </p:nvSpPr>
        <p:spPr>
          <a:xfrm>
            <a:off x="5932601" y="3267890"/>
            <a:ext cx="78377" cy="322217"/>
          </a:xfrm>
          <a:prstGeom prst="rect">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p:cNvSpPr/>
          <p:nvPr/>
        </p:nvSpPr>
        <p:spPr>
          <a:xfrm>
            <a:off x="7511654" y="3267889"/>
            <a:ext cx="78377" cy="322217"/>
          </a:xfrm>
          <a:prstGeom prst="rect">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p:cNvSpPr/>
          <p:nvPr/>
        </p:nvSpPr>
        <p:spPr>
          <a:xfrm>
            <a:off x="9091360" y="3267888"/>
            <a:ext cx="78377" cy="322217"/>
          </a:xfrm>
          <a:prstGeom prst="rect">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ame 23"/>
          <p:cNvSpPr/>
          <p:nvPr/>
        </p:nvSpPr>
        <p:spPr>
          <a:xfrm>
            <a:off x="3222430" y="577306"/>
            <a:ext cx="1302742" cy="6519779"/>
          </a:xfrm>
          <a:prstGeom prst="frame">
            <a:avLst>
              <a:gd name="adj1" fmla="val 4881"/>
            </a:avLst>
          </a:prstGeom>
          <a:solidFill>
            <a:srgbClr val="6666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1" name="Frame 40"/>
          <p:cNvSpPr/>
          <p:nvPr/>
        </p:nvSpPr>
        <p:spPr>
          <a:xfrm>
            <a:off x="4830010" y="577305"/>
            <a:ext cx="1302742" cy="6519779"/>
          </a:xfrm>
          <a:prstGeom prst="frame">
            <a:avLst>
              <a:gd name="adj1" fmla="val 4881"/>
            </a:avLst>
          </a:prstGeom>
          <a:solidFill>
            <a:srgbClr val="6666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2" name="Frame 41"/>
          <p:cNvSpPr/>
          <p:nvPr/>
        </p:nvSpPr>
        <p:spPr>
          <a:xfrm>
            <a:off x="6404059" y="577304"/>
            <a:ext cx="1302742" cy="6519779"/>
          </a:xfrm>
          <a:prstGeom prst="frame">
            <a:avLst>
              <a:gd name="adj1" fmla="val 4881"/>
            </a:avLst>
          </a:prstGeom>
          <a:solidFill>
            <a:srgbClr val="6666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3" name="Frame 42"/>
          <p:cNvSpPr/>
          <p:nvPr/>
        </p:nvSpPr>
        <p:spPr>
          <a:xfrm>
            <a:off x="7972142" y="575001"/>
            <a:ext cx="1302742" cy="6519779"/>
          </a:xfrm>
          <a:prstGeom prst="frame">
            <a:avLst>
              <a:gd name="adj1" fmla="val 4881"/>
            </a:avLst>
          </a:prstGeom>
          <a:solidFill>
            <a:srgbClr val="6666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4" name="Rectangle: Beveled 43"/>
          <p:cNvSpPr/>
          <p:nvPr/>
        </p:nvSpPr>
        <p:spPr>
          <a:xfrm>
            <a:off x="6773769" y="5611422"/>
            <a:ext cx="5266404" cy="1070135"/>
          </a:xfrm>
          <a:prstGeom prst="bevel">
            <a:avLst>
              <a:gd name="adj" fmla="val 5233"/>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5" name="TextBox 44"/>
          <p:cNvSpPr txBox="1"/>
          <p:nvPr/>
        </p:nvSpPr>
        <p:spPr>
          <a:xfrm>
            <a:off x="6861422" y="6062760"/>
            <a:ext cx="5101840" cy="307777"/>
          </a:xfrm>
          <a:prstGeom prst="rect">
            <a:avLst/>
          </a:prstGeom>
          <a:noFill/>
        </p:spPr>
        <p:txBody>
          <a:bodyPr wrap="square" rtlCol="0">
            <a:spAutoFit/>
          </a:bodyPr>
          <a:lstStyle/>
          <a:p>
            <a:r>
              <a:rPr lang="en-US" sz="1400" b="1" i="1" dirty="0">
                <a:latin typeface="Comic Sans MS" panose="030F0702030302020204" pitchFamily="66" charset="0"/>
              </a:rPr>
              <a:t>4.</a:t>
            </a:r>
          </a:p>
        </p:txBody>
      </p:sp>
      <p:sp>
        <p:nvSpPr>
          <p:cNvPr id="46" name="Rectangle: Beveled 45"/>
          <p:cNvSpPr/>
          <p:nvPr/>
        </p:nvSpPr>
        <p:spPr>
          <a:xfrm>
            <a:off x="6852875" y="5671884"/>
            <a:ext cx="5110386" cy="348460"/>
          </a:xfrm>
          <a:prstGeom prst="bevel">
            <a:avLst>
              <a:gd name="adj" fmla="val 7581"/>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a:hlinkClick r:id="rId4" action="ppaction://hlinksldjump"/>
          </p:cNvPr>
          <p:cNvSpPr/>
          <p:nvPr/>
        </p:nvSpPr>
        <p:spPr>
          <a:xfrm>
            <a:off x="6929788" y="5737297"/>
            <a:ext cx="877621" cy="214180"/>
          </a:xfrm>
          <a:prstGeom prst="rect">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i="1" dirty="0">
                <a:solidFill>
                  <a:schemeClr val="tx1"/>
                </a:solidFill>
                <a:latin typeface="Consolas" panose="020B0609020204030204" pitchFamily="49" charset="0"/>
              </a:rPr>
              <a:t>Close</a:t>
            </a:r>
          </a:p>
        </p:txBody>
      </p:sp>
      <p:sp>
        <p:nvSpPr>
          <p:cNvPr id="59" name="Rectangle 58">
            <a:hlinkClick r:id="rId5" action="ppaction://hlinksldjump"/>
          </p:cNvPr>
          <p:cNvSpPr/>
          <p:nvPr/>
        </p:nvSpPr>
        <p:spPr>
          <a:xfrm>
            <a:off x="3586889" y="679402"/>
            <a:ext cx="550877" cy="138402"/>
          </a:xfrm>
          <a:prstGeom prst="rect">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i="1" dirty="0">
                <a:latin typeface="Agency FB" panose="020B0503020202020204" pitchFamily="34" charset="0"/>
              </a:rPr>
              <a:t>8</a:t>
            </a:r>
          </a:p>
        </p:txBody>
      </p:sp>
      <p:sp>
        <p:nvSpPr>
          <p:cNvPr id="60" name="Rectangle 59">
            <a:hlinkClick r:id="rId6" action="ppaction://hlinksldjump"/>
          </p:cNvPr>
          <p:cNvSpPr/>
          <p:nvPr/>
        </p:nvSpPr>
        <p:spPr>
          <a:xfrm>
            <a:off x="5216308" y="682551"/>
            <a:ext cx="550877" cy="138402"/>
          </a:xfrm>
          <a:prstGeom prst="rect">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i="1" dirty="0">
                <a:latin typeface="Agency FB" panose="020B0503020202020204" pitchFamily="34" charset="0"/>
              </a:rPr>
              <a:t>4</a:t>
            </a:r>
          </a:p>
        </p:txBody>
      </p:sp>
      <p:sp>
        <p:nvSpPr>
          <p:cNvPr id="61" name="Rectangle 60">
            <a:hlinkClick r:id="rId7" action="ppaction://hlinksldjump"/>
          </p:cNvPr>
          <p:cNvSpPr/>
          <p:nvPr/>
        </p:nvSpPr>
        <p:spPr>
          <a:xfrm>
            <a:off x="6773769" y="681783"/>
            <a:ext cx="550877" cy="138402"/>
          </a:xfrm>
          <a:prstGeom prst="rect">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i="1" dirty="0">
                <a:latin typeface="Agency FB" panose="020B0503020202020204" pitchFamily="34" charset="0"/>
              </a:rPr>
              <a:t>2</a:t>
            </a:r>
          </a:p>
        </p:txBody>
      </p:sp>
      <p:sp>
        <p:nvSpPr>
          <p:cNvPr id="62" name="Rectangle 61">
            <a:hlinkClick r:id="rId8" action="ppaction://hlinksldjump"/>
          </p:cNvPr>
          <p:cNvSpPr/>
          <p:nvPr/>
        </p:nvSpPr>
        <p:spPr>
          <a:xfrm>
            <a:off x="8342814" y="667032"/>
            <a:ext cx="550877" cy="138402"/>
          </a:xfrm>
          <a:prstGeom prst="rect">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i="1" dirty="0">
                <a:latin typeface="Agency FB" panose="020B0503020202020204" pitchFamily="34" charset="0"/>
              </a:rPr>
              <a:t>1</a:t>
            </a:r>
          </a:p>
        </p:txBody>
      </p:sp>
      <p:pic>
        <p:nvPicPr>
          <p:cNvPr id="63" name="Picture 62"/>
          <p:cNvPicPr>
            <a:picLocks noChangeAspect="1"/>
          </p:cNvPicPr>
          <p:nvPr/>
        </p:nvPicPr>
        <p:blipFill>
          <a:blip r:embed="rId9"/>
          <a:stretch>
            <a:fillRect/>
          </a:stretch>
        </p:blipFill>
        <p:spPr>
          <a:xfrm>
            <a:off x="10951651" y="79418"/>
            <a:ext cx="1133954" cy="987638"/>
          </a:xfrm>
          <a:prstGeom prst="rect">
            <a:avLst/>
          </a:prstGeom>
        </p:spPr>
      </p:pic>
      <p:pic>
        <p:nvPicPr>
          <p:cNvPr id="48" name="Picture 47"/>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320861" y="6575094"/>
            <a:ext cx="371425" cy="402447"/>
          </a:xfrm>
          <a:prstGeom prst="rect">
            <a:avLst/>
          </a:prstGeom>
        </p:spPr>
      </p:pic>
      <p:pic>
        <p:nvPicPr>
          <p:cNvPr id="50" name="Picture 49"/>
          <p:cNvPicPr>
            <a:picLocks noChangeAspect="1"/>
          </p:cNvPicPr>
          <p:nvPr/>
        </p:nvPicPr>
        <p:blipFill>
          <a:blip r:embed="rId11"/>
          <a:stretch>
            <a:fillRect/>
          </a:stretch>
        </p:blipFill>
        <p:spPr>
          <a:xfrm>
            <a:off x="8872753" y="3322242"/>
            <a:ext cx="171873" cy="234345"/>
          </a:xfrm>
          <a:prstGeom prst="rect">
            <a:avLst/>
          </a:prstGeom>
        </p:spPr>
      </p:pic>
    </p:spTree>
    <p:extLst>
      <p:ext uri="{BB962C8B-B14F-4D97-AF65-F5344CB8AC3E}">
        <p14:creationId xmlns:p14="http://schemas.microsoft.com/office/powerpoint/2010/main" val="3085572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22"/>
          <p:cNvSpPr/>
          <p:nvPr/>
        </p:nvSpPr>
        <p:spPr>
          <a:xfrm>
            <a:off x="0" y="0"/>
            <a:ext cx="12192000" cy="6858000"/>
          </a:xfrm>
          <a:prstGeom prst="rect">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Cube 1"/>
          <p:cNvSpPr/>
          <p:nvPr/>
        </p:nvSpPr>
        <p:spPr>
          <a:xfrm>
            <a:off x="3191803" y="316087"/>
            <a:ext cx="1607580" cy="6780999"/>
          </a:xfrm>
          <a:prstGeom prst="cube">
            <a:avLst>
              <a:gd name="adj" fmla="val 14796"/>
            </a:avLst>
          </a:prstGeom>
          <a:solidFill>
            <a:srgbClr val="6666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ube 2"/>
          <p:cNvSpPr/>
          <p:nvPr/>
        </p:nvSpPr>
        <p:spPr>
          <a:xfrm>
            <a:off x="4799383" y="302004"/>
            <a:ext cx="1607580" cy="6795082"/>
          </a:xfrm>
          <a:prstGeom prst="cube">
            <a:avLst>
              <a:gd name="adj" fmla="val 14796"/>
            </a:avLst>
          </a:prstGeom>
          <a:solidFill>
            <a:srgbClr val="6666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ube 3"/>
          <p:cNvSpPr/>
          <p:nvPr/>
        </p:nvSpPr>
        <p:spPr>
          <a:xfrm>
            <a:off x="6373432" y="316087"/>
            <a:ext cx="1607580" cy="6780999"/>
          </a:xfrm>
          <a:prstGeom prst="cube">
            <a:avLst>
              <a:gd name="adj" fmla="val 14796"/>
            </a:avLst>
          </a:prstGeom>
          <a:solidFill>
            <a:srgbClr val="6666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ube 4"/>
          <p:cNvSpPr/>
          <p:nvPr/>
        </p:nvSpPr>
        <p:spPr>
          <a:xfrm>
            <a:off x="7947481" y="312753"/>
            <a:ext cx="1607580" cy="6766915"/>
          </a:xfrm>
          <a:prstGeom prst="cube">
            <a:avLst>
              <a:gd name="adj" fmla="val 14796"/>
            </a:avLst>
          </a:prstGeom>
          <a:solidFill>
            <a:srgbClr val="6666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8207162" y="1334491"/>
            <a:ext cx="824225" cy="7675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8207162" y="1190648"/>
            <a:ext cx="824225" cy="7675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207162" y="1062004"/>
            <a:ext cx="824225" cy="7675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8207162" y="1478334"/>
            <a:ext cx="824225" cy="7675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6637096" y="1334491"/>
            <a:ext cx="824225" cy="7675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6637096" y="1190648"/>
            <a:ext cx="824225" cy="7675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6637096" y="1062004"/>
            <a:ext cx="824225" cy="7675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6637096" y="1478334"/>
            <a:ext cx="824225" cy="7675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5073313" y="1334491"/>
            <a:ext cx="824225" cy="7675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5073313" y="1190648"/>
            <a:ext cx="824225" cy="7675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5073313" y="1062004"/>
            <a:ext cx="824225" cy="7675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5073313" y="1478334"/>
            <a:ext cx="824225" cy="7675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3450216" y="1334491"/>
            <a:ext cx="824225" cy="7675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p:nvSpPr>
        <p:spPr>
          <a:xfrm>
            <a:off x="3450216" y="1190648"/>
            <a:ext cx="824225" cy="7675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nvSpPr>
        <p:spPr>
          <a:xfrm>
            <a:off x="3450216" y="1062004"/>
            <a:ext cx="824225" cy="7675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p:nvSpPr>
        <p:spPr>
          <a:xfrm>
            <a:off x="3450216" y="1478334"/>
            <a:ext cx="824225" cy="7675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3" name="Picture 32">
            <a:hlinkClick r:id="rId2" action="ppaction://hlinksldjump"/>
          </p:cNvPr>
          <p:cNvPicPr>
            <a:picLocks noChangeAspect="1"/>
          </p:cNvPicPr>
          <p:nvPr/>
        </p:nvPicPr>
        <p:blipFill>
          <a:blip r:embed="rId3"/>
          <a:stretch>
            <a:fillRect/>
          </a:stretch>
        </p:blipFill>
        <p:spPr>
          <a:xfrm>
            <a:off x="558812" y="1841816"/>
            <a:ext cx="1908213" cy="664522"/>
          </a:xfrm>
          <a:prstGeom prst="rect">
            <a:avLst/>
          </a:prstGeom>
        </p:spPr>
      </p:pic>
      <p:sp>
        <p:nvSpPr>
          <p:cNvPr id="34" name="Rectangle 33"/>
          <p:cNvSpPr/>
          <p:nvPr/>
        </p:nvSpPr>
        <p:spPr>
          <a:xfrm>
            <a:off x="11006035" y="130692"/>
            <a:ext cx="1068309" cy="923454"/>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7" name="Group 36"/>
          <p:cNvGrpSpPr/>
          <p:nvPr/>
        </p:nvGrpSpPr>
        <p:grpSpPr>
          <a:xfrm rot="10800000">
            <a:off x="11263352" y="670084"/>
            <a:ext cx="553674" cy="360726"/>
            <a:chOff x="11270312" y="411724"/>
            <a:chExt cx="553674" cy="360726"/>
          </a:xfrm>
        </p:grpSpPr>
        <p:sp>
          <p:nvSpPr>
            <p:cNvPr id="35" name="Oval 34"/>
            <p:cNvSpPr/>
            <p:nvPr/>
          </p:nvSpPr>
          <p:spPr>
            <a:xfrm>
              <a:off x="11505205" y="680171"/>
              <a:ext cx="83890" cy="92279"/>
            </a:xfrm>
            <a:prstGeom prst="ellipse">
              <a:avLst/>
            </a:prstGeom>
            <a:solidFill>
              <a:schemeClr val="accent4">
                <a:lumMod val="7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Isosceles Triangle 35"/>
            <p:cNvSpPr/>
            <p:nvPr/>
          </p:nvSpPr>
          <p:spPr>
            <a:xfrm rot="10800000">
              <a:off x="11270312" y="411724"/>
              <a:ext cx="553674" cy="260058"/>
            </a:xfrm>
            <a:prstGeom prst="triangle">
              <a:avLst/>
            </a:prstGeom>
            <a:solidFill>
              <a:schemeClr val="accent1">
                <a:lumMod val="7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2" name="Rectangle 21"/>
          <p:cNvSpPr/>
          <p:nvPr/>
        </p:nvSpPr>
        <p:spPr>
          <a:xfrm>
            <a:off x="4337943" y="3267891"/>
            <a:ext cx="78377" cy="322217"/>
          </a:xfrm>
          <a:prstGeom prst="rect">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p:cNvSpPr/>
          <p:nvPr/>
        </p:nvSpPr>
        <p:spPr>
          <a:xfrm>
            <a:off x="5932601" y="3267890"/>
            <a:ext cx="78377" cy="322217"/>
          </a:xfrm>
          <a:prstGeom prst="rect">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p:cNvSpPr/>
          <p:nvPr/>
        </p:nvSpPr>
        <p:spPr>
          <a:xfrm>
            <a:off x="7511654" y="3267889"/>
            <a:ext cx="78377" cy="322217"/>
          </a:xfrm>
          <a:prstGeom prst="rect">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p:cNvSpPr/>
          <p:nvPr/>
        </p:nvSpPr>
        <p:spPr>
          <a:xfrm>
            <a:off x="9091360" y="3267888"/>
            <a:ext cx="78377" cy="322217"/>
          </a:xfrm>
          <a:prstGeom prst="rect">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ame 23"/>
          <p:cNvSpPr/>
          <p:nvPr/>
        </p:nvSpPr>
        <p:spPr>
          <a:xfrm>
            <a:off x="3222430" y="577306"/>
            <a:ext cx="1302742" cy="6519779"/>
          </a:xfrm>
          <a:prstGeom prst="frame">
            <a:avLst>
              <a:gd name="adj1" fmla="val 4881"/>
            </a:avLst>
          </a:prstGeom>
          <a:solidFill>
            <a:srgbClr val="6666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1" name="Frame 40"/>
          <p:cNvSpPr/>
          <p:nvPr/>
        </p:nvSpPr>
        <p:spPr>
          <a:xfrm>
            <a:off x="4830010" y="577305"/>
            <a:ext cx="1302742" cy="6519779"/>
          </a:xfrm>
          <a:prstGeom prst="frame">
            <a:avLst>
              <a:gd name="adj1" fmla="val 4881"/>
            </a:avLst>
          </a:prstGeom>
          <a:solidFill>
            <a:srgbClr val="6666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2" name="Frame 41"/>
          <p:cNvSpPr/>
          <p:nvPr/>
        </p:nvSpPr>
        <p:spPr>
          <a:xfrm>
            <a:off x="6404059" y="577304"/>
            <a:ext cx="1302742" cy="6519779"/>
          </a:xfrm>
          <a:prstGeom prst="frame">
            <a:avLst>
              <a:gd name="adj1" fmla="val 4881"/>
            </a:avLst>
          </a:prstGeom>
          <a:solidFill>
            <a:srgbClr val="6666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3" name="Frame 42"/>
          <p:cNvSpPr/>
          <p:nvPr/>
        </p:nvSpPr>
        <p:spPr>
          <a:xfrm>
            <a:off x="7972142" y="575001"/>
            <a:ext cx="1302742" cy="6519779"/>
          </a:xfrm>
          <a:prstGeom prst="frame">
            <a:avLst>
              <a:gd name="adj1" fmla="val 4881"/>
            </a:avLst>
          </a:prstGeom>
          <a:solidFill>
            <a:srgbClr val="6666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4" name="Rectangle: Beveled 43"/>
          <p:cNvSpPr/>
          <p:nvPr/>
        </p:nvSpPr>
        <p:spPr>
          <a:xfrm>
            <a:off x="6773769" y="5611422"/>
            <a:ext cx="5266404" cy="1070135"/>
          </a:xfrm>
          <a:prstGeom prst="bevel">
            <a:avLst>
              <a:gd name="adj" fmla="val 5233"/>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5" name="TextBox 44"/>
          <p:cNvSpPr txBox="1"/>
          <p:nvPr/>
        </p:nvSpPr>
        <p:spPr>
          <a:xfrm>
            <a:off x="6861422" y="6062760"/>
            <a:ext cx="5101840" cy="523220"/>
          </a:xfrm>
          <a:prstGeom prst="rect">
            <a:avLst/>
          </a:prstGeom>
          <a:noFill/>
        </p:spPr>
        <p:txBody>
          <a:bodyPr wrap="square" rtlCol="0">
            <a:spAutoFit/>
          </a:bodyPr>
          <a:lstStyle/>
          <a:p>
            <a:r>
              <a:rPr lang="en-US" sz="1400" b="1" i="1" dirty="0">
                <a:latin typeface="Comic Sans MS" panose="030F0702030302020204" pitchFamily="66" charset="0"/>
              </a:rPr>
              <a:t>This is a two 2. I would think you wouldn’t need me to tell you that.</a:t>
            </a:r>
          </a:p>
        </p:txBody>
      </p:sp>
      <p:sp>
        <p:nvSpPr>
          <p:cNvPr id="46" name="Rectangle: Beveled 45"/>
          <p:cNvSpPr/>
          <p:nvPr/>
        </p:nvSpPr>
        <p:spPr>
          <a:xfrm>
            <a:off x="6852875" y="5671884"/>
            <a:ext cx="5110386" cy="348460"/>
          </a:xfrm>
          <a:prstGeom prst="bevel">
            <a:avLst>
              <a:gd name="adj" fmla="val 7581"/>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a:hlinkClick r:id="rId4" action="ppaction://hlinksldjump"/>
          </p:cNvPr>
          <p:cNvSpPr/>
          <p:nvPr/>
        </p:nvSpPr>
        <p:spPr>
          <a:xfrm>
            <a:off x="6929788" y="5737297"/>
            <a:ext cx="877621" cy="214180"/>
          </a:xfrm>
          <a:prstGeom prst="rect">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i="1" dirty="0">
                <a:solidFill>
                  <a:schemeClr val="tx1"/>
                </a:solidFill>
                <a:latin typeface="Consolas" panose="020B0609020204030204" pitchFamily="49" charset="0"/>
              </a:rPr>
              <a:t>Close</a:t>
            </a:r>
          </a:p>
        </p:txBody>
      </p:sp>
      <p:sp>
        <p:nvSpPr>
          <p:cNvPr id="75" name="Rectangle 74">
            <a:hlinkClick r:id="rId5" action="ppaction://hlinksldjump"/>
          </p:cNvPr>
          <p:cNvSpPr/>
          <p:nvPr/>
        </p:nvSpPr>
        <p:spPr>
          <a:xfrm>
            <a:off x="3586889" y="679402"/>
            <a:ext cx="550877" cy="138402"/>
          </a:xfrm>
          <a:prstGeom prst="rect">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i="1" dirty="0">
                <a:latin typeface="Agency FB" panose="020B0503020202020204" pitchFamily="34" charset="0"/>
              </a:rPr>
              <a:t>8</a:t>
            </a:r>
          </a:p>
        </p:txBody>
      </p:sp>
      <p:sp>
        <p:nvSpPr>
          <p:cNvPr id="76" name="Rectangle 75">
            <a:hlinkClick r:id="rId6" action="ppaction://hlinksldjump"/>
          </p:cNvPr>
          <p:cNvSpPr/>
          <p:nvPr/>
        </p:nvSpPr>
        <p:spPr>
          <a:xfrm>
            <a:off x="5216308" y="682551"/>
            <a:ext cx="550877" cy="138402"/>
          </a:xfrm>
          <a:prstGeom prst="rect">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i="1" dirty="0">
                <a:latin typeface="Agency FB" panose="020B0503020202020204" pitchFamily="34" charset="0"/>
              </a:rPr>
              <a:t>4</a:t>
            </a:r>
          </a:p>
        </p:txBody>
      </p:sp>
      <p:sp>
        <p:nvSpPr>
          <p:cNvPr id="77" name="Rectangle 76">
            <a:hlinkClick r:id="rId7" action="ppaction://hlinksldjump"/>
          </p:cNvPr>
          <p:cNvSpPr/>
          <p:nvPr/>
        </p:nvSpPr>
        <p:spPr>
          <a:xfrm>
            <a:off x="6773769" y="681783"/>
            <a:ext cx="550877" cy="138402"/>
          </a:xfrm>
          <a:prstGeom prst="rect">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i="1" dirty="0">
                <a:latin typeface="Agency FB" panose="020B0503020202020204" pitchFamily="34" charset="0"/>
              </a:rPr>
              <a:t>2</a:t>
            </a:r>
          </a:p>
        </p:txBody>
      </p:sp>
      <p:sp>
        <p:nvSpPr>
          <p:cNvPr id="78" name="Rectangle 77">
            <a:hlinkClick r:id="rId8" action="ppaction://hlinksldjump"/>
          </p:cNvPr>
          <p:cNvSpPr/>
          <p:nvPr/>
        </p:nvSpPr>
        <p:spPr>
          <a:xfrm>
            <a:off x="8342814" y="667032"/>
            <a:ext cx="550877" cy="138402"/>
          </a:xfrm>
          <a:prstGeom prst="rect">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i="1" dirty="0">
                <a:latin typeface="Agency FB" panose="020B0503020202020204" pitchFamily="34" charset="0"/>
              </a:rPr>
              <a:t>1</a:t>
            </a:r>
          </a:p>
        </p:txBody>
      </p:sp>
      <p:pic>
        <p:nvPicPr>
          <p:cNvPr id="79" name="Picture 78"/>
          <p:cNvPicPr>
            <a:picLocks noChangeAspect="1"/>
          </p:cNvPicPr>
          <p:nvPr/>
        </p:nvPicPr>
        <p:blipFill>
          <a:blip r:embed="rId9"/>
          <a:stretch>
            <a:fillRect/>
          </a:stretch>
        </p:blipFill>
        <p:spPr>
          <a:xfrm>
            <a:off x="10951651" y="79418"/>
            <a:ext cx="1133954" cy="987638"/>
          </a:xfrm>
          <a:prstGeom prst="rect">
            <a:avLst/>
          </a:prstGeom>
        </p:spPr>
      </p:pic>
      <p:pic>
        <p:nvPicPr>
          <p:cNvPr id="48" name="Picture 47"/>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320861" y="6575094"/>
            <a:ext cx="371425" cy="402447"/>
          </a:xfrm>
          <a:prstGeom prst="rect">
            <a:avLst/>
          </a:prstGeom>
        </p:spPr>
      </p:pic>
      <p:pic>
        <p:nvPicPr>
          <p:cNvPr id="50" name="Picture 49"/>
          <p:cNvPicPr>
            <a:picLocks noChangeAspect="1"/>
          </p:cNvPicPr>
          <p:nvPr/>
        </p:nvPicPr>
        <p:blipFill>
          <a:blip r:embed="rId11"/>
          <a:stretch>
            <a:fillRect/>
          </a:stretch>
        </p:blipFill>
        <p:spPr>
          <a:xfrm>
            <a:off x="8872753" y="3322242"/>
            <a:ext cx="171873" cy="234345"/>
          </a:xfrm>
          <a:prstGeom prst="rect">
            <a:avLst/>
          </a:prstGeom>
        </p:spPr>
      </p:pic>
    </p:spTree>
    <p:extLst>
      <p:ext uri="{BB962C8B-B14F-4D97-AF65-F5344CB8AC3E}">
        <p14:creationId xmlns:p14="http://schemas.microsoft.com/office/powerpoint/2010/main" val="122819824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22"/>
          <p:cNvSpPr/>
          <p:nvPr/>
        </p:nvSpPr>
        <p:spPr>
          <a:xfrm>
            <a:off x="0" y="0"/>
            <a:ext cx="12192000" cy="6858000"/>
          </a:xfrm>
          <a:prstGeom prst="rect">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Cube 1"/>
          <p:cNvSpPr/>
          <p:nvPr/>
        </p:nvSpPr>
        <p:spPr>
          <a:xfrm>
            <a:off x="3191803" y="316087"/>
            <a:ext cx="1607580" cy="6780999"/>
          </a:xfrm>
          <a:prstGeom prst="cube">
            <a:avLst>
              <a:gd name="adj" fmla="val 14796"/>
            </a:avLst>
          </a:prstGeom>
          <a:solidFill>
            <a:srgbClr val="6666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ube 2"/>
          <p:cNvSpPr/>
          <p:nvPr/>
        </p:nvSpPr>
        <p:spPr>
          <a:xfrm>
            <a:off x="4799383" y="302004"/>
            <a:ext cx="1607580" cy="6795082"/>
          </a:xfrm>
          <a:prstGeom prst="cube">
            <a:avLst>
              <a:gd name="adj" fmla="val 14796"/>
            </a:avLst>
          </a:prstGeom>
          <a:solidFill>
            <a:srgbClr val="6666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ube 3"/>
          <p:cNvSpPr/>
          <p:nvPr/>
        </p:nvSpPr>
        <p:spPr>
          <a:xfrm>
            <a:off x="6373432" y="316087"/>
            <a:ext cx="1607580" cy="6780999"/>
          </a:xfrm>
          <a:prstGeom prst="cube">
            <a:avLst>
              <a:gd name="adj" fmla="val 14796"/>
            </a:avLst>
          </a:prstGeom>
          <a:solidFill>
            <a:srgbClr val="6666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ube 4"/>
          <p:cNvSpPr/>
          <p:nvPr/>
        </p:nvSpPr>
        <p:spPr>
          <a:xfrm>
            <a:off x="7947481" y="312753"/>
            <a:ext cx="1607580" cy="6766915"/>
          </a:xfrm>
          <a:prstGeom prst="cube">
            <a:avLst>
              <a:gd name="adj" fmla="val 14796"/>
            </a:avLst>
          </a:prstGeom>
          <a:solidFill>
            <a:srgbClr val="6666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8207162" y="1334491"/>
            <a:ext cx="824225" cy="7675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8207162" y="1190648"/>
            <a:ext cx="824225" cy="7675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207162" y="1062004"/>
            <a:ext cx="824225" cy="7675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8207162" y="1478334"/>
            <a:ext cx="824225" cy="7675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6637096" y="1334491"/>
            <a:ext cx="824225" cy="7675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6637096" y="1190648"/>
            <a:ext cx="824225" cy="7675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6637096" y="1062004"/>
            <a:ext cx="824225" cy="7675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6637096" y="1478334"/>
            <a:ext cx="824225" cy="7675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5073313" y="1334491"/>
            <a:ext cx="824225" cy="7675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5073313" y="1190648"/>
            <a:ext cx="824225" cy="7675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5073313" y="1062004"/>
            <a:ext cx="824225" cy="7675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5073313" y="1478334"/>
            <a:ext cx="824225" cy="7675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3450216" y="1334491"/>
            <a:ext cx="824225" cy="7675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p:nvSpPr>
        <p:spPr>
          <a:xfrm>
            <a:off x="3450216" y="1190648"/>
            <a:ext cx="824225" cy="7675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nvSpPr>
        <p:spPr>
          <a:xfrm>
            <a:off x="3450216" y="1062004"/>
            <a:ext cx="824225" cy="7675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p:nvSpPr>
        <p:spPr>
          <a:xfrm>
            <a:off x="3450216" y="1478334"/>
            <a:ext cx="824225" cy="7675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a:off x="8342814" y="670084"/>
            <a:ext cx="550877" cy="138402"/>
          </a:xfrm>
          <a:prstGeom prst="rect">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i="1" dirty="0">
                <a:latin typeface="Agency FB" panose="020B0503020202020204" pitchFamily="34" charset="0"/>
              </a:rPr>
              <a:t>1</a:t>
            </a:r>
          </a:p>
        </p:txBody>
      </p:sp>
      <p:pic>
        <p:nvPicPr>
          <p:cNvPr id="33" name="Picture 32">
            <a:hlinkClick r:id="rId2" action="ppaction://hlinksldjump"/>
          </p:cNvPr>
          <p:cNvPicPr>
            <a:picLocks noChangeAspect="1"/>
          </p:cNvPicPr>
          <p:nvPr/>
        </p:nvPicPr>
        <p:blipFill>
          <a:blip r:embed="rId3"/>
          <a:stretch>
            <a:fillRect/>
          </a:stretch>
        </p:blipFill>
        <p:spPr>
          <a:xfrm>
            <a:off x="558812" y="1841816"/>
            <a:ext cx="1908213" cy="664522"/>
          </a:xfrm>
          <a:prstGeom prst="rect">
            <a:avLst/>
          </a:prstGeom>
        </p:spPr>
      </p:pic>
      <p:sp>
        <p:nvSpPr>
          <p:cNvPr id="34" name="Rectangle 33"/>
          <p:cNvSpPr/>
          <p:nvPr/>
        </p:nvSpPr>
        <p:spPr>
          <a:xfrm>
            <a:off x="11006035" y="130692"/>
            <a:ext cx="1068309" cy="923454"/>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7" name="Group 36"/>
          <p:cNvGrpSpPr/>
          <p:nvPr/>
        </p:nvGrpSpPr>
        <p:grpSpPr>
          <a:xfrm rot="10800000">
            <a:off x="11263352" y="670084"/>
            <a:ext cx="553674" cy="360726"/>
            <a:chOff x="11270312" y="411724"/>
            <a:chExt cx="553674" cy="360726"/>
          </a:xfrm>
        </p:grpSpPr>
        <p:sp>
          <p:nvSpPr>
            <p:cNvPr id="35" name="Oval 34"/>
            <p:cNvSpPr/>
            <p:nvPr/>
          </p:nvSpPr>
          <p:spPr>
            <a:xfrm>
              <a:off x="11505205" y="680171"/>
              <a:ext cx="83890" cy="92279"/>
            </a:xfrm>
            <a:prstGeom prst="ellipse">
              <a:avLst/>
            </a:prstGeom>
            <a:solidFill>
              <a:schemeClr val="accent4">
                <a:lumMod val="7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Isosceles Triangle 35"/>
            <p:cNvSpPr/>
            <p:nvPr/>
          </p:nvSpPr>
          <p:spPr>
            <a:xfrm rot="10800000">
              <a:off x="11270312" y="411724"/>
              <a:ext cx="553674" cy="260058"/>
            </a:xfrm>
            <a:prstGeom prst="triangle">
              <a:avLst/>
            </a:prstGeom>
            <a:solidFill>
              <a:schemeClr val="accent1">
                <a:lumMod val="7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2" name="Rectangle 21"/>
          <p:cNvSpPr/>
          <p:nvPr/>
        </p:nvSpPr>
        <p:spPr>
          <a:xfrm>
            <a:off x="4337943" y="3267891"/>
            <a:ext cx="78377" cy="322217"/>
          </a:xfrm>
          <a:prstGeom prst="rect">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p:cNvSpPr/>
          <p:nvPr/>
        </p:nvSpPr>
        <p:spPr>
          <a:xfrm>
            <a:off x="5932601" y="3267890"/>
            <a:ext cx="78377" cy="322217"/>
          </a:xfrm>
          <a:prstGeom prst="rect">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p:cNvSpPr/>
          <p:nvPr/>
        </p:nvSpPr>
        <p:spPr>
          <a:xfrm>
            <a:off x="7511654" y="3267889"/>
            <a:ext cx="78377" cy="322217"/>
          </a:xfrm>
          <a:prstGeom prst="rect">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p:cNvSpPr/>
          <p:nvPr/>
        </p:nvSpPr>
        <p:spPr>
          <a:xfrm>
            <a:off x="9091360" y="3267888"/>
            <a:ext cx="78377" cy="322217"/>
          </a:xfrm>
          <a:prstGeom prst="rect">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ame 23"/>
          <p:cNvSpPr/>
          <p:nvPr/>
        </p:nvSpPr>
        <p:spPr>
          <a:xfrm>
            <a:off x="3222430" y="577306"/>
            <a:ext cx="1302742" cy="6519779"/>
          </a:xfrm>
          <a:prstGeom prst="frame">
            <a:avLst>
              <a:gd name="adj1" fmla="val 4881"/>
            </a:avLst>
          </a:prstGeom>
          <a:solidFill>
            <a:srgbClr val="6666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1" name="Frame 40"/>
          <p:cNvSpPr/>
          <p:nvPr/>
        </p:nvSpPr>
        <p:spPr>
          <a:xfrm>
            <a:off x="4830010" y="577305"/>
            <a:ext cx="1302742" cy="6519779"/>
          </a:xfrm>
          <a:prstGeom prst="frame">
            <a:avLst>
              <a:gd name="adj1" fmla="val 4881"/>
            </a:avLst>
          </a:prstGeom>
          <a:solidFill>
            <a:srgbClr val="6666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2" name="Frame 41"/>
          <p:cNvSpPr/>
          <p:nvPr/>
        </p:nvSpPr>
        <p:spPr>
          <a:xfrm>
            <a:off x="6404059" y="577304"/>
            <a:ext cx="1302742" cy="6519779"/>
          </a:xfrm>
          <a:prstGeom prst="frame">
            <a:avLst>
              <a:gd name="adj1" fmla="val 4881"/>
            </a:avLst>
          </a:prstGeom>
          <a:solidFill>
            <a:srgbClr val="6666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3" name="Frame 42"/>
          <p:cNvSpPr/>
          <p:nvPr/>
        </p:nvSpPr>
        <p:spPr>
          <a:xfrm>
            <a:off x="7972142" y="575001"/>
            <a:ext cx="1302742" cy="6519779"/>
          </a:xfrm>
          <a:prstGeom prst="frame">
            <a:avLst>
              <a:gd name="adj1" fmla="val 4881"/>
            </a:avLst>
          </a:prstGeom>
          <a:solidFill>
            <a:srgbClr val="6666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4" name="Rectangle: Beveled 43"/>
          <p:cNvSpPr/>
          <p:nvPr/>
        </p:nvSpPr>
        <p:spPr>
          <a:xfrm>
            <a:off x="6773769" y="5611422"/>
            <a:ext cx="5266404" cy="1070135"/>
          </a:xfrm>
          <a:prstGeom prst="bevel">
            <a:avLst>
              <a:gd name="adj" fmla="val 5233"/>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5" name="TextBox 44"/>
          <p:cNvSpPr txBox="1"/>
          <p:nvPr/>
        </p:nvSpPr>
        <p:spPr>
          <a:xfrm>
            <a:off x="6861422" y="6062760"/>
            <a:ext cx="5101840" cy="523220"/>
          </a:xfrm>
          <a:prstGeom prst="rect">
            <a:avLst/>
          </a:prstGeom>
          <a:noFill/>
        </p:spPr>
        <p:txBody>
          <a:bodyPr wrap="square" rtlCol="0">
            <a:spAutoFit/>
          </a:bodyPr>
          <a:lstStyle/>
          <a:p>
            <a:r>
              <a:rPr lang="en-US" sz="1400" b="1" i="1" dirty="0">
                <a:latin typeface="Comic Sans MS" panose="030F0702030302020204" pitchFamily="66" charset="0"/>
              </a:rPr>
              <a:t>1. I think, it could be a L though, or a capital I. but considering the circumstances I would say it’s a 1.</a:t>
            </a:r>
          </a:p>
        </p:txBody>
      </p:sp>
      <p:sp>
        <p:nvSpPr>
          <p:cNvPr id="46" name="Rectangle: Beveled 45"/>
          <p:cNvSpPr/>
          <p:nvPr/>
        </p:nvSpPr>
        <p:spPr>
          <a:xfrm>
            <a:off x="6852875" y="5671884"/>
            <a:ext cx="5110386" cy="348460"/>
          </a:xfrm>
          <a:prstGeom prst="bevel">
            <a:avLst>
              <a:gd name="adj" fmla="val 7581"/>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a:hlinkClick r:id="rId4" action="ppaction://hlinksldjump"/>
          </p:cNvPr>
          <p:cNvSpPr/>
          <p:nvPr/>
        </p:nvSpPr>
        <p:spPr>
          <a:xfrm>
            <a:off x="6929788" y="5737297"/>
            <a:ext cx="877621" cy="214180"/>
          </a:xfrm>
          <a:prstGeom prst="rect">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i="1" dirty="0">
                <a:solidFill>
                  <a:schemeClr val="tx1"/>
                </a:solidFill>
                <a:latin typeface="Consolas" panose="020B0609020204030204" pitchFamily="49" charset="0"/>
              </a:rPr>
              <a:t>Close</a:t>
            </a:r>
          </a:p>
        </p:txBody>
      </p:sp>
      <p:sp>
        <p:nvSpPr>
          <p:cNvPr id="51" name="Rectangle 50">
            <a:hlinkClick r:id="rId5" action="ppaction://hlinksldjump"/>
          </p:cNvPr>
          <p:cNvSpPr/>
          <p:nvPr/>
        </p:nvSpPr>
        <p:spPr>
          <a:xfrm>
            <a:off x="3586889" y="677021"/>
            <a:ext cx="550877" cy="138402"/>
          </a:xfrm>
          <a:prstGeom prst="rect">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i="1" dirty="0">
                <a:latin typeface="Agency FB" panose="020B0503020202020204" pitchFamily="34" charset="0"/>
              </a:rPr>
              <a:t>8</a:t>
            </a:r>
          </a:p>
        </p:txBody>
      </p:sp>
      <p:sp>
        <p:nvSpPr>
          <p:cNvPr id="52" name="Rectangle 51">
            <a:hlinkClick r:id="rId6" action="ppaction://hlinksldjump"/>
          </p:cNvPr>
          <p:cNvSpPr/>
          <p:nvPr/>
        </p:nvSpPr>
        <p:spPr>
          <a:xfrm>
            <a:off x="5216308" y="682551"/>
            <a:ext cx="550877" cy="138402"/>
          </a:xfrm>
          <a:prstGeom prst="rect">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i="1" dirty="0">
                <a:latin typeface="Agency FB" panose="020B0503020202020204" pitchFamily="34" charset="0"/>
              </a:rPr>
              <a:t>4</a:t>
            </a:r>
          </a:p>
        </p:txBody>
      </p:sp>
      <p:sp>
        <p:nvSpPr>
          <p:cNvPr id="53" name="Rectangle 52">
            <a:hlinkClick r:id="rId7" action="ppaction://hlinksldjump"/>
          </p:cNvPr>
          <p:cNvSpPr/>
          <p:nvPr/>
        </p:nvSpPr>
        <p:spPr>
          <a:xfrm>
            <a:off x="6773769" y="681783"/>
            <a:ext cx="550877" cy="138402"/>
          </a:xfrm>
          <a:prstGeom prst="rect">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i="1" dirty="0">
                <a:latin typeface="Agency FB" panose="020B0503020202020204" pitchFamily="34" charset="0"/>
              </a:rPr>
              <a:t>2</a:t>
            </a:r>
          </a:p>
        </p:txBody>
      </p:sp>
      <p:pic>
        <p:nvPicPr>
          <p:cNvPr id="55" name="Picture 54"/>
          <p:cNvPicPr>
            <a:picLocks noChangeAspect="1"/>
          </p:cNvPicPr>
          <p:nvPr/>
        </p:nvPicPr>
        <p:blipFill>
          <a:blip r:embed="rId8"/>
          <a:stretch>
            <a:fillRect/>
          </a:stretch>
        </p:blipFill>
        <p:spPr>
          <a:xfrm>
            <a:off x="10951651" y="79418"/>
            <a:ext cx="1133954" cy="987638"/>
          </a:xfrm>
          <a:prstGeom prst="rect">
            <a:avLst/>
          </a:prstGeom>
        </p:spPr>
      </p:pic>
      <p:pic>
        <p:nvPicPr>
          <p:cNvPr id="48" name="Picture 47"/>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320861" y="6575094"/>
            <a:ext cx="371425" cy="402447"/>
          </a:xfrm>
          <a:prstGeom prst="rect">
            <a:avLst/>
          </a:prstGeom>
        </p:spPr>
      </p:pic>
      <p:pic>
        <p:nvPicPr>
          <p:cNvPr id="50" name="Picture 49"/>
          <p:cNvPicPr>
            <a:picLocks noChangeAspect="1"/>
          </p:cNvPicPr>
          <p:nvPr/>
        </p:nvPicPr>
        <p:blipFill>
          <a:blip r:embed="rId10"/>
          <a:stretch>
            <a:fillRect/>
          </a:stretch>
        </p:blipFill>
        <p:spPr>
          <a:xfrm>
            <a:off x="8872753" y="3322242"/>
            <a:ext cx="171873" cy="234345"/>
          </a:xfrm>
          <a:prstGeom prst="rect">
            <a:avLst/>
          </a:prstGeom>
        </p:spPr>
      </p:pic>
    </p:spTree>
    <p:extLst>
      <p:ext uri="{BB962C8B-B14F-4D97-AF65-F5344CB8AC3E}">
        <p14:creationId xmlns:p14="http://schemas.microsoft.com/office/powerpoint/2010/main" val="42179948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22"/>
          <p:cNvSpPr/>
          <p:nvPr/>
        </p:nvSpPr>
        <p:spPr>
          <a:xfrm>
            <a:off x="0" y="0"/>
            <a:ext cx="12192000" cy="6858000"/>
          </a:xfrm>
          <a:prstGeom prst="rect">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Cube 1"/>
          <p:cNvSpPr/>
          <p:nvPr/>
        </p:nvSpPr>
        <p:spPr>
          <a:xfrm>
            <a:off x="3191803" y="316087"/>
            <a:ext cx="1607580" cy="6780999"/>
          </a:xfrm>
          <a:prstGeom prst="cube">
            <a:avLst>
              <a:gd name="adj" fmla="val 14796"/>
            </a:avLst>
          </a:prstGeom>
          <a:solidFill>
            <a:srgbClr val="6666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ube 2"/>
          <p:cNvSpPr/>
          <p:nvPr/>
        </p:nvSpPr>
        <p:spPr>
          <a:xfrm>
            <a:off x="4799383" y="302004"/>
            <a:ext cx="1607580" cy="6795082"/>
          </a:xfrm>
          <a:prstGeom prst="cube">
            <a:avLst>
              <a:gd name="adj" fmla="val 14796"/>
            </a:avLst>
          </a:prstGeom>
          <a:solidFill>
            <a:srgbClr val="6666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ube 3"/>
          <p:cNvSpPr/>
          <p:nvPr/>
        </p:nvSpPr>
        <p:spPr>
          <a:xfrm>
            <a:off x="6373432" y="316087"/>
            <a:ext cx="1607580" cy="6780999"/>
          </a:xfrm>
          <a:prstGeom prst="cube">
            <a:avLst>
              <a:gd name="adj" fmla="val 14796"/>
            </a:avLst>
          </a:prstGeom>
          <a:solidFill>
            <a:srgbClr val="6666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ube 4"/>
          <p:cNvSpPr/>
          <p:nvPr/>
        </p:nvSpPr>
        <p:spPr>
          <a:xfrm>
            <a:off x="7947481" y="312753"/>
            <a:ext cx="1607580" cy="6766915"/>
          </a:xfrm>
          <a:prstGeom prst="cube">
            <a:avLst>
              <a:gd name="adj" fmla="val 14796"/>
            </a:avLst>
          </a:prstGeom>
          <a:solidFill>
            <a:srgbClr val="6666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8207162" y="1334491"/>
            <a:ext cx="824225" cy="7675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8207162" y="1190648"/>
            <a:ext cx="824225" cy="7675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207162" y="1062004"/>
            <a:ext cx="824225" cy="7675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8207162" y="1478334"/>
            <a:ext cx="824225" cy="7675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6637096" y="1334491"/>
            <a:ext cx="824225" cy="7675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6637096" y="1190648"/>
            <a:ext cx="824225" cy="7675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6637096" y="1062004"/>
            <a:ext cx="824225" cy="7675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6637096" y="1478334"/>
            <a:ext cx="824225" cy="7675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5073313" y="1334491"/>
            <a:ext cx="824225" cy="7675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5073313" y="1190648"/>
            <a:ext cx="824225" cy="7675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5073313" y="1062004"/>
            <a:ext cx="824225" cy="7675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5073313" y="1478334"/>
            <a:ext cx="824225" cy="7675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3450216" y="1334491"/>
            <a:ext cx="824225" cy="7675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p:nvSpPr>
        <p:spPr>
          <a:xfrm>
            <a:off x="3450216" y="1190648"/>
            <a:ext cx="824225" cy="7675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nvSpPr>
        <p:spPr>
          <a:xfrm>
            <a:off x="3450216" y="1062004"/>
            <a:ext cx="824225" cy="7675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p:nvSpPr>
        <p:spPr>
          <a:xfrm>
            <a:off x="3450216" y="1478334"/>
            <a:ext cx="824225" cy="7675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a:off x="3586889" y="676126"/>
            <a:ext cx="550877" cy="138402"/>
          </a:xfrm>
          <a:prstGeom prst="rect">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i="1" dirty="0">
                <a:latin typeface="Agency FB" panose="020B0503020202020204" pitchFamily="34" charset="0"/>
              </a:rPr>
              <a:t>8</a:t>
            </a:r>
          </a:p>
        </p:txBody>
      </p:sp>
      <p:sp>
        <p:nvSpPr>
          <p:cNvPr id="27" name="Rectangle 26"/>
          <p:cNvSpPr/>
          <p:nvPr/>
        </p:nvSpPr>
        <p:spPr>
          <a:xfrm>
            <a:off x="5216308" y="676894"/>
            <a:ext cx="550877" cy="138402"/>
          </a:xfrm>
          <a:prstGeom prst="rect">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i="1" dirty="0">
                <a:latin typeface="Agency FB" panose="020B0503020202020204" pitchFamily="34" charset="0"/>
              </a:rPr>
              <a:t>4</a:t>
            </a:r>
          </a:p>
        </p:txBody>
      </p:sp>
      <p:pic>
        <p:nvPicPr>
          <p:cNvPr id="33" name="Picture 32">
            <a:hlinkClick r:id="rId2" action="ppaction://hlinksldjump"/>
          </p:cNvPr>
          <p:cNvPicPr>
            <a:picLocks noChangeAspect="1"/>
          </p:cNvPicPr>
          <p:nvPr/>
        </p:nvPicPr>
        <p:blipFill>
          <a:blip r:embed="rId3"/>
          <a:stretch>
            <a:fillRect/>
          </a:stretch>
        </p:blipFill>
        <p:spPr>
          <a:xfrm>
            <a:off x="558812" y="1841816"/>
            <a:ext cx="1908213" cy="664522"/>
          </a:xfrm>
          <a:prstGeom prst="rect">
            <a:avLst/>
          </a:prstGeom>
        </p:spPr>
      </p:pic>
      <p:sp>
        <p:nvSpPr>
          <p:cNvPr id="34" name="Rectangle 33"/>
          <p:cNvSpPr/>
          <p:nvPr/>
        </p:nvSpPr>
        <p:spPr>
          <a:xfrm>
            <a:off x="11006035" y="130692"/>
            <a:ext cx="1068309" cy="923454"/>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7" name="Group 36"/>
          <p:cNvGrpSpPr/>
          <p:nvPr/>
        </p:nvGrpSpPr>
        <p:grpSpPr>
          <a:xfrm rot="10800000">
            <a:off x="11263352" y="670084"/>
            <a:ext cx="553674" cy="360726"/>
            <a:chOff x="11270312" y="411724"/>
            <a:chExt cx="553674" cy="360726"/>
          </a:xfrm>
        </p:grpSpPr>
        <p:sp>
          <p:nvSpPr>
            <p:cNvPr id="35" name="Oval 34"/>
            <p:cNvSpPr/>
            <p:nvPr/>
          </p:nvSpPr>
          <p:spPr>
            <a:xfrm>
              <a:off x="11505205" y="680171"/>
              <a:ext cx="83890" cy="92279"/>
            </a:xfrm>
            <a:prstGeom prst="ellipse">
              <a:avLst/>
            </a:prstGeom>
            <a:solidFill>
              <a:schemeClr val="accent4">
                <a:lumMod val="7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Isosceles Triangle 35"/>
            <p:cNvSpPr/>
            <p:nvPr/>
          </p:nvSpPr>
          <p:spPr>
            <a:xfrm rot="10800000">
              <a:off x="11270312" y="411724"/>
              <a:ext cx="553674" cy="260058"/>
            </a:xfrm>
            <a:prstGeom prst="triangle">
              <a:avLst/>
            </a:prstGeom>
            <a:solidFill>
              <a:schemeClr val="accent1">
                <a:lumMod val="7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2" name="Rectangle 21"/>
          <p:cNvSpPr/>
          <p:nvPr/>
        </p:nvSpPr>
        <p:spPr>
          <a:xfrm>
            <a:off x="4337943" y="3267891"/>
            <a:ext cx="78377" cy="322217"/>
          </a:xfrm>
          <a:prstGeom prst="rect">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p:cNvSpPr/>
          <p:nvPr/>
        </p:nvSpPr>
        <p:spPr>
          <a:xfrm>
            <a:off x="5932601" y="3267890"/>
            <a:ext cx="78377" cy="322217"/>
          </a:xfrm>
          <a:prstGeom prst="rect">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p:cNvSpPr/>
          <p:nvPr/>
        </p:nvSpPr>
        <p:spPr>
          <a:xfrm>
            <a:off x="7511654" y="3267889"/>
            <a:ext cx="78377" cy="322217"/>
          </a:xfrm>
          <a:prstGeom prst="rect">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p:cNvSpPr/>
          <p:nvPr/>
        </p:nvSpPr>
        <p:spPr>
          <a:xfrm>
            <a:off x="9091360" y="3267888"/>
            <a:ext cx="78377" cy="322217"/>
          </a:xfrm>
          <a:prstGeom prst="rect">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ame 23"/>
          <p:cNvSpPr/>
          <p:nvPr/>
        </p:nvSpPr>
        <p:spPr>
          <a:xfrm>
            <a:off x="3222430" y="577306"/>
            <a:ext cx="1302742" cy="6519779"/>
          </a:xfrm>
          <a:prstGeom prst="frame">
            <a:avLst>
              <a:gd name="adj1" fmla="val 4881"/>
            </a:avLst>
          </a:prstGeom>
          <a:solidFill>
            <a:srgbClr val="6666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1" name="Frame 40"/>
          <p:cNvSpPr/>
          <p:nvPr/>
        </p:nvSpPr>
        <p:spPr>
          <a:xfrm>
            <a:off x="4830010" y="577305"/>
            <a:ext cx="1302742" cy="6519779"/>
          </a:xfrm>
          <a:prstGeom prst="frame">
            <a:avLst>
              <a:gd name="adj1" fmla="val 4881"/>
            </a:avLst>
          </a:prstGeom>
          <a:solidFill>
            <a:srgbClr val="6666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2" name="Frame 41"/>
          <p:cNvSpPr/>
          <p:nvPr/>
        </p:nvSpPr>
        <p:spPr>
          <a:xfrm>
            <a:off x="6404059" y="577304"/>
            <a:ext cx="1302742" cy="6519779"/>
          </a:xfrm>
          <a:prstGeom prst="frame">
            <a:avLst>
              <a:gd name="adj1" fmla="val 4881"/>
            </a:avLst>
          </a:prstGeom>
          <a:solidFill>
            <a:srgbClr val="6666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3" name="Frame 42"/>
          <p:cNvSpPr/>
          <p:nvPr/>
        </p:nvSpPr>
        <p:spPr>
          <a:xfrm>
            <a:off x="7972142" y="575001"/>
            <a:ext cx="1302742" cy="6519779"/>
          </a:xfrm>
          <a:prstGeom prst="frame">
            <a:avLst>
              <a:gd name="adj1" fmla="val 4881"/>
            </a:avLst>
          </a:prstGeom>
          <a:solidFill>
            <a:srgbClr val="6666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9" name="Rectangle 48"/>
          <p:cNvSpPr/>
          <p:nvPr/>
        </p:nvSpPr>
        <p:spPr>
          <a:xfrm>
            <a:off x="5216308" y="676894"/>
            <a:ext cx="550877" cy="138402"/>
          </a:xfrm>
          <a:prstGeom prst="rect">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i="1" dirty="0">
                <a:latin typeface="Agency FB" panose="020B0503020202020204" pitchFamily="34" charset="0"/>
              </a:rPr>
              <a:t>4</a:t>
            </a:r>
          </a:p>
        </p:txBody>
      </p:sp>
      <p:sp>
        <p:nvSpPr>
          <p:cNvPr id="53" name="Rectangle 52">
            <a:hlinkClick r:id="rId4" action="ppaction://hlinksldjump"/>
          </p:cNvPr>
          <p:cNvSpPr/>
          <p:nvPr/>
        </p:nvSpPr>
        <p:spPr>
          <a:xfrm>
            <a:off x="6773769" y="681783"/>
            <a:ext cx="550877" cy="138402"/>
          </a:xfrm>
          <a:prstGeom prst="rect">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i="1" dirty="0">
                <a:latin typeface="Agency FB" panose="020B0503020202020204" pitchFamily="34" charset="0"/>
              </a:rPr>
              <a:t>2</a:t>
            </a:r>
          </a:p>
        </p:txBody>
      </p:sp>
      <p:sp>
        <p:nvSpPr>
          <p:cNvPr id="54" name="Rectangle 53">
            <a:hlinkClick r:id="rId5" action="ppaction://hlinksldjump"/>
          </p:cNvPr>
          <p:cNvSpPr/>
          <p:nvPr/>
        </p:nvSpPr>
        <p:spPr>
          <a:xfrm>
            <a:off x="8342814" y="667032"/>
            <a:ext cx="550877" cy="138402"/>
          </a:xfrm>
          <a:prstGeom prst="rect">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i="1" dirty="0">
                <a:latin typeface="Agency FB" panose="020B0503020202020204" pitchFamily="34" charset="0"/>
              </a:rPr>
              <a:t>1</a:t>
            </a:r>
          </a:p>
        </p:txBody>
      </p:sp>
      <p:pic>
        <p:nvPicPr>
          <p:cNvPr id="55" name="Picture 54"/>
          <p:cNvPicPr>
            <a:picLocks noChangeAspect="1"/>
          </p:cNvPicPr>
          <p:nvPr/>
        </p:nvPicPr>
        <p:blipFill>
          <a:blip r:embed="rId6"/>
          <a:stretch>
            <a:fillRect/>
          </a:stretch>
        </p:blipFill>
        <p:spPr>
          <a:xfrm>
            <a:off x="10951651" y="79418"/>
            <a:ext cx="1133954" cy="987638"/>
          </a:xfrm>
          <a:prstGeom prst="rect">
            <a:avLst/>
          </a:prstGeom>
        </p:spPr>
      </p:pic>
      <p:pic>
        <p:nvPicPr>
          <p:cNvPr id="44" name="Picture 4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320861" y="6575094"/>
            <a:ext cx="371425" cy="402447"/>
          </a:xfrm>
          <a:prstGeom prst="rect">
            <a:avLst/>
          </a:prstGeom>
        </p:spPr>
      </p:pic>
      <p:pic>
        <p:nvPicPr>
          <p:cNvPr id="45" name="Picture 44"/>
          <p:cNvPicPr>
            <a:picLocks noChangeAspect="1"/>
          </p:cNvPicPr>
          <p:nvPr/>
        </p:nvPicPr>
        <p:blipFill>
          <a:blip r:embed="rId8"/>
          <a:stretch>
            <a:fillRect/>
          </a:stretch>
        </p:blipFill>
        <p:spPr>
          <a:xfrm>
            <a:off x="8872753" y="3322242"/>
            <a:ext cx="171873" cy="234345"/>
          </a:xfrm>
          <a:prstGeom prst="rect">
            <a:avLst/>
          </a:prstGeom>
        </p:spPr>
      </p:pic>
    </p:spTree>
    <p:extLst>
      <p:ext uri="{BB962C8B-B14F-4D97-AF65-F5344CB8AC3E}">
        <p14:creationId xmlns:p14="http://schemas.microsoft.com/office/powerpoint/2010/main" val="22120535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6858000"/>
          </a:xfrm>
          <a:prstGeom prst="rect">
            <a:avLst/>
          </a:prstGeom>
          <a:solidFill>
            <a:srgbClr val="6666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Beveled 21"/>
          <p:cNvSpPr/>
          <p:nvPr/>
        </p:nvSpPr>
        <p:spPr>
          <a:xfrm>
            <a:off x="2877423" y="1136708"/>
            <a:ext cx="3428861" cy="4670571"/>
          </a:xfrm>
          <a:prstGeom prst="bevel">
            <a:avLst>
              <a:gd name="adj" fmla="val 1763"/>
            </a:avLst>
          </a:prstGeom>
          <a:solidFill>
            <a:schemeClr val="tx1">
              <a:lumMod val="65000"/>
              <a:lumOff val="3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p:nvSpPr>
        <p:spPr>
          <a:xfrm>
            <a:off x="9697673" y="0"/>
            <a:ext cx="2494327" cy="6858000"/>
          </a:xfrm>
          <a:prstGeom prst="rect">
            <a:avLst/>
          </a:prstGeom>
          <a:solidFill>
            <a:srgbClr val="6666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6952236" y="916497"/>
            <a:ext cx="1060116" cy="5459136"/>
          </a:xfrm>
          <a:prstGeom prst="rect">
            <a:avLst/>
          </a:prstGeom>
          <a:solidFill>
            <a:schemeClr val="bg1">
              <a:lumMod val="50000"/>
            </a:schemeClr>
          </a:solidFill>
          <a:ln>
            <a:solidFill>
              <a:schemeClr val="tx1"/>
            </a:solidFill>
          </a:ln>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3523375" y="1266739"/>
            <a:ext cx="578842" cy="1140902"/>
          </a:xfrm>
          <a:prstGeom prst="rect">
            <a:avLst/>
          </a:prstGeom>
          <a:solidFill>
            <a:schemeClr val="bg1">
              <a:lumMod val="75000"/>
            </a:schemeClr>
          </a:solidFill>
          <a:ln>
            <a:solidFill>
              <a:schemeClr val="tx1"/>
            </a:solidFill>
          </a:ln>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4297260" y="1266739"/>
            <a:ext cx="578842" cy="1140902"/>
          </a:xfrm>
          <a:prstGeom prst="rect">
            <a:avLst/>
          </a:prstGeom>
          <a:solidFill>
            <a:schemeClr val="bg1">
              <a:lumMod val="75000"/>
            </a:schemeClr>
          </a:solidFill>
          <a:ln>
            <a:solidFill>
              <a:schemeClr val="tx1"/>
            </a:solidFill>
          </a:ln>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5079534" y="1266739"/>
            <a:ext cx="578842" cy="1140902"/>
          </a:xfrm>
          <a:prstGeom prst="rect">
            <a:avLst/>
          </a:prstGeom>
          <a:solidFill>
            <a:schemeClr val="bg1">
              <a:lumMod val="75000"/>
            </a:schemeClr>
          </a:solidFill>
          <a:ln>
            <a:solidFill>
              <a:schemeClr val="tx1"/>
            </a:solidFill>
          </a:ln>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hlinkClick r:id="rId2" action="ppaction://hlinksldjump"/>
          </p:cNvPr>
          <p:cNvPicPr>
            <a:picLocks noChangeAspect="1"/>
          </p:cNvPicPr>
          <p:nvPr/>
        </p:nvPicPr>
        <p:blipFill>
          <a:blip r:embed="rId3"/>
          <a:stretch>
            <a:fillRect/>
          </a:stretch>
        </p:blipFill>
        <p:spPr>
          <a:xfrm>
            <a:off x="228742" y="386199"/>
            <a:ext cx="1908213" cy="664522"/>
          </a:xfrm>
          <a:prstGeom prst="rect">
            <a:avLst/>
          </a:prstGeom>
        </p:spPr>
      </p:pic>
      <p:sp>
        <p:nvSpPr>
          <p:cNvPr id="11" name="Rectangle: Beveled 10">
            <a:hlinkClick r:id="rId4" action="ppaction://hlinksldjump"/>
          </p:cNvPr>
          <p:cNvSpPr/>
          <p:nvPr/>
        </p:nvSpPr>
        <p:spPr>
          <a:xfrm>
            <a:off x="3492784" y="2493279"/>
            <a:ext cx="655433" cy="708870"/>
          </a:xfrm>
          <a:prstGeom prst="bevel">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FF0000"/>
                </a:solidFill>
                <a:latin typeface="Agency FB" panose="020B0503020202020204" pitchFamily="34" charset="0"/>
              </a:rPr>
              <a:t>1</a:t>
            </a:r>
          </a:p>
        </p:txBody>
      </p:sp>
      <p:sp>
        <p:nvSpPr>
          <p:cNvPr id="12" name="Rectangle: Beveled 11">
            <a:hlinkClick r:id="rId4" action="ppaction://hlinksldjump"/>
          </p:cNvPr>
          <p:cNvSpPr/>
          <p:nvPr/>
        </p:nvSpPr>
        <p:spPr>
          <a:xfrm>
            <a:off x="4262614" y="2510057"/>
            <a:ext cx="655433" cy="708870"/>
          </a:xfrm>
          <a:prstGeom prst="bevel">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FF0000"/>
                </a:solidFill>
                <a:latin typeface="Agency FB" panose="020B0503020202020204" pitchFamily="34" charset="0"/>
              </a:rPr>
              <a:t>2</a:t>
            </a:r>
          </a:p>
        </p:txBody>
      </p:sp>
      <p:sp>
        <p:nvSpPr>
          <p:cNvPr id="13" name="Rectangle: Beveled 12">
            <a:hlinkClick r:id="rId4" action="ppaction://hlinksldjump"/>
          </p:cNvPr>
          <p:cNvSpPr/>
          <p:nvPr/>
        </p:nvSpPr>
        <p:spPr>
          <a:xfrm>
            <a:off x="5051179" y="2518446"/>
            <a:ext cx="655433" cy="708870"/>
          </a:xfrm>
          <a:prstGeom prst="bevel">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FF0000"/>
                </a:solidFill>
                <a:latin typeface="Agency FB" panose="020B0503020202020204" pitchFamily="34" charset="0"/>
              </a:rPr>
              <a:t>3</a:t>
            </a:r>
          </a:p>
        </p:txBody>
      </p:sp>
      <p:sp>
        <p:nvSpPr>
          <p:cNvPr id="14" name="Rectangle: Beveled 13">
            <a:hlinkClick r:id="rId4" action="ppaction://hlinksldjump"/>
          </p:cNvPr>
          <p:cNvSpPr/>
          <p:nvPr/>
        </p:nvSpPr>
        <p:spPr>
          <a:xfrm>
            <a:off x="4262612" y="4972924"/>
            <a:ext cx="655433" cy="708870"/>
          </a:xfrm>
          <a:prstGeom prst="bevel">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FF0000"/>
                </a:solidFill>
                <a:latin typeface="Agency FB" panose="020B0503020202020204" pitchFamily="34" charset="0"/>
              </a:rPr>
              <a:t>0</a:t>
            </a:r>
          </a:p>
        </p:txBody>
      </p:sp>
      <p:sp>
        <p:nvSpPr>
          <p:cNvPr id="15" name="Rectangle: Beveled 14">
            <a:hlinkClick r:id="rId4" action="ppaction://hlinksldjump"/>
          </p:cNvPr>
          <p:cNvSpPr/>
          <p:nvPr/>
        </p:nvSpPr>
        <p:spPr>
          <a:xfrm>
            <a:off x="3492784" y="3325187"/>
            <a:ext cx="655433" cy="708870"/>
          </a:xfrm>
          <a:prstGeom prst="bevel">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FF0000"/>
                </a:solidFill>
                <a:latin typeface="Agency FB" panose="020B0503020202020204" pitchFamily="34" charset="0"/>
              </a:rPr>
              <a:t>4</a:t>
            </a:r>
          </a:p>
        </p:txBody>
      </p:sp>
      <p:sp>
        <p:nvSpPr>
          <p:cNvPr id="16" name="Rectangle: Beveled 15">
            <a:hlinkClick r:id="rId4" action="ppaction://hlinksldjump"/>
          </p:cNvPr>
          <p:cNvSpPr/>
          <p:nvPr/>
        </p:nvSpPr>
        <p:spPr>
          <a:xfrm>
            <a:off x="4262614" y="3332527"/>
            <a:ext cx="655433" cy="708870"/>
          </a:xfrm>
          <a:prstGeom prst="bevel">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FF0000"/>
                </a:solidFill>
                <a:latin typeface="Agency FB" panose="020B0503020202020204" pitchFamily="34" charset="0"/>
              </a:rPr>
              <a:t>5</a:t>
            </a:r>
          </a:p>
        </p:txBody>
      </p:sp>
      <p:sp>
        <p:nvSpPr>
          <p:cNvPr id="17" name="Rectangle: Beveled 16">
            <a:hlinkClick r:id="rId4" action="ppaction://hlinksldjump"/>
          </p:cNvPr>
          <p:cNvSpPr/>
          <p:nvPr/>
        </p:nvSpPr>
        <p:spPr>
          <a:xfrm>
            <a:off x="5051178" y="3332527"/>
            <a:ext cx="655433" cy="708870"/>
          </a:xfrm>
          <a:prstGeom prst="bevel">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FF0000"/>
                </a:solidFill>
                <a:latin typeface="Agency FB" panose="020B0503020202020204" pitchFamily="34" charset="0"/>
              </a:rPr>
              <a:t>6</a:t>
            </a:r>
          </a:p>
        </p:txBody>
      </p:sp>
      <p:sp>
        <p:nvSpPr>
          <p:cNvPr id="18" name="Rectangle: Beveled 17">
            <a:hlinkClick r:id="rId5" action="ppaction://hlinksldjump"/>
          </p:cNvPr>
          <p:cNvSpPr/>
          <p:nvPr/>
        </p:nvSpPr>
        <p:spPr>
          <a:xfrm>
            <a:off x="3492783" y="4157095"/>
            <a:ext cx="655433" cy="708870"/>
          </a:xfrm>
          <a:prstGeom prst="bevel">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FF0000"/>
                </a:solidFill>
                <a:latin typeface="Agency FB" panose="020B0503020202020204" pitchFamily="34" charset="0"/>
              </a:rPr>
              <a:t>7</a:t>
            </a:r>
          </a:p>
        </p:txBody>
      </p:sp>
      <p:sp>
        <p:nvSpPr>
          <p:cNvPr id="19" name="Rectangle: Beveled 18">
            <a:hlinkClick r:id="rId4" action="ppaction://hlinksldjump"/>
          </p:cNvPr>
          <p:cNvSpPr/>
          <p:nvPr/>
        </p:nvSpPr>
        <p:spPr>
          <a:xfrm>
            <a:off x="4262613" y="4154997"/>
            <a:ext cx="655433" cy="708870"/>
          </a:xfrm>
          <a:prstGeom prst="bevel">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FF0000"/>
                </a:solidFill>
                <a:latin typeface="Agency FB" panose="020B0503020202020204" pitchFamily="34" charset="0"/>
              </a:rPr>
              <a:t>8</a:t>
            </a:r>
          </a:p>
        </p:txBody>
      </p:sp>
      <p:sp>
        <p:nvSpPr>
          <p:cNvPr id="20" name="Rectangle: Beveled 19">
            <a:hlinkClick r:id="rId4" action="ppaction://hlinksldjump"/>
          </p:cNvPr>
          <p:cNvSpPr/>
          <p:nvPr/>
        </p:nvSpPr>
        <p:spPr>
          <a:xfrm>
            <a:off x="5051177" y="4172300"/>
            <a:ext cx="655433" cy="708870"/>
          </a:xfrm>
          <a:prstGeom prst="bevel">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FF0000"/>
                </a:solidFill>
                <a:latin typeface="Agency FB" panose="020B0503020202020204" pitchFamily="34" charset="0"/>
              </a:rPr>
              <a:t>9</a:t>
            </a:r>
          </a:p>
        </p:txBody>
      </p:sp>
      <p:sp>
        <p:nvSpPr>
          <p:cNvPr id="23" name="Rectangle: Beveled 22"/>
          <p:cNvSpPr/>
          <p:nvPr/>
        </p:nvSpPr>
        <p:spPr>
          <a:xfrm>
            <a:off x="5051177" y="5072631"/>
            <a:ext cx="1082348" cy="509456"/>
          </a:xfrm>
          <a:prstGeom prst="bevel">
            <a:avLst>
              <a:gd name="adj" fmla="val 11950"/>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FF0000"/>
                </a:solidFill>
                <a:latin typeface="Agency FB" panose="020B0503020202020204" pitchFamily="34" charset="0"/>
              </a:rPr>
              <a:t>Restart</a:t>
            </a:r>
          </a:p>
        </p:txBody>
      </p:sp>
      <p:sp>
        <p:nvSpPr>
          <p:cNvPr id="24" name="Rectangle: Beveled 23"/>
          <p:cNvSpPr/>
          <p:nvPr/>
        </p:nvSpPr>
        <p:spPr>
          <a:xfrm>
            <a:off x="3065868" y="5072631"/>
            <a:ext cx="1082348" cy="509456"/>
          </a:xfrm>
          <a:prstGeom prst="bevel">
            <a:avLst>
              <a:gd name="adj" fmla="val 11950"/>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FF0000"/>
                </a:solidFill>
                <a:latin typeface="Agency FB" panose="020B0503020202020204" pitchFamily="34" charset="0"/>
              </a:rPr>
              <a:t>Enter</a:t>
            </a:r>
          </a:p>
        </p:txBody>
      </p:sp>
      <p:sp>
        <p:nvSpPr>
          <p:cNvPr id="6" name="Rectangle 5"/>
          <p:cNvSpPr/>
          <p:nvPr/>
        </p:nvSpPr>
        <p:spPr>
          <a:xfrm>
            <a:off x="6952236" y="916497"/>
            <a:ext cx="1060116" cy="784369"/>
          </a:xfrm>
          <a:prstGeom prst="rect">
            <a:avLst/>
          </a:prstGeom>
          <a:solidFill>
            <a:schemeClr val="bg1">
              <a:lumMod val="50000"/>
            </a:schemeClr>
          </a:solidFill>
          <a:ln>
            <a:solidFill>
              <a:schemeClr val="tx1"/>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rgbClr val="C00000"/>
              </a:solidFill>
              <a:latin typeface="Agency FB" panose="020B0503020202020204" pitchFamily="34" charset="0"/>
            </a:endParaRPr>
          </a:p>
        </p:txBody>
      </p:sp>
      <p:sp>
        <p:nvSpPr>
          <p:cNvPr id="21" name="Rectangle 20"/>
          <p:cNvSpPr/>
          <p:nvPr/>
        </p:nvSpPr>
        <p:spPr>
          <a:xfrm>
            <a:off x="7154318" y="1082073"/>
            <a:ext cx="655949" cy="461665"/>
          </a:xfrm>
          <a:prstGeom prst="rect">
            <a:avLst/>
          </a:prstGeom>
        </p:spPr>
        <p:txBody>
          <a:bodyPr wrap="none">
            <a:spAutoFit/>
          </a:bodyPr>
          <a:lstStyle/>
          <a:p>
            <a:pPr algn="ctr"/>
            <a:r>
              <a:rPr lang="en-US" sz="2400" dirty="0">
                <a:solidFill>
                  <a:srgbClr val="C00000"/>
                </a:solidFill>
                <a:effectLst>
                  <a:outerShdw blurRad="38100" dist="38100" dir="2700000" algn="tl">
                    <a:srgbClr val="000000">
                      <a:alpha val="43137"/>
                    </a:srgbClr>
                  </a:outerShdw>
                </a:effectLst>
                <a:latin typeface="Agency FB" panose="020B0503020202020204" pitchFamily="34" charset="0"/>
              </a:rPr>
              <a:t>Push</a:t>
            </a:r>
          </a:p>
        </p:txBody>
      </p:sp>
    </p:spTree>
    <p:extLst>
      <p:ext uri="{BB962C8B-B14F-4D97-AF65-F5344CB8AC3E}">
        <p14:creationId xmlns:p14="http://schemas.microsoft.com/office/powerpoint/2010/main" val="287381674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6858000"/>
          </a:xfrm>
          <a:prstGeom prst="rect">
            <a:avLst/>
          </a:prstGeom>
          <a:solidFill>
            <a:srgbClr val="6666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Beveled 21"/>
          <p:cNvSpPr/>
          <p:nvPr/>
        </p:nvSpPr>
        <p:spPr>
          <a:xfrm>
            <a:off x="2877423" y="1136708"/>
            <a:ext cx="3428861" cy="4670571"/>
          </a:xfrm>
          <a:prstGeom prst="bevel">
            <a:avLst>
              <a:gd name="adj" fmla="val 1763"/>
            </a:avLst>
          </a:prstGeom>
          <a:solidFill>
            <a:schemeClr val="tx1">
              <a:lumMod val="65000"/>
              <a:lumOff val="3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p:nvSpPr>
        <p:spPr>
          <a:xfrm>
            <a:off x="9697673" y="0"/>
            <a:ext cx="2494327" cy="6858000"/>
          </a:xfrm>
          <a:prstGeom prst="rect">
            <a:avLst/>
          </a:prstGeom>
          <a:solidFill>
            <a:srgbClr val="6666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3523375" y="1266739"/>
            <a:ext cx="578842" cy="1140902"/>
          </a:xfrm>
          <a:prstGeom prst="rect">
            <a:avLst/>
          </a:prstGeom>
          <a:solidFill>
            <a:schemeClr val="bg1">
              <a:lumMod val="75000"/>
            </a:schemeClr>
          </a:solidFill>
          <a:ln>
            <a:solidFill>
              <a:schemeClr val="tx1"/>
            </a:solidFill>
          </a:ln>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4297260" y="1266739"/>
            <a:ext cx="578842" cy="1140902"/>
          </a:xfrm>
          <a:prstGeom prst="rect">
            <a:avLst/>
          </a:prstGeom>
          <a:solidFill>
            <a:schemeClr val="bg1">
              <a:lumMod val="75000"/>
            </a:schemeClr>
          </a:solidFill>
          <a:ln>
            <a:solidFill>
              <a:schemeClr val="tx1"/>
            </a:solidFill>
          </a:ln>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5079534" y="1266739"/>
            <a:ext cx="578842" cy="1140902"/>
          </a:xfrm>
          <a:prstGeom prst="rect">
            <a:avLst/>
          </a:prstGeom>
          <a:solidFill>
            <a:schemeClr val="bg1">
              <a:lumMod val="75000"/>
            </a:schemeClr>
          </a:solidFill>
          <a:ln>
            <a:solidFill>
              <a:schemeClr val="tx1"/>
            </a:solidFill>
          </a:ln>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hlinkClick r:id="rId2" action="ppaction://hlinksldjump"/>
          </p:cNvPr>
          <p:cNvPicPr>
            <a:picLocks noChangeAspect="1"/>
          </p:cNvPicPr>
          <p:nvPr/>
        </p:nvPicPr>
        <p:blipFill>
          <a:blip r:embed="rId3"/>
          <a:stretch>
            <a:fillRect/>
          </a:stretch>
        </p:blipFill>
        <p:spPr>
          <a:xfrm>
            <a:off x="228742" y="386199"/>
            <a:ext cx="1908213" cy="664522"/>
          </a:xfrm>
          <a:prstGeom prst="rect">
            <a:avLst/>
          </a:prstGeom>
        </p:spPr>
      </p:pic>
      <p:sp>
        <p:nvSpPr>
          <p:cNvPr id="11" name="Rectangle: Beveled 10">
            <a:hlinkClick r:id="rId4" action="ppaction://hlinksldjump"/>
          </p:cNvPr>
          <p:cNvSpPr/>
          <p:nvPr/>
        </p:nvSpPr>
        <p:spPr>
          <a:xfrm>
            <a:off x="3492784" y="2493279"/>
            <a:ext cx="655433" cy="708870"/>
          </a:xfrm>
          <a:prstGeom prst="bevel">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FF0000"/>
                </a:solidFill>
                <a:latin typeface="Agency FB" panose="020B0503020202020204" pitchFamily="34" charset="0"/>
              </a:rPr>
              <a:t>1</a:t>
            </a:r>
          </a:p>
        </p:txBody>
      </p:sp>
      <p:sp>
        <p:nvSpPr>
          <p:cNvPr id="12" name="Rectangle: Beveled 11">
            <a:hlinkClick r:id="rId4" action="ppaction://hlinksldjump"/>
          </p:cNvPr>
          <p:cNvSpPr/>
          <p:nvPr/>
        </p:nvSpPr>
        <p:spPr>
          <a:xfrm>
            <a:off x="4262614" y="2510057"/>
            <a:ext cx="655433" cy="708870"/>
          </a:xfrm>
          <a:prstGeom prst="bevel">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FF0000"/>
                </a:solidFill>
                <a:latin typeface="Agency FB" panose="020B0503020202020204" pitchFamily="34" charset="0"/>
              </a:rPr>
              <a:t>2</a:t>
            </a:r>
          </a:p>
        </p:txBody>
      </p:sp>
      <p:sp>
        <p:nvSpPr>
          <p:cNvPr id="13" name="Rectangle: Beveled 12">
            <a:hlinkClick r:id="rId4" action="ppaction://hlinksldjump"/>
          </p:cNvPr>
          <p:cNvSpPr/>
          <p:nvPr/>
        </p:nvSpPr>
        <p:spPr>
          <a:xfrm>
            <a:off x="5051179" y="2518446"/>
            <a:ext cx="655433" cy="708870"/>
          </a:xfrm>
          <a:prstGeom prst="bevel">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FF0000"/>
                </a:solidFill>
                <a:latin typeface="Agency FB" panose="020B0503020202020204" pitchFamily="34" charset="0"/>
              </a:rPr>
              <a:t>3</a:t>
            </a:r>
          </a:p>
        </p:txBody>
      </p:sp>
      <p:sp>
        <p:nvSpPr>
          <p:cNvPr id="14" name="Rectangle: Beveled 13">
            <a:hlinkClick r:id="rId4" action="ppaction://hlinksldjump"/>
          </p:cNvPr>
          <p:cNvSpPr/>
          <p:nvPr/>
        </p:nvSpPr>
        <p:spPr>
          <a:xfrm>
            <a:off x="4262612" y="4972924"/>
            <a:ext cx="655433" cy="708870"/>
          </a:xfrm>
          <a:prstGeom prst="bevel">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FF0000"/>
                </a:solidFill>
                <a:latin typeface="Agency FB" panose="020B0503020202020204" pitchFamily="34" charset="0"/>
              </a:rPr>
              <a:t>0</a:t>
            </a:r>
          </a:p>
        </p:txBody>
      </p:sp>
      <p:sp>
        <p:nvSpPr>
          <p:cNvPr id="15" name="Rectangle: Beveled 14">
            <a:hlinkClick r:id="rId4" action="ppaction://hlinksldjump"/>
          </p:cNvPr>
          <p:cNvSpPr/>
          <p:nvPr/>
        </p:nvSpPr>
        <p:spPr>
          <a:xfrm>
            <a:off x="3492784" y="3325187"/>
            <a:ext cx="655433" cy="708870"/>
          </a:xfrm>
          <a:prstGeom prst="bevel">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FF0000"/>
                </a:solidFill>
                <a:latin typeface="Agency FB" panose="020B0503020202020204" pitchFamily="34" charset="0"/>
              </a:rPr>
              <a:t>4</a:t>
            </a:r>
          </a:p>
        </p:txBody>
      </p:sp>
      <p:sp>
        <p:nvSpPr>
          <p:cNvPr id="16" name="Rectangle: Beveled 15">
            <a:hlinkClick r:id="rId4" action="ppaction://hlinksldjump"/>
          </p:cNvPr>
          <p:cNvSpPr/>
          <p:nvPr/>
        </p:nvSpPr>
        <p:spPr>
          <a:xfrm>
            <a:off x="4262614" y="3332527"/>
            <a:ext cx="655433" cy="708870"/>
          </a:xfrm>
          <a:prstGeom prst="bevel">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FF0000"/>
                </a:solidFill>
                <a:latin typeface="Agency FB" panose="020B0503020202020204" pitchFamily="34" charset="0"/>
              </a:rPr>
              <a:t>5</a:t>
            </a:r>
          </a:p>
        </p:txBody>
      </p:sp>
      <p:sp>
        <p:nvSpPr>
          <p:cNvPr id="17" name="Rectangle: Beveled 16">
            <a:hlinkClick r:id="rId4" action="ppaction://hlinksldjump"/>
          </p:cNvPr>
          <p:cNvSpPr/>
          <p:nvPr/>
        </p:nvSpPr>
        <p:spPr>
          <a:xfrm>
            <a:off x="5051178" y="3332527"/>
            <a:ext cx="655433" cy="708870"/>
          </a:xfrm>
          <a:prstGeom prst="bevel">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FF0000"/>
                </a:solidFill>
                <a:latin typeface="Agency FB" panose="020B0503020202020204" pitchFamily="34" charset="0"/>
              </a:rPr>
              <a:t>6</a:t>
            </a:r>
          </a:p>
        </p:txBody>
      </p:sp>
      <p:sp>
        <p:nvSpPr>
          <p:cNvPr id="18" name="Rectangle: Beveled 17">
            <a:hlinkClick r:id="rId4" action="ppaction://hlinksldjump"/>
          </p:cNvPr>
          <p:cNvSpPr/>
          <p:nvPr/>
        </p:nvSpPr>
        <p:spPr>
          <a:xfrm>
            <a:off x="3492783" y="4157095"/>
            <a:ext cx="655433" cy="708870"/>
          </a:xfrm>
          <a:prstGeom prst="bevel">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FF0000"/>
                </a:solidFill>
                <a:latin typeface="Agency FB" panose="020B0503020202020204" pitchFamily="34" charset="0"/>
              </a:rPr>
              <a:t>7</a:t>
            </a:r>
          </a:p>
        </p:txBody>
      </p:sp>
      <p:sp>
        <p:nvSpPr>
          <p:cNvPr id="19" name="Rectangle: Beveled 18">
            <a:hlinkClick r:id="rId4" action="ppaction://hlinksldjump"/>
          </p:cNvPr>
          <p:cNvSpPr/>
          <p:nvPr/>
        </p:nvSpPr>
        <p:spPr>
          <a:xfrm>
            <a:off x="4262613" y="4154997"/>
            <a:ext cx="655433" cy="708870"/>
          </a:xfrm>
          <a:prstGeom prst="bevel">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FF0000"/>
                </a:solidFill>
                <a:latin typeface="Agency FB" panose="020B0503020202020204" pitchFamily="34" charset="0"/>
              </a:rPr>
              <a:t>8</a:t>
            </a:r>
          </a:p>
        </p:txBody>
      </p:sp>
      <p:sp>
        <p:nvSpPr>
          <p:cNvPr id="20" name="Rectangle: Beveled 19">
            <a:hlinkClick r:id="rId4" action="ppaction://hlinksldjump"/>
          </p:cNvPr>
          <p:cNvSpPr/>
          <p:nvPr/>
        </p:nvSpPr>
        <p:spPr>
          <a:xfrm>
            <a:off x="5051177" y="4172300"/>
            <a:ext cx="655433" cy="708870"/>
          </a:xfrm>
          <a:prstGeom prst="bevel">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FF0000"/>
                </a:solidFill>
                <a:latin typeface="Agency FB" panose="020B0503020202020204" pitchFamily="34" charset="0"/>
              </a:rPr>
              <a:t>9</a:t>
            </a:r>
          </a:p>
        </p:txBody>
      </p:sp>
      <p:sp>
        <p:nvSpPr>
          <p:cNvPr id="23" name="Rectangle: Beveled 22">
            <a:hlinkClick r:id="rId5" action="ppaction://hlinksldjump"/>
          </p:cNvPr>
          <p:cNvSpPr/>
          <p:nvPr/>
        </p:nvSpPr>
        <p:spPr>
          <a:xfrm>
            <a:off x="5051177" y="5072631"/>
            <a:ext cx="1082348" cy="509456"/>
          </a:xfrm>
          <a:prstGeom prst="bevel">
            <a:avLst>
              <a:gd name="adj" fmla="val 11950"/>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FF0000"/>
                </a:solidFill>
                <a:latin typeface="Agency FB" panose="020B0503020202020204" pitchFamily="34" charset="0"/>
              </a:rPr>
              <a:t>Restart</a:t>
            </a:r>
          </a:p>
        </p:txBody>
      </p:sp>
      <p:sp>
        <p:nvSpPr>
          <p:cNvPr id="24" name="Rectangle: Beveled 23">
            <a:hlinkClick r:id="rId6" action="ppaction://hlinksldjump"/>
          </p:cNvPr>
          <p:cNvSpPr/>
          <p:nvPr/>
        </p:nvSpPr>
        <p:spPr>
          <a:xfrm>
            <a:off x="3065868" y="5072631"/>
            <a:ext cx="1082348" cy="509456"/>
          </a:xfrm>
          <a:prstGeom prst="bevel">
            <a:avLst>
              <a:gd name="adj" fmla="val 11950"/>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FF0000"/>
                </a:solidFill>
                <a:latin typeface="Agency FB" panose="020B0503020202020204" pitchFamily="34" charset="0"/>
              </a:rPr>
              <a:t>Enter</a:t>
            </a:r>
          </a:p>
        </p:txBody>
      </p:sp>
      <p:sp>
        <p:nvSpPr>
          <p:cNvPr id="6" name="Oval 5"/>
          <p:cNvSpPr/>
          <p:nvPr/>
        </p:nvSpPr>
        <p:spPr>
          <a:xfrm>
            <a:off x="3627374" y="1648437"/>
            <a:ext cx="366796" cy="37208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p:nvSpPr>
        <p:spPr>
          <a:xfrm>
            <a:off x="6952236" y="916497"/>
            <a:ext cx="1060116" cy="5459136"/>
          </a:xfrm>
          <a:prstGeom prst="rect">
            <a:avLst/>
          </a:prstGeom>
          <a:solidFill>
            <a:schemeClr val="bg1">
              <a:lumMod val="50000"/>
            </a:schemeClr>
          </a:solidFill>
          <a:ln>
            <a:solidFill>
              <a:schemeClr val="tx1"/>
            </a:solidFill>
          </a:ln>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6952236" y="916497"/>
            <a:ext cx="1060116" cy="784369"/>
          </a:xfrm>
          <a:prstGeom prst="rect">
            <a:avLst/>
          </a:prstGeom>
          <a:solidFill>
            <a:schemeClr val="bg1">
              <a:lumMod val="50000"/>
            </a:schemeClr>
          </a:solidFill>
          <a:ln>
            <a:solidFill>
              <a:schemeClr val="tx1"/>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rgbClr val="C00000"/>
              </a:solidFill>
              <a:latin typeface="Agency FB" panose="020B0503020202020204" pitchFamily="34" charset="0"/>
            </a:endParaRPr>
          </a:p>
        </p:txBody>
      </p:sp>
      <p:sp>
        <p:nvSpPr>
          <p:cNvPr id="29" name="Rectangle 28"/>
          <p:cNvSpPr/>
          <p:nvPr/>
        </p:nvSpPr>
        <p:spPr>
          <a:xfrm>
            <a:off x="7154318" y="1082073"/>
            <a:ext cx="655949" cy="461665"/>
          </a:xfrm>
          <a:prstGeom prst="rect">
            <a:avLst/>
          </a:prstGeom>
        </p:spPr>
        <p:txBody>
          <a:bodyPr wrap="none">
            <a:spAutoFit/>
          </a:bodyPr>
          <a:lstStyle/>
          <a:p>
            <a:pPr algn="ctr"/>
            <a:r>
              <a:rPr lang="en-US" sz="2400" dirty="0">
                <a:solidFill>
                  <a:srgbClr val="C00000"/>
                </a:solidFill>
                <a:effectLst>
                  <a:outerShdw blurRad="38100" dist="38100" dir="2700000" algn="tl">
                    <a:srgbClr val="000000">
                      <a:alpha val="43137"/>
                    </a:srgbClr>
                  </a:outerShdw>
                </a:effectLst>
                <a:latin typeface="Agency FB" panose="020B0503020202020204" pitchFamily="34" charset="0"/>
              </a:rPr>
              <a:t>Push</a:t>
            </a:r>
          </a:p>
        </p:txBody>
      </p:sp>
    </p:spTree>
    <p:extLst>
      <p:ext uri="{BB962C8B-B14F-4D97-AF65-F5344CB8AC3E}">
        <p14:creationId xmlns:p14="http://schemas.microsoft.com/office/powerpoint/2010/main" val="186873773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6858000"/>
          </a:xfrm>
          <a:prstGeom prst="rect">
            <a:avLst/>
          </a:prstGeom>
          <a:solidFill>
            <a:srgbClr val="6666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Beveled 21"/>
          <p:cNvSpPr/>
          <p:nvPr/>
        </p:nvSpPr>
        <p:spPr>
          <a:xfrm>
            <a:off x="2877423" y="1136708"/>
            <a:ext cx="3428861" cy="4670571"/>
          </a:xfrm>
          <a:prstGeom prst="bevel">
            <a:avLst>
              <a:gd name="adj" fmla="val 1763"/>
            </a:avLst>
          </a:prstGeom>
          <a:solidFill>
            <a:schemeClr val="tx1">
              <a:lumMod val="65000"/>
              <a:lumOff val="3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p:nvSpPr>
        <p:spPr>
          <a:xfrm>
            <a:off x="9697673" y="0"/>
            <a:ext cx="2494327" cy="6858000"/>
          </a:xfrm>
          <a:prstGeom prst="rect">
            <a:avLst/>
          </a:prstGeom>
          <a:solidFill>
            <a:srgbClr val="6666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3523375" y="1266739"/>
            <a:ext cx="578842" cy="1140902"/>
          </a:xfrm>
          <a:prstGeom prst="rect">
            <a:avLst/>
          </a:prstGeom>
          <a:solidFill>
            <a:schemeClr val="bg1">
              <a:lumMod val="75000"/>
            </a:schemeClr>
          </a:solidFill>
          <a:ln>
            <a:solidFill>
              <a:schemeClr val="tx1"/>
            </a:solidFill>
          </a:ln>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4297260" y="1266739"/>
            <a:ext cx="578842" cy="1140902"/>
          </a:xfrm>
          <a:prstGeom prst="rect">
            <a:avLst/>
          </a:prstGeom>
          <a:solidFill>
            <a:schemeClr val="bg1">
              <a:lumMod val="75000"/>
            </a:schemeClr>
          </a:solidFill>
          <a:ln>
            <a:solidFill>
              <a:schemeClr val="tx1"/>
            </a:solidFill>
          </a:ln>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5079534" y="1266739"/>
            <a:ext cx="578842" cy="1140902"/>
          </a:xfrm>
          <a:prstGeom prst="rect">
            <a:avLst/>
          </a:prstGeom>
          <a:solidFill>
            <a:schemeClr val="bg1">
              <a:lumMod val="75000"/>
            </a:schemeClr>
          </a:solidFill>
          <a:ln>
            <a:solidFill>
              <a:schemeClr val="tx1"/>
            </a:solidFill>
          </a:ln>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hlinkClick r:id="rId2" action="ppaction://hlinksldjump"/>
          </p:cNvPr>
          <p:cNvPicPr>
            <a:picLocks noChangeAspect="1"/>
          </p:cNvPicPr>
          <p:nvPr/>
        </p:nvPicPr>
        <p:blipFill>
          <a:blip r:embed="rId3"/>
          <a:stretch>
            <a:fillRect/>
          </a:stretch>
        </p:blipFill>
        <p:spPr>
          <a:xfrm>
            <a:off x="228742" y="386199"/>
            <a:ext cx="1908213" cy="664522"/>
          </a:xfrm>
          <a:prstGeom prst="rect">
            <a:avLst/>
          </a:prstGeom>
        </p:spPr>
      </p:pic>
      <p:sp>
        <p:nvSpPr>
          <p:cNvPr id="11" name="Rectangle: Beveled 10">
            <a:hlinkClick r:id="rId4" action="ppaction://hlinksldjump"/>
          </p:cNvPr>
          <p:cNvSpPr/>
          <p:nvPr/>
        </p:nvSpPr>
        <p:spPr>
          <a:xfrm>
            <a:off x="3492784" y="2493279"/>
            <a:ext cx="655433" cy="708870"/>
          </a:xfrm>
          <a:prstGeom prst="bevel">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FF0000"/>
                </a:solidFill>
                <a:latin typeface="Agency FB" panose="020B0503020202020204" pitchFamily="34" charset="0"/>
              </a:rPr>
              <a:t>1</a:t>
            </a:r>
          </a:p>
        </p:txBody>
      </p:sp>
      <p:sp>
        <p:nvSpPr>
          <p:cNvPr id="12" name="Rectangle: Beveled 11">
            <a:hlinkClick r:id="rId4" action="ppaction://hlinksldjump"/>
          </p:cNvPr>
          <p:cNvSpPr/>
          <p:nvPr/>
        </p:nvSpPr>
        <p:spPr>
          <a:xfrm>
            <a:off x="4262614" y="2510057"/>
            <a:ext cx="655433" cy="708870"/>
          </a:xfrm>
          <a:prstGeom prst="bevel">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FF0000"/>
                </a:solidFill>
                <a:latin typeface="Agency FB" panose="020B0503020202020204" pitchFamily="34" charset="0"/>
              </a:rPr>
              <a:t>2</a:t>
            </a:r>
          </a:p>
        </p:txBody>
      </p:sp>
      <p:sp>
        <p:nvSpPr>
          <p:cNvPr id="13" name="Rectangle: Beveled 12">
            <a:hlinkClick r:id="rId4" action="ppaction://hlinksldjump"/>
          </p:cNvPr>
          <p:cNvSpPr/>
          <p:nvPr/>
        </p:nvSpPr>
        <p:spPr>
          <a:xfrm>
            <a:off x="5051179" y="2518446"/>
            <a:ext cx="655433" cy="708870"/>
          </a:xfrm>
          <a:prstGeom prst="bevel">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FF0000"/>
                </a:solidFill>
                <a:latin typeface="Agency FB" panose="020B0503020202020204" pitchFamily="34" charset="0"/>
              </a:rPr>
              <a:t>3</a:t>
            </a:r>
          </a:p>
        </p:txBody>
      </p:sp>
      <p:sp>
        <p:nvSpPr>
          <p:cNvPr id="14" name="Rectangle: Beveled 13">
            <a:hlinkClick r:id="rId4" action="ppaction://hlinksldjump"/>
          </p:cNvPr>
          <p:cNvSpPr/>
          <p:nvPr/>
        </p:nvSpPr>
        <p:spPr>
          <a:xfrm>
            <a:off x="4262612" y="4972924"/>
            <a:ext cx="655433" cy="708870"/>
          </a:xfrm>
          <a:prstGeom prst="bevel">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FF0000"/>
                </a:solidFill>
                <a:latin typeface="Agency FB" panose="020B0503020202020204" pitchFamily="34" charset="0"/>
              </a:rPr>
              <a:t>0</a:t>
            </a:r>
          </a:p>
        </p:txBody>
      </p:sp>
      <p:sp>
        <p:nvSpPr>
          <p:cNvPr id="15" name="Rectangle: Beveled 14">
            <a:hlinkClick r:id="rId4" action="ppaction://hlinksldjump"/>
          </p:cNvPr>
          <p:cNvSpPr/>
          <p:nvPr/>
        </p:nvSpPr>
        <p:spPr>
          <a:xfrm>
            <a:off x="3492784" y="3325187"/>
            <a:ext cx="655433" cy="708870"/>
          </a:xfrm>
          <a:prstGeom prst="bevel">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FF0000"/>
                </a:solidFill>
                <a:latin typeface="Agency FB" panose="020B0503020202020204" pitchFamily="34" charset="0"/>
              </a:rPr>
              <a:t>4</a:t>
            </a:r>
          </a:p>
        </p:txBody>
      </p:sp>
      <p:sp>
        <p:nvSpPr>
          <p:cNvPr id="16" name="Rectangle: Beveled 15">
            <a:hlinkClick r:id="rId5" action="ppaction://hlinksldjump"/>
          </p:cNvPr>
          <p:cNvSpPr/>
          <p:nvPr/>
        </p:nvSpPr>
        <p:spPr>
          <a:xfrm>
            <a:off x="4262614" y="3332527"/>
            <a:ext cx="655433" cy="708870"/>
          </a:xfrm>
          <a:prstGeom prst="bevel">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FF0000"/>
                </a:solidFill>
                <a:latin typeface="Agency FB" panose="020B0503020202020204" pitchFamily="34" charset="0"/>
              </a:rPr>
              <a:t>5</a:t>
            </a:r>
          </a:p>
        </p:txBody>
      </p:sp>
      <p:sp>
        <p:nvSpPr>
          <p:cNvPr id="17" name="Rectangle: Beveled 16">
            <a:hlinkClick r:id="rId4" action="ppaction://hlinksldjump"/>
          </p:cNvPr>
          <p:cNvSpPr/>
          <p:nvPr/>
        </p:nvSpPr>
        <p:spPr>
          <a:xfrm>
            <a:off x="5051178" y="3332527"/>
            <a:ext cx="655433" cy="708870"/>
          </a:xfrm>
          <a:prstGeom prst="bevel">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FF0000"/>
                </a:solidFill>
                <a:latin typeface="Agency FB" panose="020B0503020202020204" pitchFamily="34" charset="0"/>
              </a:rPr>
              <a:t>6</a:t>
            </a:r>
          </a:p>
        </p:txBody>
      </p:sp>
      <p:sp>
        <p:nvSpPr>
          <p:cNvPr id="18" name="Rectangle: Beveled 17">
            <a:hlinkClick r:id="rId4" action="ppaction://hlinksldjump"/>
          </p:cNvPr>
          <p:cNvSpPr/>
          <p:nvPr/>
        </p:nvSpPr>
        <p:spPr>
          <a:xfrm>
            <a:off x="3492783" y="4157095"/>
            <a:ext cx="655433" cy="708870"/>
          </a:xfrm>
          <a:prstGeom prst="bevel">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FF0000"/>
                </a:solidFill>
                <a:latin typeface="Agency FB" panose="020B0503020202020204" pitchFamily="34" charset="0"/>
              </a:rPr>
              <a:t>7</a:t>
            </a:r>
          </a:p>
        </p:txBody>
      </p:sp>
      <p:sp>
        <p:nvSpPr>
          <p:cNvPr id="19" name="Rectangle: Beveled 18">
            <a:hlinkClick r:id="rId4" action="ppaction://hlinksldjump"/>
          </p:cNvPr>
          <p:cNvSpPr/>
          <p:nvPr/>
        </p:nvSpPr>
        <p:spPr>
          <a:xfrm>
            <a:off x="4262613" y="4154997"/>
            <a:ext cx="655433" cy="708870"/>
          </a:xfrm>
          <a:prstGeom prst="bevel">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FF0000"/>
                </a:solidFill>
                <a:latin typeface="Agency FB" panose="020B0503020202020204" pitchFamily="34" charset="0"/>
              </a:rPr>
              <a:t>8</a:t>
            </a:r>
          </a:p>
        </p:txBody>
      </p:sp>
      <p:sp>
        <p:nvSpPr>
          <p:cNvPr id="20" name="Rectangle: Beveled 19">
            <a:hlinkClick r:id="rId4" action="ppaction://hlinksldjump"/>
          </p:cNvPr>
          <p:cNvSpPr/>
          <p:nvPr/>
        </p:nvSpPr>
        <p:spPr>
          <a:xfrm>
            <a:off x="5051177" y="4172300"/>
            <a:ext cx="655433" cy="708870"/>
          </a:xfrm>
          <a:prstGeom prst="bevel">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FF0000"/>
                </a:solidFill>
                <a:latin typeface="Agency FB" panose="020B0503020202020204" pitchFamily="34" charset="0"/>
              </a:rPr>
              <a:t>9</a:t>
            </a:r>
          </a:p>
        </p:txBody>
      </p:sp>
      <p:sp>
        <p:nvSpPr>
          <p:cNvPr id="23" name="Rectangle: Beveled 22">
            <a:hlinkClick r:id="rId6" action="ppaction://hlinksldjump"/>
          </p:cNvPr>
          <p:cNvSpPr/>
          <p:nvPr/>
        </p:nvSpPr>
        <p:spPr>
          <a:xfrm>
            <a:off x="5051177" y="5072631"/>
            <a:ext cx="1082348" cy="509456"/>
          </a:xfrm>
          <a:prstGeom prst="bevel">
            <a:avLst>
              <a:gd name="adj" fmla="val 11950"/>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FF0000"/>
                </a:solidFill>
                <a:latin typeface="Agency FB" panose="020B0503020202020204" pitchFamily="34" charset="0"/>
              </a:rPr>
              <a:t>Restart</a:t>
            </a:r>
          </a:p>
        </p:txBody>
      </p:sp>
      <p:sp>
        <p:nvSpPr>
          <p:cNvPr id="24" name="Rectangle: Beveled 23">
            <a:hlinkClick r:id="rId7" action="ppaction://hlinksldjump"/>
          </p:cNvPr>
          <p:cNvSpPr/>
          <p:nvPr/>
        </p:nvSpPr>
        <p:spPr>
          <a:xfrm>
            <a:off x="3065868" y="5072631"/>
            <a:ext cx="1082348" cy="509456"/>
          </a:xfrm>
          <a:prstGeom prst="bevel">
            <a:avLst>
              <a:gd name="adj" fmla="val 11950"/>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FF0000"/>
                </a:solidFill>
                <a:latin typeface="Agency FB" panose="020B0503020202020204" pitchFamily="34" charset="0"/>
              </a:rPr>
              <a:t>Enter</a:t>
            </a:r>
          </a:p>
        </p:txBody>
      </p:sp>
      <p:sp>
        <p:nvSpPr>
          <p:cNvPr id="6" name="Oval 5"/>
          <p:cNvSpPr/>
          <p:nvPr/>
        </p:nvSpPr>
        <p:spPr>
          <a:xfrm>
            <a:off x="3627374" y="1648437"/>
            <a:ext cx="366796" cy="37208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a:off x="6952236" y="916497"/>
            <a:ext cx="1060116" cy="5459136"/>
          </a:xfrm>
          <a:prstGeom prst="rect">
            <a:avLst/>
          </a:prstGeom>
          <a:solidFill>
            <a:schemeClr val="bg1">
              <a:lumMod val="50000"/>
            </a:schemeClr>
          </a:solidFill>
          <a:ln>
            <a:solidFill>
              <a:schemeClr val="tx1"/>
            </a:solidFill>
          </a:ln>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p:nvSpPr>
        <p:spPr>
          <a:xfrm>
            <a:off x="6952236" y="916497"/>
            <a:ext cx="1060116" cy="784369"/>
          </a:xfrm>
          <a:prstGeom prst="rect">
            <a:avLst/>
          </a:prstGeom>
          <a:solidFill>
            <a:schemeClr val="bg1">
              <a:lumMod val="50000"/>
            </a:schemeClr>
          </a:solidFill>
          <a:ln>
            <a:solidFill>
              <a:schemeClr val="tx1"/>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rgbClr val="C00000"/>
              </a:solidFill>
              <a:latin typeface="Agency FB" panose="020B0503020202020204" pitchFamily="34" charset="0"/>
            </a:endParaRPr>
          </a:p>
        </p:txBody>
      </p:sp>
      <p:sp>
        <p:nvSpPr>
          <p:cNvPr id="27" name="Rectangle 26"/>
          <p:cNvSpPr/>
          <p:nvPr/>
        </p:nvSpPr>
        <p:spPr>
          <a:xfrm>
            <a:off x="7154318" y="1082073"/>
            <a:ext cx="655949" cy="461665"/>
          </a:xfrm>
          <a:prstGeom prst="rect">
            <a:avLst/>
          </a:prstGeom>
        </p:spPr>
        <p:txBody>
          <a:bodyPr wrap="none">
            <a:spAutoFit/>
          </a:bodyPr>
          <a:lstStyle/>
          <a:p>
            <a:pPr algn="ctr"/>
            <a:r>
              <a:rPr lang="en-US" sz="2400" dirty="0">
                <a:solidFill>
                  <a:srgbClr val="C00000"/>
                </a:solidFill>
                <a:effectLst>
                  <a:outerShdw blurRad="38100" dist="38100" dir="2700000" algn="tl">
                    <a:srgbClr val="000000">
                      <a:alpha val="43137"/>
                    </a:srgbClr>
                  </a:outerShdw>
                </a:effectLst>
                <a:latin typeface="Agency FB" panose="020B0503020202020204" pitchFamily="34" charset="0"/>
              </a:rPr>
              <a:t>Push</a:t>
            </a:r>
          </a:p>
        </p:txBody>
      </p:sp>
    </p:spTree>
    <p:extLst>
      <p:ext uri="{BB962C8B-B14F-4D97-AF65-F5344CB8AC3E}">
        <p14:creationId xmlns:p14="http://schemas.microsoft.com/office/powerpoint/2010/main" val="200320650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6858000"/>
          </a:xfrm>
          <a:prstGeom prst="rect">
            <a:avLst/>
          </a:prstGeom>
          <a:solidFill>
            <a:srgbClr val="6666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Beveled 21"/>
          <p:cNvSpPr/>
          <p:nvPr/>
        </p:nvSpPr>
        <p:spPr>
          <a:xfrm>
            <a:off x="2877423" y="1136708"/>
            <a:ext cx="3428861" cy="4670571"/>
          </a:xfrm>
          <a:prstGeom prst="bevel">
            <a:avLst>
              <a:gd name="adj" fmla="val 1763"/>
            </a:avLst>
          </a:prstGeom>
          <a:solidFill>
            <a:schemeClr val="tx1">
              <a:lumMod val="65000"/>
              <a:lumOff val="3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p:nvSpPr>
        <p:spPr>
          <a:xfrm>
            <a:off x="9697673" y="0"/>
            <a:ext cx="2494327" cy="6858000"/>
          </a:xfrm>
          <a:prstGeom prst="rect">
            <a:avLst/>
          </a:prstGeom>
          <a:solidFill>
            <a:srgbClr val="6666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3523375" y="1266739"/>
            <a:ext cx="578842" cy="1140902"/>
          </a:xfrm>
          <a:prstGeom prst="rect">
            <a:avLst/>
          </a:prstGeom>
          <a:solidFill>
            <a:schemeClr val="bg1">
              <a:lumMod val="75000"/>
            </a:schemeClr>
          </a:solidFill>
          <a:ln>
            <a:solidFill>
              <a:schemeClr val="tx1"/>
            </a:solidFill>
          </a:ln>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4297260" y="1266739"/>
            <a:ext cx="578842" cy="1140902"/>
          </a:xfrm>
          <a:prstGeom prst="rect">
            <a:avLst/>
          </a:prstGeom>
          <a:solidFill>
            <a:schemeClr val="bg1">
              <a:lumMod val="75000"/>
            </a:schemeClr>
          </a:solidFill>
          <a:ln>
            <a:solidFill>
              <a:schemeClr val="tx1"/>
            </a:solidFill>
          </a:ln>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5079534" y="1266739"/>
            <a:ext cx="578842" cy="1140902"/>
          </a:xfrm>
          <a:prstGeom prst="rect">
            <a:avLst/>
          </a:prstGeom>
          <a:solidFill>
            <a:schemeClr val="bg1">
              <a:lumMod val="75000"/>
            </a:schemeClr>
          </a:solidFill>
          <a:ln>
            <a:solidFill>
              <a:schemeClr val="tx1"/>
            </a:solidFill>
          </a:ln>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hlinkClick r:id="rId2" action="ppaction://hlinksldjump"/>
          </p:cNvPr>
          <p:cNvPicPr>
            <a:picLocks noChangeAspect="1"/>
          </p:cNvPicPr>
          <p:nvPr/>
        </p:nvPicPr>
        <p:blipFill>
          <a:blip r:embed="rId3"/>
          <a:stretch>
            <a:fillRect/>
          </a:stretch>
        </p:blipFill>
        <p:spPr>
          <a:xfrm>
            <a:off x="228742" y="386199"/>
            <a:ext cx="1908213" cy="664522"/>
          </a:xfrm>
          <a:prstGeom prst="rect">
            <a:avLst/>
          </a:prstGeom>
        </p:spPr>
      </p:pic>
      <p:sp>
        <p:nvSpPr>
          <p:cNvPr id="11" name="Rectangle: Beveled 10">
            <a:hlinkClick r:id="rId4" action="ppaction://hlinksldjump"/>
          </p:cNvPr>
          <p:cNvSpPr/>
          <p:nvPr/>
        </p:nvSpPr>
        <p:spPr>
          <a:xfrm>
            <a:off x="3492784" y="2493279"/>
            <a:ext cx="655433" cy="708870"/>
          </a:xfrm>
          <a:prstGeom prst="bevel">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FF0000"/>
                </a:solidFill>
                <a:latin typeface="Agency FB" panose="020B0503020202020204" pitchFamily="34" charset="0"/>
              </a:rPr>
              <a:t>1</a:t>
            </a:r>
          </a:p>
        </p:txBody>
      </p:sp>
      <p:sp>
        <p:nvSpPr>
          <p:cNvPr id="12" name="Rectangle: Beveled 11">
            <a:hlinkClick r:id="rId4" action="ppaction://hlinksldjump"/>
          </p:cNvPr>
          <p:cNvSpPr/>
          <p:nvPr/>
        </p:nvSpPr>
        <p:spPr>
          <a:xfrm>
            <a:off x="4262614" y="2510057"/>
            <a:ext cx="655433" cy="708870"/>
          </a:xfrm>
          <a:prstGeom prst="bevel">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FF0000"/>
                </a:solidFill>
                <a:latin typeface="Agency FB" panose="020B0503020202020204" pitchFamily="34" charset="0"/>
              </a:rPr>
              <a:t>2</a:t>
            </a:r>
          </a:p>
        </p:txBody>
      </p:sp>
      <p:sp>
        <p:nvSpPr>
          <p:cNvPr id="13" name="Rectangle: Beveled 12">
            <a:hlinkClick r:id="rId4" action="ppaction://hlinksldjump"/>
          </p:cNvPr>
          <p:cNvSpPr/>
          <p:nvPr/>
        </p:nvSpPr>
        <p:spPr>
          <a:xfrm>
            <a:off x="5051179" y="2518446"/>
            <a:ext cx="655433" cy="708870"/>
          </a:xfrm>
          <a:prstGeom prst="bevel">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FF0000"/>
                </a:solidFill>
                <a:latin typeface="Agency FB" panose="020B0503020202020204" pitchFamily="34" charset="0"/>
              </a:rPr>
              <a:t>3</a:t>
            </a:r>
          </a:p>
        </p:txBody>
      </p:sp>
      <p:sp>
        <p:nvSpPr>
          <p:cNvPr id="14" name="Rectangle: Beveled 13"/>
          <p:cNvSpPr/>
          <p:nvPr/>
        </p:nvSpPr>
        <p:spPr>
          <a:xfrm>
            <a:off x="4262612" y="4972924"/>
            <a:ext cx="655433" cy="708870"/>
          </a:xfrm>
          <a:prstGeom prst="bevel">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FF0000"/>
                </a:solidFill>
                <a:latin typeface="Agency FB" panose="020B0503020202020204" pitchFamily="34" charset="0"/>
              </a:rPr>
              <a:t>0</a:t>
            </a:r>
          </a:p>
        </p:txBody>
      </p:sp>
      <p:sp>
        <p:nvSpPr>
          <p:cNvPr id="15" name="Rectangle: Beveled 14">
            <a:hlinkClick r:id="rId4" action="ppaction://hlinksldjump"/>
          </p:cNvPr>
          <p:cNvSpPr/>
          <p:nvPr/>
        </p:nvSpPr>
        <p:spPr>
          <a:xfrm>
            <a:off x="3492784" y="3325187"/>
            <a:ext cx="655433" cy="708870"/>
          </a:xfrm>
          <a:prstGeom prst="bevel">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FF0000"/>
                </a:solidFill>
                <a:latin typeface="Agency FB" panose="020B0503020202020204" pitchFamily="34" charset="0"/>
              </a:rPr>
              <a:t>4</a:t>
            </a:r>
          </a:p>
        </p:txBody>
      </p:sp>
      <p:sp>
        <p:nvSpPr>
          <p:cNvPr id="16" name="Rectangle: Beveled 15">
            <a:hlinkClick r:id="rId4" action="ppaction://hlinksldjump"/>
          </p:cNvPr>
          <p:cNvSpPr/>
          <p:nvPr/>
        </p:nvSpPr>
        <p:spPr>
          <a:xfrm>
            <a:off x="4262614" y="3332527"/>
            <a:ext cx="655433" cy="708870"/>
          </a:xfrm>
          <a:prstGeom prst="bevel">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FF0000"/>
                </a:solidFill>
                <a:latin typeface="Agency FB" panose="020B0503020202020204" pitchFamily="34" charset="0"/>
              </a:rPr>
              <a:t>5</a:t>
            </a:r>
          </a:p>
        </p:txBody>
      </p:sp>
      <p:sp>
        <p:nvSpPr>
          <p:cNvPr id="17" name="Rectangle: Beveled 16">
            <a:hlinkClick r:id="rId4" action="ppaction://hlinksldjump"/>
          </p:cNvPr>
          <p:cNvSpPr/>
          <p:nvPr/>
        </p:nvSpPr>
        <p:spPr>
          <a:xfrm>
            <a:off x="5051178" y="3332527"/>
            <a:ext cx="655433" cy="708870"/>
          </a:xfrm>
          <a:prstGeom prst="bevel">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FF0000"/>
                </a:solidFill>
                <a:latin typeface="Agency FB" panose="020B0503020202020204" pitchFamily="34" charset="0"/>
              </a:rPr>
              <a:t>6</a:t>
            </a:r>
          </a:p>
        </p:txBody>
      </p:sp>
      <p:sp>
        <p:nvSpPr>
          <p:cNvPr id="18" name="Rectangle: Beveled 17">
            <a:hlinkClick r:id="rId4" action="ppaction://hlinksldjump"/>
          </p:cNvPr>
          <p:cNvSpPr/>
          <p:nvPr/>
        </p:nvSpPr>
        <p:spPr>
          <a:xfrm>
            <a:off x="3492783" y="4157095"/>
            <a:ext cx="655433" cy="708870"/>
          </a:xfrm>
          <a:prstGeom prst="bevel">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FF0000"/>
                </a:solidFill>
                <a:latin typeface="Agency FB" panose="020B0503020202020204" pitchFamily="34" charset="0"/>
              </a:rPr>
              <a:t>7</a:t>
            </a:r>
          </a:p>
        </p:txBody>
      </p:sp>
      <p:sp>
        <p:nvSpPr>
          <p:cNvPr id="19" name="Rectangle: Beveled 18">
            <a:hlinkClick r:id="rId4" action="ppaction://hlinksldjump"/>
          </p:cNvPr>
          <p:cNvSpPr/>
          <p:nvPr/>
        </p:nvSpPr>
        <p:spPr>
          <a:xfrm>
            <a:off x="4262613" y="4154997"/>
            <a:ext cx="655433" cy="708870"/>
          </a:xfrm>
          <a:prstGeom prst="bevel">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FF0000"/>
                </a:solidFill>
                <a:latin typeface="Agency FB" panose="020B0503020202020204" pitchFamily="34" charset="0"/>
              </a:rPr>
              <a:t>8</a:t>
            </a:r>
          </a:p>
        </p:txBody>
      </p:sp>
      <p:sp>
        <p:nvSpPr>
          <p:cNvPr id="20" name="Rectangle: Beveled 19">
            <a:hlinkClick r:id="rId4" action="ppaction://hlinksldjump"/>
          </p:cNvPr>
          <p:cNvSpPr/>
          <p:nvPr/>
        </p:nvSpPr>
        <p:spPr>
          <a:xfrm>
            <a:off x="5051177" y="4172300"/>
            <a:ext cx="655433" cy="708870"/>
          </a:xfrm>
          <a:prstGeom prst="bevel">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FF0000"/>
                </a:solidFill>
                <a:latin typeface="Agency FB" panose="020B0503020202020204" pitchFamily="34" charset="0"/>
              </a:rPr>
              <a:t>9</a:t>
            </a:r>
          </a:p>
        </p:txBody>
      </p:sp>
      <p:sp>
        <p:nvSpPr>
          <p:cNvPr id="23" name="Rectangle: Beveled 22">
            <a:hlinkClick r:id="rId5" action="ppaction://hlinksldjump"/>
          </p:cNvPr>
          <p:cNvSpPr/>
          <p:nvPr/>
        </p:nvSpPr>
        <p:spPr>
          <a:xfrm>
            <a:off x="5051177" y="5072631"/>
            <a:ext cx="1082348" cy="509456"/>
          </a:xfrm>
          <a:prstGeom prst="bevel">
            <a:avLst>
              <a:gd name="adj" fmla="val 11950"/>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FF0000"/>
                </a:solidFill>
                <a:latin typeface="Agency FB" panose="020B0503020202020204" pitchFamily="34" charset="0"/>
              </a:rPr>
              <a:t>Restart</a:t>
            </a:r>
          </a:p>
        </p:txBody>
      </p:sp>
      <p:sp>
        <p:nvSpPr>
          <p:cNvPr id="24" name="Rectangle: Beveled 23">
            <a:hlinkClick r:id="rId6" action="ppaction://hlinksldjump"/>
          </p:cNvPr>
          <p:cNvSpPr/>
          <p:nvPr/>
        </p:nvSpPr>
        <p:spPr>
          <a:xfrm>
            <a:off x="3065868" y="5072631"/>
            <a:ext cx="1082348" cy="509456"/>
          </a:xfrm>
          <a:prstGeom prst="bevel">
            <a:avLst>
              <a:gd name="adj" fmla="val 11950"/>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FF0000"/>
                </a:solidFill>
                <a:latin typeface="Agency FB" panose="020B0503020202020204" pitchFamily="34" charset="0"/>
              </a:rPr>
              <a:t>Enter</a:t>
            </a:r>
          </a:p>
        </p:txBody>
      </p:sp>
      <p:sp>
        <p:nvSpPr>
          <p:cNvPr id="6" name="Oval 5"/>
          <p:cNvSpPr/>
          <p:nvPr/>
        </p:nvSpPr>
        <p:spPr>
          <a:xfrm>
            <a:off x="3627374" y="1648437"/>
            <a:ext cx="366796" cy="37208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p:cNvSpPr/>
          <p:nvPr/>
        </p:nvSpPr>
        <p:spPr>
          <a:xfrm>
            <a:off x="4405885" y="1648437"/>
            <a:ext cx="366796" cy="37208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p:nvSpPr>
        <p:spPr>
          <a:xfrm>
            <a:off x="6952236" y="916497"/>
            <a:ext cx="1060116" cy="5459136"/>
          </a:xfrm>
          <a:prstGeom prst="rect">
            <a:avLst/>
          </a:prstGeom>
          <a:solidFill>
            <a:schemeClr val="bg1">
              <a:lumMod val="50000"/>
            </a:schemeClr>
          </a:solidFill>
          <a:ln>
            <a:solidFill>
              <a:schemeClr val="tx1"/>
            </a:solidFill>
          </a:ln>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p:nvSpPr>
        <p:spPr>
          <a:xfrm>
            <a:off x="6952236" y="916497"/>
            <a:ext cx="1060116" cy="784369"/>
          </a:xfrm>
          <a:prstGeom prst="rect">
            <a:avLst/>
          </a:prstGeom>
          <a:solidFill>
            <a:schemeClr val="bg1">
              <a:lumMod val="50000"/>
            </a:schemeClr>
          </a:solidFill>
          <a:ln>
            <a:solidFill>
              <a:schemeClr val="tx1"/>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rgbClr val="C00000"/>
              </a:solidFill>
              <a:latin typeface="Agency FB" panose="020B0503020202020204" pitchFamily="34" charset="0"/>
            </a:endParaRPr>
          </a:p>
        </p:txBody>
      </p:sp>
      <p:sp>
        <p:nvSpPr>
          <p:cNvPr id="28" name="Rectangle 27"/>
          <p:cNvSpPr/>
          <p:nvPr/>
        </p:nvSpPr>
        <p:spPr>
          <a:xfrm>
            <a:off x="7154318" y="1082073"/>
            <a:ext cx="655949" cy="461665"/>
          </a:xfrm>
          <a:prstGeom prst="rect">
            <a:avLst/>
          </a:prstGeom>
        </p:spPr>
        <p:txBody>
          <a:bodyPr wrap="none">
            <a:spAutoFit/>
          </a:bodyPr>
          <a:lstStyle/>
          <a:p>
            <a:pPr algn="ctr"/>
            <a:r>
              <a:rPr lang="en-US" sz="2400" dirty="0">
                <a:solidFill>
                  <a:srgbClr val="C00000"/>
                </a:solidFill>
                <a:effectLst>
                  <a:outerShdw blurRad="38100" dist="38100" dir="2700000" algn="tl">
                    <a:srgbClr val="000000">
                      <a:alpha val="43137"/>
                    </a:srgbClr>
                  </a:outerShdw>
                </a:effectLst>
                <a:latin typeface="Agency FB" panose="020B0503020202020204" pitchFamily="34" charset="0"/>
              </a:rPr>
              <a:t>Push</a:t>
            </a:r>
          </a:p>
        </p:txBody>
      </p:sp>
    </p:spTree>
    <p:extLst>
      <p:ext uri="{BB962C8B-B14F-4D97-AF65-F5344CB8AC3E}">
        <p14:creationId xmlns:p14="http://schemas.microsoft.com/office/powerpoint/2010/main" val="19443691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6858000"/>
          </a:xfrm>
          <a:prstGeom prst="rect">
            <a:avLst/>
          </a:prstGeom>
          <a:solidFill>
            <a:srgbClr val="6666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Beveled 21"/>
          <p:cNvSpPr/>
          <p:nvPr/>
        </p:nvSpPr>
        <p:spPr>
          <a:xfrm>
            <a:off x="2877423" y="1136708"/>
            <a:ext cx="3428861" cy="4670571"/>
          </a:xfrm>
          <a:prstGeom prst="bevel">
            <a:avLst>
              <a:gd name="adj" fmla="val 1763"/>
            </a:avLst>
          </a:prstGeom>
          <a:solidFill>
            <a:schemeClr val="tx1">
              <a:lumMod val="65000"/>
              <a:lumOff val="3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p:nvSpPr>
        <p:spPr>
          <a:xfrm>
            <a:off x="9697673" y="0"/>
            <a:ext cx="2494327" cy="6858000"/>
          </a:xfrm>
          <a:prstGeom prst="rect">
            <a:avLst/>
          </a:prstGeom>
          <a:solidFill>
            <a:srgbClr val="6666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3523375" y="1266739"/>
            <a:ext cx="578842" cy="1140902"/>
          </a:xfrm>
          <a:prstGeom prst="rect">
            <a:avLst/>
          </a:prstGeom>
          <a:solidFill>
            <a:schemeClr val="bg1">
              <a:lumMod val="75000"/>
            </a:schemeClr>
          </a:solidFill>
          <a:ln>
            <a:solidFill>
              <a:schemeClr val="tx1"/>
            </a:solidFill>
          </a:ln>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4297260" y="1266739"/>
            <a:ext cx="578842" cy="1140902"/>
          </a:xfrm>
          <a:prstGeom prst="rect">
            <a:avLst/>
          </a:prstGeom>
          <a:solidFill>
            <a:schemeClr val="bg1">
              <a:lumMod val="75000"/>
            </a:schemeClr>
          </a:solidFill>
          <a:ln>
            <a:solidFill>
              <a:schemeClr val="tx1"/>
            </a:solidFill>
          </a:ln>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5079534" y="1266739"/>
            <a:ext cx="578842" cy="1140902"/>
          </a:xfrm>
          <a:prstGeom prst="rect">
            <a:avLst/>
          </a:prstGeom>
          <a:solidFill>
            <a:schemeClr val="bg1">
              <a:lumMod val="75000"/>
            </a:schemeClr>
          </a:solidFill>
          <a:ln>
            <a:solidFill>
              <a:schemeClr val="tx1"/>
            </a:solidFill>
          </a:ln>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hlinkClick r:id="rId2" action="ppaction://hlinksldjump"/>
          </p:cNvPr>
          <p:cNvPicPr>
            <a:picLocks noChangeAspect="1"/>
          </p:cNvPicPr>
          <p:nvPr/>
        </p:nvPicPr>
        <p:blipFill>
          <a:blip r:embed="rId3"/>
          <a:stretch>
            <a:fillRect/>
          </a:stretch>
        </p:blipFill>
        <p:spPr>
          <a:xfrm>
            <a:off x="228742" y="386199"/>
            <a:ext cx="1908213" cy="664522"/>
          </a:xfrm>
          <a:prstGeom prst="rect">
            <a:avLst/>
          </a:prstGeom>
        </p:spPr>
      </p:pic>
      <p:sp>
        <p:nvSpPr>
          <p:cNvPr id="11" name="Rectangle: Beveled 10">
            <a:hlinkClick r:id="rId4" action="ppaction://hlinksldjump"/>
          </p:cNvPr>
          <p:cNvSpPr/>
          <p:nvPr/>
        </p:nvSpPr>
        <p:spPr>
          <a:xfrm>
            <a:off x="3492784" y="2493279"/>
            <a:ext cx="655433" cy="708870"/>
          </a:xfrm>
          <a:prstGeom prst="bevel">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FF0000"/>
                </a:solidFill>
                <a:latin typeface="Agency FB" panose="020B0503020202020204" pitchFamily="34" charset="0"/>
              </a:rPr>
              <a:t>1</a:t>
            </a:r>
          </a:p>
        </p:txBody>
      </p:sp>
      <p:sp>
        <p:nvSpPr>
          <p:cNvPr id="12" name="Rectangle: Beveled 11">
            <a:hlinkClick r:id="rId4" action="ppaction://hlinksldjump"/>
          </p:cNvPr>
          <p:cNvSpPr/>
          <p:nvPr/>
        </p:nvSpPr>
        <p:spPr>
          <a:xfrm>
            <a:off x="4262614" y="2510057"/>
            <a:ext cx="655433" cy="708870"/>
          </a:xfrm>
          <a:prstGeom prst="bevel">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FF0000"/>
                </a:solidFill>
                <a:latin typeface="Agency FB" panose="020B0503020202020204" pitchFamily="34" charset="0"/>
              </a:rPr>
              <a:t>2</a:t>
            </a:r>
          </a:p>
        </p:txBody>
      </p:sp>
      <p:sp>
        <p:nvSpPr>
          <p:cNvPr id="13" name="Rectangle: Beveled 12">
            <a:hlinkClick r:id="rId4" action="ppaction://hlinksldjump"/>
          </p:cNvPr>
          <p:cNvSpPr/>
          <p:nvPr/>
        </p:nvSpPr>
        <p:spPr>
          <a:xfrm>
            <a:off x="5051179" y="2518446"/>
            <a:ext cx="655433" cy="708870"/>
          </a:xfrm>
          <a:prstGeom prst="bevel">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FF0000"/>
                </a:solidFill>
                <a:latin typeface="Agency FB" panose="020B0503020202020204" pitchFamily="34" charset="0"/>
              </a:rPr>
              <a:t>3</a:t>
            </a:r>
          </a:p>
        </p:txBody>
      </p:sp>
      <p:sp>
        <p:nvSpPr>
          <p:cNvPr id="14" name="Rectangle: Beveled 13"/>
          <p:cNvSpPr/>
          <p:nvPr/>
        </p:nvSpPr>
        <p:spPr>
          <a:xfrm>
            <a:off x="4262612" y="4972924"/>
            <a:ext cx="655433" cy="708870"/>
          </a:xfrm>
          <a:prstGeom prst="bevel">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FF0000"/>
                </a:solidFill>
                <a:latin typeface="Agency FB" panose="020B0503020202020204" pitchFamily="34" charset="0"/>
              </a:rPr>
              <a:t>0</a:t>
            </a:r>
          </a:p>
        </p:txBody>
      </p:sp>
      <p:sp>
        <p:nvSpPr>
          <p:cNvPr id="15" name="Rectangle: Beveled 14">
            <a:hlinkClick r:id="rId4" action="ppaction://hlinksldjump"/>
          </p:cNvPr>
          <p:cNvSpPr/>
          <p:nvPr/>
        </p:nvSpPr>
        <p:spPr>
          <a:xfrm>
            <a:off x="3492784" y="3325187"/>
            <a:ext cx="655433" cy="708870"/>
          </a:xfrm>
          <a:prstGeom prst="bevel">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FF0000"/>
                </a:solidFill>
                <a:latin typeface="Agency FB" panose="020B0503020202020204" pitchFamily="34" charset="0"/>
              </a:rPr>
              <a:t>4</a:t>
            </a:r>
          </a:p>
        </p:txBody>
      </p:sp>
      <p:sp>
        <p:nvSpPr>
          <p:cNvPr id="16" name="Rectangle: Beveled 15">
            <a:hlinkClick r:id="rId4" action="ppaction://hlinksldjump"/>
          </p:cNvPr>
          <p:cNvSpPr/>
          <p:nvPr/>
        </p:nvSpPr>
        <p:spPr>
          <a:xfrm>
            <a:off x="4262614" y="3332527"/>
            <a:ext cx="655433" cy="708870"/>
          </a:xfrm>
          <a:prstGeom prst="bevel">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FF0000"/>
                </a:solidFill>
                <a:latin typeface="Agency FB" panose="020B0503020202020204" pitchFamily="34" charset="0"/>
              </a:rPr>
              <a:t>5</a:t>
            </a:r>
          </a:p>
        </p:txBody>
      </p:sp>
      <p:sp>
        <p:nvSpPr>
          <p:cNvPr id="17" name="Rectangle: Beveled 16">
            <a:hlinkClick r:id="rId4" action="ppaction://hlinksldjump"/>
          </p:cNvPr>
          <p:cNvSpPr/>
          <p:nvPr/>
        </p:nvSpPr>
        <p:spPr>
          <a:xfrm>
            <a:off x="5051178" y="3332527"/>
            <a:ext cx="655433" cy="708870"/>
          </a:xfrm>
          <a:prstGeom prst="bevel">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FF0000"/>
                </a:solidFill>
                <a:latin typeface="Agency FB" panose="020B0503020202020204" pitchFamily="34" charset="0"/>
              </a:rPr>
              <a:t>6</a:t>
            </a:r>
          </a:p>
        </p:txBody>
      </p:sp>
      <p:sp>
        <p:nvSpPr>
          <p:cNvPr id="18" name="Rectangle: Beveled 17">
            <a:hlinkClick r:id="rId4" action="ppaction://hlinksldjump"/>
          </p:cNvPr>
          <p:cNvSpPr/>
          <p:nvPr/>
        </p:nvSpPr>
        <p:spPr>
          <a:xfrm>
            <a:off x="3492783" y="4157095"/>
            <a:ext cx="655433" cy="708870"/>
          </a:xfrm>
          <a:prstGeom prst="bevel">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FF0000"/>
                </a:solidFill>
                <a:latin typeface="Agency FB" panose="020B0503020202020204" pitchFamily="34" charset="0"/>
              </a:rPr>
              <a:t>7</a:t>
            </a:r>
          </a:p>
        </p:txBody>
      </p:sp>
      <p:sp>
        <p:nvSpPr>
          <p:cNvPr id="19" name="Rectangle: Beveled 18">
            <a:hlinkClick r:id="rId4" action="ppaction://hlinksldjump"/>
          </p:cNvPr>
          <p:cNvSpPr/>
          <p:nvPr/>
        </p:nvSpPr>
        <p:spPr>
          <a:xfrm>
            <a:off x="4262613" y="4154997"/>
            <a:ext cx="655433" cy="708870"/>
          </a:xfrm>
          <a:prstGeom prst="bevel">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FF0000"/>
                </a:solidFill>
                <a:latin typeface="Agency FB" panose="020B0503020202020204" pitchFamily="34" charset="0"/>
              </a:rPr>
              <a:t>8</a:t>
            </a:r>
          </a:p>
        </p:txBody>
      </p:sp>
      <p:sp>
        <p:nvSpPr>
          <p:cNvPr id="20" name="Rectangle: Beveled 19">
            <a:hlinkClick r:id="rId5" action="ppaction://hlinksldjump"/>
          </p:cNvPr>
          <p:cNvSpPr/>
          <p:nvPr/>
        </p:nvSpPr>
        <p:spPr>
          <a:xfrm>
            <a:off x="5051177" y="4172300"/>
            <a:ext cx="655433" cy="708870"/>
          </a:xfrm>
          <a:prstGeom prst="bevel">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FF0000"/>
                </a:solidFill>
                <a:latin typeface="Agency FB" panose="020B0503020202020204" pitchFamily="34" charset="0"/>
              </a:rPr>
              <a:t>9</a:t>
            </a:r>
          </a:p>
        </p:txBody>
      </p:sp>
      <p:sp>
        <p:nvSpPr>
          <p:cNvPr id="23" name="Rectangle: Beveled 22">
            <a:hlinkClick r:id="rId6" action="ppaction://hlinksldjump"/>
          </p:cNvPr>
          <p:cNvSpPr/>
          <p:nvPr/>
        </p:nvSpPr>
        <p:spPr>
          <a:xfrm>
            <a:off x="5051177" y="5072631"/>
            <a:ext cx="1082348" cy="509456"/>
          </a:xfrm>
          <a:prstGeom prst="bevel">
            <a:avLst>
              <a:gd name="adj" fmla="val 11950"/>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FF0000"/>
                </a:solidFill>
                <a:latin typeface="Agency FB" panose="020B0503020202020204" pitchFamily="34" charset="0"/>
              </a:rPr>
              <a:t>Restart</a:t>
            </a:r>
          </a:p>
        </p:txBody>
      </p:sp>
      <p:sp>
        <p:nvSpPr>
          <p:cNvPr id="24" name="Rectangle: Beveled 23">
            <a:hlinkClick r:id="rId7" action="ppaction://hlinksldjump"/>
          </p:cNvPr>
          <p:cNvSpPr/>
          <p:nvPr/>
        </p:nvSpPr>
        <p:spPr>
          <a:xfrm>
            <a:off x="3065868" y="5072631"/>
            <a:ext cx="1082348" cy="509456"/>
          </a:xfrm>
          <a:prstGeom prst="bevel">
            <a:avLst>
              <a:gd name="adj" fmla="val 11950"/>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FF0000"/>
                </a:solidFill>
                <a:latin typeface="Agency FB" panose="020B0503020202020204" pitchFamily="34" charset="0"/>
              </a:rPr>
              <a:t>Enter</a:t>
            </a:r>
          </a:p>
        </p:txBody>
      </p:sp>
      <p:sp>
        <p:nvSpPr>
          <p:cNvPr id="6" name="Oval 5"/>
          <p:cNvSpPr/>
          <p:nvPr/>
        </p:nvSpPr>
        <p:spPr>
          <a:xfrm>
            <a:off x="3627374" y="1648437"/>
            <a:ext cx="366796" cy="37208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p:cNvSpPr/>
          <p:nvPr/>
        </p:nvSpPr>
        <p:spPr>
          <a:xfrm>
            <a:off x="4405885" y="1648437"/>
            <a:ext cx="366796" cy="37208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p:nvSpPr>
        <p:spPr>
          <a:xfrm>
            <a:off x="6952236" y="916497"/>
            <a:ext cx="1060116" cy="5459136"/>
          </a:xfrm>
          <a:prstGeom prst="rect">
            <a:avLst/>
          </a:prstGeom>
          <a:solidFill>
            <a:schemeClr val="bg1">
              <a:lumMod val="50000"/>
            </a:schemeClr>
          </a:solidFill>
          <a:ln>
            <a:solidFill>
              <a:schemeClr val="tx1"/>
            </a:solidFill>
          </a:ln>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p:nvSpPr>
        <p:spPr>
          <a:xfrm>
            <a:off x="6952236" y="916497"/>
            <a:ext cx="1060116" cy="784369"/>
          </a:xfrm>
          <a:prstGeom prst="rect">
            <a:avLst/>
          </a:prstGeom>
          <a:solidFill>
            <a:schemeClr val="bg1">
              <a:lumMod val="50000"/>
            </a:schemeClr>
          </a:solidFill>
          <a:ln>
            <a:solidFill>
              <a:schemeClr val="tx1"/>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rgbClr val="C00000"/>
              </a:solidFill>
              <a:latin typeface="Agency FB" panose="020B0503020202020204" pitchFamily="34" charset="0"/>
            </a:endParaRPr>
          </a:p>
        </p:txBody>
      </p:sp>
      <p:sp>
        <p:nvSpPr>
          <p:cNvPr id="28" name="Rectangle 27"/>
          <p:cNvSpPr/>
          <p:nvPr/>
        </p:nvSpPr>
        <p:spPr>
          <a:xfrm>
            <a:off x="7154318" y="1082073"/>
            <a:ext cx="655949" cy="461665"/>
          </a:xfrm>
          <a:prstGeom prst="rect">
            <a:avLst/>
          </a:prstGeom>
        </p:spPr>
        <p:txBody>
          <a:bodyPr wrap="none">
            <a:spAutoFit/>
          </a:bodyPr>
          <a:lstStyle/>
          <a:p>
            <a:pPr algn="ctr"/>
            <a:r>
              <a:rPr lang="en-US" sz="2400" dirty="0">
                <a:solidFill>
                  <a:srgbClr val="C00000"/>
                </a:solidFill>
                <a:effectLst>
                  <a:outerShdw blurRad="38100" dist="38100" dir="2700000" algn="tl">
                    <a:srgbClr val="000000">
                      <a:alpha val="43137"/>
                    </a:srgbClr>
                  </a:outerShdw>
                </a:effectLst>
                <a:latin typeface="Agency FB" panose="020B0503020202020204" pitchFamily="34" charset="0"/>
              </a:rPr>
              <a:t>Push</a:t>
            </a:r>
          </a:p>
        </p:txBody>
      </p:sp>
    </p:spTree>
    <p:extLst>
      <p:ext uri="{BB962C8B-B14F-4D97-AF65-F5344CB8AC3E}">
        <p14:creationId xmlns:p14="http://schemas.microsoft.com/office/powerpoint/2010/main" val="24359565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6858000"/>
          </a:xfrm>
          <a:prstGeom prst="rect">
            <a:avLst/>
          </a:prstGeom>
          <a:solidFill>
            <a:srgbClr val="6666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Beveled 21"/>
          <p:cNvSpPr/>
          <p:nvPr/>
        </p:nvSpPr>
        <p:spPr>
          <a:xfrm>
            <a:off x="2877423" y="1136708"/>
            <a:ext cx="3428861" cy="4670571"/>
          </a:xfrm>
          <a:prstGeom prst="bevel">
            <a:avLst>
              <a:gd name="adj" fmla="val 1763"/>
            </a:avLst>
          </a:prstGeom>
          <a:solidFill>
            <a:schemeClr val="tx1">
              <a:lumMod val="65000"/>
              <a:lumOff val="3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p:nvSpPr>
        <p:spPr>
          <a:xfrm>
            <a:off x="9697673" y="0"/>
            <a:ext cx="2494327" cy="6858000"/>
          </a:xfrm>
          <a:prstGeom prst="rect">
            <a:avLst/>
          </a:prstGeom>
          <a:solidFill>
            <a:srgbClr val="6666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3523375" y="1266739"/>
            <a:ext cx="578842" cy="1140902"/>
          </a:xfrm>
          <a:prstGeom prst="rect">
            <a:avLst/>
          </a:prstGeom>
          <a:solidFill>
            <a:schemeClr val="bg1">
              <a:lumMod val="75000"/>
            </a:schemeClr>
          </a:solidFill>
          <a:ln>
            <a:solidFill>
              <a:schemeClr val="tx1"/>
            </a:solidFill>
          </a:ln>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4297260" y="1266739"/>
            <a:ext cx="578842" cy="1140902"/>
          </a:xfrm>
          <a:prstGeom prst="rect">
            <a:avLst/>
          </a:prstGeom>
          <a:solidFill>
            <a:schemeClr val="bg1">
              <a:lumMod val="75000"/>
            </a:schemeClr>
          </a:solidFill>
          <a:ln>
            <a:solidFill>
              <a:schemeClr val="tx1"/>
            </a:solidFill>
          </a:ln>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5079534" y="1266739"/>
            <a:ext cx="578842" cy="1140902"/>
          </a:xfrm>
          <a:prstGeom prst="rect">
            <a:avLst/>
          </a:prstGeom>
          <a:solidFill>
            <a:schemeClr val="bg1">
              <a:lumMod val="75000"/>
            </a:schemeClr>
          </a:solidFill>
          <a:ln>
            <a:solidFill>
              <a:schemeClr val="tx1"/>
            </a:solidFill>
          </a:ln>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hlinkClick r:id="rId2" action="ppaction://hlinksldjump"/>
          </p:cNvPr>
          <p:cNvPicPr>
            <a:picLocks noChangeAspect="1"/>
          </p:cNvPicPr>
          <p:nvPr/>
        </p:nvPicPr>
        <p:blipFill>
          <a:blip r:embed="rId3"/>
          <a:stretch>
            <a:fillRect/>
          </a:stretch>
        </p:blipFill>
        <p:spPr>
          <a:xfrm>
            <a:off x="228742" y="386199"/>
            <a:ext cx="1908213" cy="664522"/>
          </a:xfrm>
          <a:prstGeom prst="rect">
            <a:avLst/>
          </a:prstGeom>
        </p:spPr>
      </p:pic>
      <p:sp>
        <p:nvSpPr>
          <p:cNvPr id="11" name="Rectangle: Beveled 10"/>
          <p:cNvSpPr/>
          <p:nvPr/>
        </p:nvSpPr>
        <p:spPr>
          <a:xfrm>
            <a:off x="3492784" y="2493279"/>
            <a:ext cx="655433" cy="708870"/>
          </a:xfrm>
          <a:prstGeom prst="bevel">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FF0000"/>
                </a:solidFill>
                <a:latin typeface="Agency FB" panose="020B0503020202020204" pitchFamily="34" charset="0"/>
              </a:rPr>
              <a:t>1</a:t>
            </a:r>
          </a:p>
        </p:txBody>
      </p:sp>
      <p:sp>
        <p:nvSpPr>
          <p:cNvPr id="12" name="Rectangle: Beveled 11"/>
          <p:cNvSpPr/>
          <p:nvPr/>
        </p:nvSpPr>
        <p:spPr>
          <a:xfrm>
            <a:off x="4262614" y="2510057"/>
            <a:ext cx="655433" cy="708870"/>
          </a:xfrm>
          <a:prstGeom prst="bevel">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FF0000"/>
                </a:solidFill>
                <a:latin typeface="Agency FB" panose="020B0503020202020204" pitchFamily="34" charset="0"/>
              </a:rPr>
              <a:t>2</a:t>
            </a:r>
          </a:p>
        </p:txBody>
      </p:sp>
      <p:sp>
        <p:nvSpPr>
          <p:cNvPr id="13" name="Rectangle: Beveled 12"/>
          <p:cNvSpPr/>
          <p:nvPr/>
        </p:nvSpPr>
        <p:spPr>
          <a:xfrm>
            <a:off x="5051179" y="2518446"/>
            <a:ext cx="655433" cy="708870"/>
          </a:xfrm>
          <a:prstGeom prst="bevel">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FF0000"/>
                </a:solidFill>
                <a:latin typeface="Agency FB" panose="020B0503020202020204" pitchFamily="34" charset="0"/>
              </a:rPr>
              <a:t>3</a:t>
            </a:r>
          </a:p>
        </p:txBody>
      </p:sp>
      <p:sp>
        <p:nvSpPr>
          <p:cNvPr id="14" name="Rectangle: Beveled 13"/>
          <p:cNvSpPr/>
          <p:nvPr/>
        </p:nvSpPr>
        <p:spPr>
          <a:xfrm>
            <a:off x="4262612" y="4972924"/>
            <a:ext cx="655433" cy="708870"/>
          </a:xfrm>
          <a:prstGeom prst="bevel">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FF0000"/>
                </a:solidFill>
                <a:latin typeface="Agency FB" panose="020B0503020202020204" pitchFamily="34" charset="0"/>
              </a:rPr>
              <a:t>0</a:t>
            </a:r>
          </a:p>
        </p:txBody>
      </p:sp>
      <p:sp>
        <p:nvSpPr>
          <p:cNvPr id="15" name="Rectangle: Beveled 14"/>
          <p:cNvSpPr/>
          <p:nvPr/>
        </p:nvSpPr>
        <p:spPr>
          <a:xfrm>
            <a:off x="3492784" y="3325187"/>
            <a:ext cx="655433" cy="708870"/>
          </a:xfrm>
          <a:prstGeom prst="bevel">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FF0000"/>
                </a:solidFill>
                <a:latin typeface="Agency FB" panose="020B0503020202020204" pitchFamily="34" charset="0"/>
              </a:rPr>
              <a:t>4</a:t>
            </a:r>
          </a:p>
        </p:txBody>
      </p:sp>
      <p:sp>
        <p:nvSpPr>
          <p:cNvPr id="16" name="Rectangle: Beveled 15"/>
          <p:cNvSpPr/>
          <p:nvPr/>
        </p:nvSpPr>
        <p:spPr>
          <a:xfrm>
            <a:off x="4262614" y="3332527"/>
            <a:ext cx="655433" cy="708870"/>
          </a:xfrm>
          <a:prstGeom prst="bevel">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FF0000"/>
                </a:solidFill>
                <a:latin typeface="Agency FB" panose="020B0503020202020204" pitchFamily="34" charset="0"/>
              </a:rPr>
              <a:t>5</a:t>
            </a:r>
          </a:p>
        </p:txBody>
      </p:sp>
      <p:sp>
        <p:nvSpPr>
          <p:cNvPr id="17" name="Rectangle: Beveled 16"/>
          <p:cNvSpPr/>
          <p:nvPr/>
        </p:nvSpPr>
        <p:spPr>
          <a:xfrm>
            <a:off x="5051178" y="3332527"/>
            <a:ext cx="655433" cy="708870"/>
          </a:xfrm>
          <a:prstGeom prst="bevel">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FF0000"/>
                </a:solidFill>
                <a:latin typeface="Agency FB" panose="020B0503020202020204" pitchFamily="34" charset="0"/>
              </a:rPr>
              <a:t>6</a:t>
            </a:r>
          </a:p>
        </p:txBody>
      </p:sp>
      <p:sp>
        <p:nvSpPr>
          <p:cNvPr id="18" name="Rectangle: Beveled 17"/>
          <p:cNvSpPr/>
          <p:nvPr/>
        </p:nvSpPr>
        <p:spPr>
          <a:xfrm>
            <a:off x="3492783" y="4157095"/>
            <a:ext cx="655433" cy="708870"/>
          </a:xfrm>
          <a:prstGeom prst="bevel">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FF0000"/>
                </a:solidFill>
                <a:latin typeface="Agency FB" panose="020B0503020202020204" pitchFamily="34" charset="0"/>
              </a:rPr>
              <a:t>7</a:t>
            </a:r>
          </a:p>
        </p:txBody>
      </p:sp>
      <p:sp>
        <p:nvSpPr>
          <p:cNvPr id="19" name="Rectangle: Beveled 18"/>
          <p:cNvSpPr/>
          <p:nvPr/>
        </p:nvSpPr>
        <p:spPr>
          <a:xfrm>
            <a:off x="4262613" y="4154997"/>
            <a:ext cx="655433" cy="708870"/>
          </a:xfrm>
          <a:prstGeom prst="bevel">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FF0000"/>
                </a:solidFill>
                <a:latin typeface="Agency FB" panose="020B0503020202020204" pitchFamily="34" charset="0"/>
              </a:rPr>
              <a:t>8</a:t>
            </a:r>
          </a:p>
        </p:txBody>
      </p:sp>
      <p:sp>
        <p:nvSpPr>
          <p:cNvPr id="20" name="Rectangle: Beveled 19"/>
          <p:cNvSpPr/>
          <p:nvPr/>
        </p:nvSpPr>
        <p:spPr>
          <a:xfrm>
            <a:off x="5051177" y="4172300"/>
            <a:ext cx="655433" cy="708870"/>
          </a:xfrm>
          <a:prstGeom prst="bevel">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FF0000"/>
                </a:solidFill>
                <a:latin typeface="Agency FB" panose="020B0503020202020204" pitchFamily="34" charset="0"/>
              </a:rPr>
              <a:t>9</a:t>
            </a:r>
          </a:p>
        </p:txBody>
      </p:sp>
      <p:sp>
        <p:nvSpPr>
          <p:cNvPr id="23" name="Rectangle: Beveled 22">
            <a:hlinkClick r:id="rId4" action="ppaction://hlinksldjump"/>
          </p:cNvPr>
          <p:cNvSpPr/>
          <p:nvPr/>
        </p:nvSpPr>
        <p:spPr>
          <a:xfrm>
            <a:off x="5051177" y="5072631"/>
            <a:ext cx="1082348" cy="509456"/>
          </a:xfrm>
          <a:prstGeom prst="bevel">
            <a:avLst>
              <a:gd name="adj" fmla="val 11950"/>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FF0000"/>
                </a:solidFill>
                <a:latin typeface="Agency FB" panose="020B0503020202020204" pitchFamily="34" charset="0"/>
              </a:rPr>
              <a:t>Restart</a:t>
            </a:r>
          </a:p>
        </p:txBody>
      </p:sp>
      <p:sp>
        <p:nvSpPr>
          <p:cNvPr id="24" name="Rectangle: Beveled 23">
            <a:hlinkClick r:id="rId5" action="ppaction://hlinksldjump"/>
          </p:cNvPr>
          <p:cNvSpPr/>
          <p:nvPr/>
        </p:nvSpPr>
        <p:spPr>
          <a:xfrm>
            <a:off x="3065868" y="5072631"/>
            <a:ext cx="1082348" cy="509456"/>
          </a:xfrm>
          <a:prstGeom prst="bevel">
            <a:avLst>
              <a:gd name="adj" fmla="val 11950"/>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FF0000"/>
                </a:solidFill>
                <a:latin typeface="Agency FB" panose="020B0503020202020204" pitchFamily="34" charset="0"/>
              </a:rPr>
              <a:t>Enter</a:t>
            </a:r>
          </a:p>
        </p:txBody>
      </p:sp>
      <p:sp>
        <p:nvSpPr>
          <p:cNvPr id="6" name="Oval 5"/>
          <p:cNvSpPr/>
          <p:nvPr/>
        </p:nvSpPr>
        <p:spPr>
          <a:xfrm>
            <a:off x="3627374" y="1648437"/>
            <a:ext cx="366796" cy="37208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p:cNvSpPr/>
          <p:nvPr/>
        </p:nvSpPr>
        <p:spPr>
          <a:xfrm>
            <a:off x="4405885" y="1648437"/>
            <a:ext cx="366796" cy="37208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p:cNvSpPr/>
          <p:nvPr/>
        </p:nvSpPr>
        <p:spPr>
          <a:xfrm>
            <a:off x="5188814" y="1649659"/>
            <a:ext cx="366796" cy="37208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p:nvSpPr>
        <p:spPr>
          <a:xfrm>
            <a:off x="6952236" y="916497"/>
            <a:ext cx="1060116" cy="5459136"/>
          </a:xfrm>
          <a:prstGeom prst="rect">
            <a:avLst/>
          </a:prstGeom>
          <a:solidFill>
            <a:schemeClr val="bg1">
              <a:lumMod val="50000"/>
            </a:schemeClr>
          </a:solidFill>
          <a:ln>
            <a:solidFill>
              <a:schemeClr val="tx1"/>
            </a:solidFill>
          </a:ln>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6952236" y="916497"/>
            <a:ext cx="1060116" cy="784369"/>
          </a:xfrm>
          <a:prstGeom prst="rect">
            <a:avLst/>
          </a:prstGeom>
          <a:solidFill>
            <a:schemeClr val="bg1">
              <a:lumMod val="50000"/>
            </a:schemeClr>
          </a:solidFill>
          <a:ln>
            <a:solidFill>
              <a:schemeClr val="tx1"/>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rgbClr val="C00000"/>
              </a:solidFill>
              <a:latin typeface="Agency FB" panose="020B0503020202020204" pitchFamily="34" charset="0"/>
            </a:endParaRPr>
          </a:p>
        </p:txBody>
      </p:sp>
      <p:sp>
        <p:nvSpPr>
          <p:cNvPr id="29" name="Rectangle 28"/>
          <p:cNvSpPr/>
          <p:nvPr/>
        </p:nvSpPr>
        <p:spPr>
          <a:xfrm>
            <a:off x="7154318" y="1082073"/>
            <a:ext cx="655949" cy="461665"/>
          </a:xfrm>
          <a:prstGeom prst="rect">
            <a:avLst/>
          </a:prstGeom>
        </p:spPr>
        <p:txBody>
          <a:bodyPr wrap="none">
            <a:spAutoFit/>
          </a:bodyPr>
          <a:lstStyle/>
          <a:p>
            <a:pPr algn="ctr"/>
            <a:r>
              <a:rPr lang="en-US" sz="2400" dirty="0">
                <a:solidFill>
                  <a:srgbClr val="C00000"/>
                </a:solidFill>
                <a:effectLst>
                  <a:outerShdw blurRad="38100" dist="38100" dir="2700000" algn="tl">
                    <a:srgbClr val="000000">
                      <a:alpha val="43137"/>
                    </a:srgbClr>
                  </a:outerShdw>
                </a:effectLst>
                <a:latin typeface="Agency FB" panose="020B0503020202020204" pitchFamily="34" charset="0"/>
              </a:rPr>
              <a:t>Push</a:t>
            </a:r>
          </a:p>
        </p:txBody>
      </p:sp>
    </p:spTree>
    <p:extLst>
      <p:ext uri="{BB962C8B-B14F-4D97-AF65-F5344CB8AC3E}">
        <p14:creationId xmlns:p14="http://schemas.microsoft.com/office/powerpoint/2010/main" val="1829751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6858000"/>
          </a:xfrm>
          <a:prstGeom prst="rect">
            <a:avLst/>
          </a:prstGeom>
          <a:solidFill>
            <a:srgbClr val="6666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Beveled 21"/>
          <p:cNvSpPr/>
          <p:nvPr/>
        </p:nvSpPr>
        <p:spPr>
          <a:xfrm>
            <a:off x="2877423" y="1136708"/>
            <a:ext cx="3428861" cy="4670571"/>
          </a:xfrm>
          <a:prstGeom prst="bevel">
            <a:avLst>
              <a:gd name="adj" fmla="val 1763"/>
            </a:avLst>
          </a:prstGeom>
          <a:solidFill>
            <a:schemeClr val="tx1">
              <a:lumMod val="65000"/>
              <a:lumOff val="3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p:nvSpPr>
        <p:spPr>
          <a:xfrm>
            <a:off x="9697673" y="0"/>
            <a:ext cx="2494327" cy="6858000"/>
          </a:xfrm>
          <a:prstGeom prst="rect">
            <a:avLst/>
          </a:prstGeom>
          <a:solidFill>
            <a:srgbClr val="6666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3523375" y="1266739"/>
            <a:ext cx="578842" cy="1140902"/>
          </a:xfrm>
          <a:prstGeom prst="rect">
            <a:avLst/>
          </a:prstGeom>
          <a:solidFill>
            <a:schemeClr val="bg1">
              <a:lumMod val="75000"/>
            </a:schemeClr>
          </a:solidFill>
          <a:ln>
            <a:solidFill>
              <a:schemeClr val="tx1"/>
            </a:solidFill>
          </a:ln>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4297260" y="1266739"/>
            <a:ext cx="578842" cy="1140902"/>
          </a:xfrm>
          <a:prstGeom prst="rect">
            <a:avLst/>
          </a:prstGeom>
          <a:solidFill>
            <a:schemeClr val="bg1">
              <a:lumMod val="75000"/>
            </a:schemeClr>
          </a:solidFill>
          <a:ln>
            <a:solidFill>
              <a:schemeClr val="tx1"/>
            </a:solidFill>
          </a:ln>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5079534" y="1266739"/>
            <a:ext cx="578842" cy="1140902"/>
          </a:xfrm>
          <a:prstGeom prst="rect">
            <a:avLst/>
          </a:prstGeom>
          <a:solidFill>
            <a:schemeClr val="bg1">
              <a:lumMod val="75000"/>
            </a:schemeClr>
          </a:solidFill>
          <a:ln>
            <a:solidFill>
              <a:schemeClr val="tx1"/>
            </a:solidFill>
          </a:ln>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hlinkClick r:id="rId2" action="ppaction://hlinksldjump"/>
          </p:cNvPr>
          <p:cNvPicPr>
            <a:picLocks noChangeAspect="1"/>
          </p:cNvPicPr>
          <p:nvPr/>
        </p:nvPicPr>
        <p:blipFill>
          <a:blip r:embed="rId3"/>
          <a:stretch>
            <a:fillRect/>
          </a:stretch>
        </p:blipFill>
        <p:spPr>
          <a:xfrm>
            <a:off x="228742" y="386199"/>
            <a:ext cx="1908213" cy="664522"/>
          </a:xfrm>
          <a:prstGeom prst="rect">
            <a:avLst/>
          </a:prstGeom>
        </p:spPr>
      </p:pic>
      <p:sp>
        <p:nvSpPr>
          <p:cNvPr id="11" name="Rectangle: Beveled 10"/>
          <p:cNvSpPr/>
          <p:nvPr/>
        </p:nvSpPr>
        <p:spPr>
          <a:xfrm>
            <a:off x="3492784" y="2493279"/>
            <a:ext cx="655433" cy="708870"/>
          </a:xfrm>
          <a:prstGeom prst="bevel">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FF0000"/>
                </a:solidFill>
                <a:latin typeface="Agency FB" panose="020B0503020202020204" pitchFamily="34" charset="0"/>
              </a:rPr>
              <a:t>1</a:t>
            </a:r>
          </a:p>
        </p:txBody>
      </p:sp>
      <p:sp>
        <p:nvSpPr>
          <p:cNvPr id="12" name="Rectangle: Beveled 11"/>
          <p:cNvSpPr/>
          <p:nvPr/>
        </p:nvSpPr>
        <p:spPr>
          <a:xfrm>
            <a:off x="4262614" y="2510057"/>
            <a:ext cx="655433" cy="708870"/>
          </a:xfrm>
          <a:prstGeom prst="bevel">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FF0000"/>
                </a:solidFill>
                <a:latin typeface="Agency FB" panose="020B0503020202020204" pitchFamily="34" charset="0"/>
              </a:rPr>
              <a:t>2</a:t>
            </a:r>
          </a:p>
        </p:txBody>
      </p:sp>
      <p:sp>
        <p:nvSpPr>
          <p:cNvPr id="13" name="Rectangle: Beveled 12"/>
          <p:cNvSpPr/>
          <p:nvPr/>
        </p:nvSpPr>
        <p:spPr>
          <a:xfrm>
            <a:off x="5051179" y="2518446"/>
            <a:ext cx="655433" cy="708870"/>
          </a:xfrm>
          <a:prstGeom prst="bevel">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FF0000"/>
                </a:solidFill>
                <a:latin typeface="Agency FB" panose="020B0503020202020204" pitchFamily="34" charset="0"/>
              </a:rPr>
              <a:t>3</a:t>
            </a:r>
          </a:p>
        </p:txBody>
      </p:sp>
      <p:sp>
        <p:nvSpPr>
          <p:cNvPr id="14" name="Rectangle: Beveled 13"/>
          <p:cNvSpPr/>
          <p:nvPr/>
        </p:nvSpPr>
        <p:spPr>
          <a:xfrm>
            <a:off x="4262612" y="4972924"/>
            <a:ext cx="655433" cy="708870"/>
          </a:xfrm>
          <a:prstGeom prst="bevel">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FF0000"/>
                </a:solidFill>
                <a:latin typeface="Agency FB" panose="020B0503020202020204" pitchFamily="34" charset="0"/>
              </a:rPr>
              <a:t>0</a:t>
            </a:r>
          </a:p>
        </p:txBody>
      </p:sp>
      <p:sp>
        <p:nvSpPr>
          <p:cNvPr id="15" name="Rectangle: Beveled 14"/>
          <p:cNvSpPr/>
          <p:nvPr/>
        </p:nvSpPr>
        <p:spPr>
          <a:xfrm>
            <a:off x="3492784" y="3325187"/>
            <a:ext cx="655433" cy="708870"/>
          </a:xfrm>
          <a:prstGeom prst="bevel">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FF0000"/>
                </a:solidFill>
                <a:latin typeface="Agency FB" panose="020B0503020202020204" pitchFamily="34" charset="0"/>
              </a:rPr>
              <a:t>4</a:t>
            </a:r>
          </a:p>
        </p:txBody>
      </p:sp>
      <p:sp>
        <p:nvSpPr>
          <p:cNvPr id="16" name="Rectangle: Beveled 15"/>
          <p:cNvSpPr/>
          <p:nvPr/>
        </p:nvSpPr>
        <p:spPr>
          <a:xfrm>
            <a:off x="4262614" y="3332527"/>
            <a:ext cx="655433" cy="708870"/>
          </a:xfrm>
          <a:prstGeom prst="bevel">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FF0000"/>
                </a:solidFill>
                <a:latin typeface="Agency FB" panose="020B0503020202020204" pitchFamily="34" charset="0"/>
              </a:rPr>
              <a:t>5</a:t>
            </a:r>
          </a:p>
        </p:txBody>
      </p:sp>
      <p:sp>
        <p:nvSpPr>
          <p:cNvPr id="17" name="Rectangle: Beveled 16"/>
          <p:cNvSpPr/>
          <p:nvPr/>
        </p:nvSpPr>
        <p:spPr>
          <a:xfrm>
            <a:off x="5051178" y="3332527"/>
            <a:ext cx="655433" cy="708870"/>
          </a:xfrm>
          <a:prstGeom prst="bevel">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FF0000"/>
                </a:solidFill>
                <a:latin typeface="Agency FB" panose="020B0503020202020204" pitchFamily="34" charset="0"/>
              </a:rPr>
              <a:t>6</a:t>
            </a:r>
          </a:p>
        </p:txBody>
      </p:sp>
      <p:sp>
        <p:nvSpPr>
          <p:cNvPr id="18" name="Rectangle: Beveled 17"/>
          <p:cNvSpPr/>
          <p:nvPr/>
        </p:nvSpPr>
        <p:spPr>
          <a:xfrm>
            <a:off x="3492783" y="4157095"/>
            <a:ext cx="655433" cy="708870"/>
          </a:xfrm>
          <a:prstGeom prst="bevel">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FF0000"/>
                </a:solidFill>
                <a:latin typeface="Agency FB" panose="020B0503020202020204" pitchFamily="34" charset="0"/>
              </a:rPr>
              <a:t>7</a:t>
            </a:r>
          </a:p>
        </p:txBody>
      </p:sp>
      <p:sp>
        <p:nvSpPr>
          <p:cNvPr id="19" name="Rectangle: Beveled 18"/>
          <p:cNvSpPr/>
          <p:nvPr/>
        </p:nvSpPr>
        <p:spPr>
          <a:xfrm>
            <a:off x="4262613" y="4154997"/>
            <a:ext cx="655433" cy="708870"/>
          </a:xfrm>
          <a:prstGeom prst="bevel">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FF0000"/>
                </a:solidFill>
                <a:latin typeface="Agency FB" panose="020B0503020202020204" pitchFamily="34" charset="0"/>
              </a:rPr>
              <a:t>8</a:t>
            </a:r>
          </a:p>
        </p:txBody>
      </p:sp>
      <p:sp>
        <p:nvSpPr>
          <p:cNvPr id="20" name="Rectangle: Beveled 19"/>
          <p:cNvSpPr/>
          <p:nvPr/>
        </p:nvSpPr>
        <p:spPr>
          <a:xfrm>
            <a:off x="5051177" y="4172300"/>
            <a:ext cx="655433" cy="708870"/>
          </a:xfrm>
          <a:prstGeom prst="bevel">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FF0000"/>
                </a:solidFill>
                <a:latin typeface="Agency FB" panose="020B0503020202020204" pitchFamily="34" charset="0"/>
              </a:rPr>
              <a:t>9</a:t>
            </a:r>
          </a:p>
        </p:txBody>
      </p:sp>
      <p:sp>
        <p:nvSpPr>
          <p:cNvPr id="23" name="Rectangle: Beveled 22">
            <a:hlinkClick r:id="rId4" action="ppaction://hlinksldjump"/>
          </p:cNvPr>
          <p:cNvSpPr/>
          <p:nvPr/>
        </p:nvSpPr>
        <p:spPr>
          <a:xfrm>
            <a:off x="5051177" y="5072631"/>
            <a:ext cx="1082348" cy="509456"/>
          </a:xfrm>
          <a:prstGeom prst="bevel">
            <a:avLst>
              <a:gd name="adj" fmla="val 11950"/>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FF0000"/>
                </a:solidFill>
                <a:latin typeface="Agency FB" panose="020B0503020202020204" pitchFamily="34" charset="0"/>
              </a:rPr>
              <a:t>Restart</a:t>
            </a:r>
          </a:p>
        </p:txBody>
      </p:sp>
      <p:sp>
        <p:nvSpPr>
          <p:cNvPr id="24" name="Rectangle: Beveled 23">
            <a:hlinkClick r:id="rId5" action="ppaction://hlinksldjump"/>
          </p:cNvPr>
          <p:cNvSpPr/>
          <p:nvPr/>
        </p:nvSpPr>
        <p:spPr>
          <a:xfrm>
            <a:off x="3065868" y="5072631"/>
            <a:ext cx="1082348" cy="509456"/>
          </a:xfrm>
          <a:prstGeom prst="bevel">
            <a:avLst>
              <a:gd name="adj" fmla="val 11950"/>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FF0000"/>
                </a:solidFill>
                <a:latin typeface="Agency FB" panose="020B0503020202020204" pitchFamily="34" charset="0"/>
              </a:rPr>
              <a:t>Enter</a:t>
            </a:r>
          </a:p>
        </p:txBody>
      </p:sp>
      <p:sp>
        <p:nvSpPr>
          <p:cNvPr id="6" name="Oval 5"/>
          <p:cNvSpPr/>
          <p:nvPr/>
        </p:nvSpPr>
        <p:spPr>
          <a:xfrm>
            <a:off x="3627374" y="1648437"/>
            <a:ext cx="366796" cy="37208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p:cNvSpPr/>
          <p:nvPr/>
        </p:nvSpPr>
        <p:spPr>
          <a:xfrm>
            <a:off x="4405885" y="1648437"/>
            <a:ext cx="366796" cy="37208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p:cNvSpPr/>
          <p:nvPr/>
        </p:nvSpPr>
        <p:spPr>
          <a:xfrm>
            <a:off x="5188814" y="1649659"/>
            <a:ext cx="366796" cy="37208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p:nvSpPr>
        <p:spPr>
          <a:xfrm>
            <a:off x="6952236" y="916497"/>
            <a:ext cx="1060116" cy="5459136"/>
          </a:xfrm>
          <a:prstGeom prst="rect">
            <a:avLst/>
          </a:prstGeom>
          <a:solidFill>
            <a:schemeClr val="bg1">
              <a:lumMod val="50000"/>
            </a:schemeClr>
          </a:solidFill>
          <a:ln>
            <a:solidFill>
              <a:schemeClr val="tx1"/>
            </a:solidFill>
          </a:ln>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6952236" y="916497"/>
            <a:ext cx="1060116" cy="784369"/>
          </a:xfrm>
          <a:prstGeom prst="rect">
            <a:avLst/>
          </a:prstGeom>
          <a:solidFill>
            <a:schemeClr val="bg1">
              <a:lumMod val="50000"/>
            </a:schemeClr>
          </a:solidFill>
          <a:ln>
            <a:solidFill>
              <a:schemeClr val="tx1"/>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rgbClr val="C00000"/>
              </a:solidFill>
              <a:latin typeface="Agency FB" panose="020B0503020202020204" pitchFamily="34" charset="0"/>
            </a:endParaRPr>
          </a:p>
        </p:txBody>
      </p:sp>
      <p:sp>
        <p:nvSpPr>
          <p:cNvPr id="29" name="Rectangle 28"/>
          <p:cNvSpPr/>
          <p:nvPr/>
        </p:nvSpPr>
        <p:spPr>
          <a:xfrm>
            <a:off x="7154318" y="1082073"/>
            <a:ext cx="655949" cy="461665"/>
          </a:xfrm>
          <a:prstGeom prst="rect">
            <a:avLst/>
          </a:prstGeom>
        </p:spPr>
        <p:txBody>
          <a:bodyPr wrap="none">
            <a:spAutoFit/>
          </a:bodyPr>
          <a:lstStyle/>
          <a:p>
            <a:pPr algn="ctr"/>
            <a:r>
              <a:rPr lang="en-US" sz="2400" dirty="0">
                <a:solidFill>
                  <a:srgbClr val="C00000"/>
                </a:solidFill>
                <a:effectLst>
                  <a:outerShdw blurRad="38100" dist="38100" dir="2700000" algn="tl">
                    <a:srgbClr val="000000">
                      <a:alpha val="43137"/>
                    </a:srgbClr>
                  </a:outerShdw>
                </a:effectLst>
                <a:latin typeface="Agency FB" panose="020B0503020202020204" pitchFamily="34" charset="0"/>
              </a:rPr>
              <a:t>Push</a:t>
            </a:r>
          </a:p>
        </p:txBody>
      </p:sp>
    </p:spTree>
    <p:extLst>
      <p:ext uri="{BB962C8B-B14F-4D97-AF65-F5344CB8AC3E}">
        <p14:creationId xmlns:p14="http://schemas.microsoft.com/office/powerpoint/2010/main" val="40860208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6858000"/>
          </a:xfrm>
          <a:prstGeom prst="rect">
            <a:avLst/>
          </a:prstGeom>
          <a:solidFill>
            <a:srgbClr val="6666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Beveled 21"/>
          <p:cNvSpPr/>
          <p:nvPr/>
        </p:nvSpPr>
        <p:spPr>
          <a:xfrm>
            <a:off x="2877423" y="1136708"/>
            <a:ext cx="3428861" cy="4670571"/>
          </a:xfrm>
          <a:prstGeom prst="bevel">
            <a:avLst>
              <a:gd name="adj" fmla="val 1763"/>
            </a:avLst>
          </a:prstGeom>
          <a:solidFill>
            <a:schemeClr val="tx1">
              <a:lumMod val="65000"/>
              <a:lumOff val="3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p:nvSpPr>
        <p:spPr>
          <a:xfrm>
            <a:off x="9697673" y="0"/>
            <a:ext cx="2494327" cy="6858000"/>
          </a:xfrm>
          <a:prstGeom prst="rect">
            <a:avLst/>
          </a:prstGeom>
          <a:solidFill>
            <a:srgbClr val="6666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3523375" y="1266739"/>
            <a:ext cx="578842" cy="1140902"/>
          </a:xfrm>
          <a:prstGeom prst="rect">
            <a:avLst/>
          </a:prstGeom>
          <a:solidFill>
            <a:schemeClr val="bg1">
              <a:lumMod val="75000"/>
            </a:schemeClr>
          </a:solidFill>
          <a:ln>
            <a:solidFill>
              <a:schemeClr val="tx1"/>
            </a:solidFill>
          </a:ln>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4297260" y="1266739"/>
            <a:ext cx="578842" cy="1140902"/>
          </a:xfrm>
          <a:prstGeom prst="rect">
            <a:avLst/>
          </a:prstGeom>
          <a:solidFill>
            <a:schemeClr val="bg1">
              <a:lumMod val="75000"/>
            </a:schemeClr>
          </a:solidFill>
          <a:ln>
            <a:solidFill>
              <a:schemeClr val="tx1"/>
            </a:solidFill>
          </a:ln>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5079534" y="1266739"/>
            <a:ext cx="578842" cy="1140902"/>
          </a:xfrm>
          <a:prstGeom prst="rect">
            <a:avLst/>
          </a:prstGeom>
          <a:solidFill>
            <a:schemeClr val="bg1">
              <a:lumMod val="75000"/>
            </a:schemeClr>
          </a:solidFill>
          <a:ln>
            <a:solidFill>
              <a:schemeClr val="tx1"/>
            </a:solidFill>
          </a:ln>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hlinkClick r:id="rId2" action="ppaction://hlinksldjump"/>
          </p:cNvPr>
          <p:cNvPicPr>
            <a:picLocks noChangeAspect="1"/>
          </p:cNvPicPr>
          <p:nvPr/>
        </p:nvPicPr>
        <p:blipFill>
          <a:blip r:embed="rId3"/>
          <a:stretch>
            <a:fillRect/>
          </a:stretch>
        </p:blipFill>
        <p:spPr>
          <a:xfrm>
            <a:off x="228742" y="386199"/>
            <a:ext cx="1908213" cy="664522"/>
          </a:xfrm>
          <a:prstGeom prst="rect">
            <a:avLst/>
          </a:prstGeom>
        </p:spPr>
      </p:pic>
      <p:sp>
        <p:nvSpPr>
          <p:cNvPr id="11" name="Rectangle: Beveled 10"/>
          <p:cNvSpPr/>
          <p:nvPr/>
        </p:nvSpPr>
        <p:spPr>
          <a:xfrm>
            <a:off x="3492784" y="2493279"/>
            <a:ext cx="655433" cy="708870"/>
          </a:xfrm>
          <a:prstGeom prst="bevel">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FF0000"/>
                </a:solidFill>
                <a:latin typeface="Agency FB" panose="020B0503020202020204" pitchFamily="34" charset="0"/>
              </a:rPr>
              <a:t>1</a:t>
            </a:r>
          </a:p>
        </p:txBody>
      </p:sp>
      <p:sp>
        <p:nvSpPr>
          <p:cNvPr id="12" name="Rectangle: Beveled 11"/>
          <p:cNvSpPr/>
          <p:nvPr/>
        </p:nvSpPr>
        <p:spPr>
          <a:xfrm>
            <a:off x="4262614" y="2510057"/>
            <a:ext cx="655433" cy="708870"/>
          </a:xfrm>
          <a:prstGeom prst="bevel">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FF0000"/>
                </a:solidFill>
                <a:latin typeface="Agency FB" panose="020B0503020202020204" pitchFamily="34" charset="0"/>
              </a:rPr>
              <a:t>2</a:t>
            </a:r>
          </a:p>
        </p:txBody>
      </p:sp>
      <p:sp>
        <p:nvSpPr>
          <p:cNvPr id="13" name="Rectangle: Beveled 12"/>
          <p:cNvSpPr/>
          <p:nvPr/>
        </p:nvSpPr>
        <p:spPr>
          <a:xfrm>
            <a:off x="5051179" y="2518446"/>
            <a:ext cx="655433" cy="708870"/>
          </a:xfrm>
          <a:prstGeom prst="bevel">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FF0000"/>
                </a:solidFill>
                <a:latin typeface="Agency FB" panose="020B0503020202020204" pitchFamily="34" charset="0"/>
              </a:rPr>
              <a:t>3</a:t>
            </a:r>
          </a:p>
        </p:txBody>
      </p:sp>
      <p:sp>
        <p:nvSpPr>
          <p:cNvPr id="14" name="Rectangle: Beveled 13"/>
          <p:cNvSpPr/>
          <p:nvPr/>
        </p:nvSpPr>
        <p:spPr>
          <a:xfrm>
            <a:off x="4262612" y="4972924"/>
            <a:ext cx="655433" cy="708870"/>
          </a:xfrm>
          <a:prstGeom prst="bevel">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FF0000"/>
                </a:solidFill>
                <a:latin typeface="Agency FB" panose="020B0503020202020204" pitchFamily="34" charset="0"/>
              </a:rPr>
              <a:t>0</a:t>
            </a:r>
          </a:p>
        </p:txBody>
      </p:sp>
      <p:sp>
        <p:nvSpPr>
          <p:cNvPr id="15" name="Rectangle: Beveled 14"/>
          <p:cNvSpPr/>
          <p:nvPr/>
        </p:nvSpPr>
        <p:spPr>
          <a:xfrm>
            <a:off x="3492784" y="3325187"/>
            <a:ext cx="655433" cy="708870"/>
          </a:xfrm>
          <a:prstGeom prst="bevel">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FF0000"/>
                </a:solidFill>
                <a:latin typeface="Agency FB" panose="020B0503020202020204" pitchFamily="34" charset="0"/>
              </a:rPr>
              <a:t>4</a:t>
            </a:r>
          </a:p>
        </p:txBody>
      </p:sp>
      <p:sp>
        <p:nvSpPr>
          <p:cNvPr id="16" name="Rectangle: Beveled 15"/>
          <p:cNvSpPr/>
          <p:nvPr/>
        </p:nvSpPr>
        <p:spPr>
          <a:xfrm>
            <a:off x="4262614" y="3332527"/>
            <a:ext cx="655433" cy="708870"/>
          </a:xfrm>
          <a:prstGeom prst="bevel">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FF0000"/>
                </a:solidFill>
                <a:latin typeface="Agency FB" panose="020B0503020202020204" pitchFamily="34" charset="0"/>
              </a:rPr>
              <a:t>5</a:t>
            </a:r>
          </a:p>
        </p:txBody>
      </p:sp>
      <p:sp>
        <p:nvSpPr>
          <p:cNvPr id="17" name="Rectangle: Beveled 16"/>
          <p:cNvSpPr/>
          <p:nvPr/>
        </p:nvSpPr>
        <p:spPr>
          <a:xfrm>
            <a:off x="5051178" y="3332527"/>
            <a:ext cx="655433" cy="708870"/>
          </a:xfrm>
          <a:prstGeom prst="bevel">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FF0000"/>
                </a:solidFill>
                <a:latin typeface="Agency FB" panose="020B0503020202020204" pitchFamily="34" charset="0"/>
              </a:rPr>
              <a:t>6</a:t>
            </a:r>
          </a:p>
        </p:txBody>
      </p:sp>
      <p:sp>
        <p:nvSpPr>
          <p:cNvPr id="18" name="Rectangle: Beveled 17"/>
          <p:cNvSpPr/>
          <p:nvPr/>
        </p:nvSpPr>
        <p:spPr>
          <a:xfrm>
            <a:off x="3492783" y="4157095"/>
            <a:ext cx="655433" cy="708870"/>
          </a:xfrm>
          <a:prstGeom prst="bevel">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FF0000"/>
                </a:solidFill>
                <a:latin typeface="Agency FB" panose="020B0503020202020204" pitchFamily="34" charset="0"/>
              </a:rPr>
              <a:t>7</a:t>
            </a:r>
          </a:p>
        </p:txBody>
      </p:sp>
      <p:sp>
        <p:nvSpPr>
          <p:cNvPr id="19" name="Rectangle: Beveled 18"/>
          <p:cNvSpPr/>
          <p:nvPr/>
        </p:nvSpPr>
        <p:spPr>
          <a:xfrm>
            <a:off x="4262613" y="4154997"/>
            <a:ext cx="655433" cy="708870"/>
          </a:xfrm>
          <a:prstGeom prst="bevel">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FF0000"/>
                </a:solidFill>
                <a:latin typeface="Agency FB" panose="020B0503020202020204" pitchFamily="34" charset="0"/>
              </a:rPr>
              <a:t>8</a:t>
            </a:r>
          </a:p>
        </p:txBody>
      </p:sp>
      <p:sp>
        <p:nvSpPr>
          <p:cNvPr id="20" name="Rectangle: Beveled 19"/>
          <p:cNvSpPr/>
          <p:nvPr/>
        </p:nvSpPr>
        <p:spPr>
          <a:xfrm>
            <a:off x="5051177" y="4172300"/>
            <a:ext cx="655433" cy="708870"/>
          </a:xfrm>
          <a:prstGeom prst="bevel">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FF0000"/>
                </a:solidFill>
                <a:latin typeface="Agency FB" panose="020B0503020202020204" pitchFamily="34" charset="0"/>
              </a:rPr>
              <a:t>9</a:t>
            </a:r>
          </a:p>
        </p:txBody>
      </p:sp>
      <p:sp>
        <p:nvSpPr>
          <p:cNvPr id="23" name="Rectangle: Beveled 22">
            <a:hlinkClick r:id="rId4" action="ppaction://hlinksldjump"/>
          </p:cNvPr>
          <p:cNvSpPr/>
          <p:nvPr/>
        </p:nvSpPr>
        <p:spPr>
          <a:xfrm>
            <a:off x="5051177" y="5072631"/>
            <a:ext cx="1082348" cy="509456"/>
          </a:xfrm>
          <a:prstGeom prst="bevel">
            <a:avLst>
              <a:gd name="adj" fmla="val 11950"/>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FF0000"/>
                </a:solidFill>
                <a:latin typeface="Agency FB" panose="020B0503020202020204" pitchFamily="34" charset="0"/>
              </a:rPr>
              <a:t>Restart</a:t>
            </a:r>
          </a:p>
        </p:txBody>
      </p:sp>
      <p:sp>
        <p:nvSpPr>
          <p:cNvPr id="24" name="Rectangle: Beveled 23">
            <a:hlinkClick r:id="rId5" action="ppaction://hlinksldjump"/>
          </p:cNvPr>
          <p:cNvSpPr/>
          <p:nvPr/>
        </p:nvSpPr>
        <p:spPr>
          <a:xfrm>
            <a:off x="3065868" y="5072631"/>
            <a:ext cx="1082348" cy="509456"/>
          </a:xfrm>
          <a:prstGeom prst="bevel">
            <a:avLst>
              <a:gd name="adj" fmla="val 11950"/>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FF0000"/>
                </a:solidFill>
                <a:latin typeface="Agency FB" panose="020B0503020202020204" pitchFamily="34" charset="0"/>
              </a:rPr>
              <a:t>Enter</a:t>
            </a:r>
          </a:p>
        </p:txBody>
      </p:sp>
      <p:sp>
        <p:nvSpPr>
          <p:cNvPr id="6" name="Oval 5"/>
          <p:cNvSpPr/>
          <p:nvPr/>
        </p:nvSpPr>
        <p:spPr>
          <a:xfrm>
            <a:off x="3627374" y="1648437"/>
            <a:ext cx="366796" cy="37208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p:cNvSpPr/>
          <p:nvPr/>
        </p:nvSpPr>
        <p:spPr>
          <a:xfrm>
            <a:off x="4405885" y="1648437"/>
            <a:ext cx="366796" cy="37208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p:cNvSpPr/>
          <p:nvPr/>
        </p:nvSpPr>
        <p:spPr>
          <a:xfrm>
            <a:off x="5188814" y="1649659"/>
            <a:ext cx="366796" cy="37208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p:cNvSpPr/>
          <p:nvPr/>
        </p:nvSpPr>
        <p:spPr>
          <a:xfrm>
            <a:off x="6952236" y="916497"/>
            <a:ext cx="1060116" cy="5459136"/>
          </a:xfrm>
          <a:prstGeom prst="rect">
            <a:avLst/>
          </a:prstGeom>
          <a:solidFill>
            <a:schemeClr val="bg1">
              <a:lumMod val="50000"/>
            </a:schemeClr>
          </a:solidFill>
          <a:ln>
            <a:solidFill>
              <a:schemeClr val="tx1"/>
            </a:solidFill>
          </a:ln>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hlinkClick r:id="rId6" action="ppaction://hlinksldjump"/>
          </p:cNvPr>
          <p:cNvSpPr/>
          <p:nvPr/>
        </p:nvSpPr>
        <p:spPr>
          <a:xfrm>
            <a:off x="6952236" y="916497"/>
            <a:ext cx="1060116" cy="784369"/>
          </a:xfrm>
          <a:prstGeom prst="rect">
            <a:avLst/>
          </a:prstGeom>
          <a:solidFill>
            <a:schemeClr val="bg1">
              <a:lumMod val="50000"/>
            </a:schemeClr>
          </a:solidFill>
          <a:ln>
            <a:solidFill>
              <a:schemeClr val="tx1"/>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rgbClr val="C00000"/>
              </a:solidFill>
              <a:latin typeface="Agency FB" panose="020B0503020202020204" pitchFamily="34" charset="0"/>
            </a:endParaRPr>
          </a:p>
        </p:txBody>
      </p:sp>
      <p:sp>
        <p:nvSpPr>
          <p:cNvPr id="33" name="Rectangle 32">
            <a:hlinkClick r:id="rId6" action="ppaction://hlinksldjump"/>
          </p:cNvPr>
          <p:cNvSpPr/>
          <p:nvPr/>
        </p:nvSpPr>
        <p:spPr>
          <a:xfrm>
            <a:off x="7154318" y="1082073"/>
            <a:ext cx="655949" cy="461665"/>
          </a:xfrm>
          <a:prstGeom prst="rect">
            <a:avLst/>
          </a:prstGeom>
        </p:spPr>
        <p:txBody>
          <a:bodyPr wrap="none">
            <a:spAutoFit/>
          </a:bodyPr>
          <a:lstStyle/>
          <a:p>
            <a:pPr algn="ctr"/>
            <a:r>
              <a:rPr lang="en-US" sz="2400" dirty="0">
                <a:solidFill>
                  <a:srgbClr val="C00000"/>
                </a:solidFill>
                <a:effectLst>
                  <a:outerShdw blurRad="38100" dist="38100" dir="2700000" algn="tl">
                    <a:srgbClr val="000000">
                      <a:alpha val="43137"/>
                    </a:srgbClr>
                  </a:outerShdw>
                </a:effectLst>
                <a:latin typeface="Agency FB" panose="020B0503020202020204" pitchFamily="34" charset="0"/>
              </a:rPr>
              <a:t>Push</a:t>
            </a:r>
          </a:p>
        </p:txBody>
      </p:sp>
      <p:sp>
        <p:nvSpPr>
          <p:cNvPr id="27" name="Rectangle: Beveled 26"/>
          <p:cNvSpPr/>
          <p:nvPr/>
        </p:nvSpPr>
        <p:spPr>
          <a:xfrm>
            <a:off x="3444269" y="5851146"/>
            <a:ext cx="5266404" cy="974558"/>
          </a:xfrm>
          <a:prstGeom prst="bevel">
            <a:avLst>
              <a:gd name="adj" fmla="val 5233"/>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TextBox 27"/>
          <p:cNvSpPr txBox="1"/>
          <p:nvPr/>
        </p:nvSpPr>
        <p:spPr>
          <a:xfrm>
            <a:off x="3531922" y="6243761"/>
            <a:ext cx="5101840" cy="523220"/>
          </a:xfrm>
          <a:prstGeom prst="rect">
            <a:avLst/>
          </a:prstGeom>
          <a:noFill/>
        </p:spPr>
        <p:txBody>
          <a:bodyPr wrap="square" rtlCol="0">
            <a:spAutoFit/>
          </a:bodyPr>
          <a:lstStyle/>
          <a:p>
            <a:r>
              <a:rPr lang="en-US" sz="1400" b="1" i="1" dirty="0">
                <a:latin typeface="Comic Sans MS" panose="030F0702030302020204" pitchFamily="66" charset="0"/>
              </a:rPr>
              <a:t>Well then I see you have been paying attention.... good for you.</a:t>
            </a:r>
          </a:p>
        </p:txBody>
      </p:sp>
      <p:sp>
        <p:nvSpPr>
          <p:cNvPr id="29" name="Rectangle: Beveled 28"/>
          <p:cNvSpPr/>
          <p:nvPr/>
        </p:nvSpPr>
        <p:spPr>
          <a:xfrm>
            <a:off x="3523375" y="5911608"/>
            <a:ext cx="5110386" cy="348460"/>
          </a:xfrm>
          <a:prstGeom prst="bevel">
            <a:avLst>
              <a:gd name="adj" fmla="val 7581"/>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hlinkClick r:id="rId7" action="ppaction://hlinksldjump"/>
          </p:cNvPr>
          <p:cNvSpPr/>
          <p:nvPr/>
        </p:nvSpPr>
        <p:spPr>
          <a:xfrm>
            <a:off x="3600288" y="5977021"/>
            <a:ext cx="877621" cy="214180"/>
          </a:xfrm>
          <a:prstGeom prst="rect">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i="1" dirty="0">
                <a:solidFill>
                  <a:schemeClr val="tx1"/>
                </a:solidFill>
                <a:latin typeface="Consolas" panose="020B0609020204030204" pitchFamily="49" charset="0"/>
              </a:rPr>
              <a:t>Close</a:t>
            </a:r>
          </a:p>
        </p:txBody>
      </p:sp>
    </p:spTree>
    <p:extLst>
      <p:ext uri="{BB962C8B-B14F-4D97-AF65-F5344CB8AC3E}">
        <p14:creationId xmlns:p14="http://schemas.microsoft.com/office/powerpoint/2010/main" val="15314907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6858000"/>
          </a:xfrm>
          <a:prstGeom prst="rect">
            <a:avLst/>
          </a:prstGeom>
          <a:solidFill>
            <a:srgbClr val="6666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Beveled 21"/>
          <p:cNvSpPr/>
          <p:nvPr/>
        </p:nvSpPr>
        <p:spPr>
          <a:xfrm>
            <a:off x="2877423" y="1136708"/>
            <a:ext cx="3428861" cy="4670571"/>
          </a:xfrm>
          <a:prstGeom prst="bevel">
            <a:avLst>
              <a:gd name="adj" fmla="val 1763"/>
            </a:avLst>
          </a:prstGeom>
          <a:solidFill>
            <a:schemeClr val="tx1">
              <a:lumMod val="65000"/>
              <a:lumOff val="3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p:nvSpPr>
        <p:spPr>
          <a:xfrm>
            <a:off x="9697673" y="0"/>
            <a:ext cx="2494327" cy="6858000"/>
          </a:xfrm>
          <a:prstGeom prst="rect">
            <a:avLst/>
          </a:prstGeom>
          <a:solidFill>
            <a:srgbClr val="6666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3523375" y="1266739"/>
            <a:ext cx="578842" cy="1140902"/>
          </a:xfrm>
          <a:prstGeom prst="rect">
            <a:avLst/>
          </a:prstGeom>
          <a:solidFill>
            <a:schemeClr val="bg1">
              <a:lumMod val="75000"/>
            </a:schemeClr>
          </a:solidFill>
          <a:ln>
            <a:solidFill>
              <a:schemeClr val="tx1"/>
            </a:solidFill>
          </a:ln>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4297260" y="1266739"/>
            <a:ext cx="578842" cy="1140902"/>
          </a:xfrm>
          <a:prstGeom prst="rect">
            <a:avLst/>
          </a:prstGeom>
          <a:solidFill>
            <a:schemeClr val="bg1">
              <a:lumMod val="75000"/>
            </a:schemeClr>
          </a:solidFill>
          <a:ln>
            <a:solidFill>
              <a:schemeClr val="tx1"/>
            </a:solidFill>
          </a:ln>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5079534" y="1266739"/>
            <a:ext cx="578842" cy="1140902"/>
          </a:xfrm>
          <a:prstGeom prst="rect">
            <a:avLst/>
          </a:prstGeom>
          <a:solidFill>
            <a:schemeClr val="bg1">
              <a:lumMod val="75000"/>
            </a:schemeClr>
          </a:solidFill>
          <a:ln>
            <a:solidFill>
              <a:schemeClr val="tx1"/>
            </a:solidFill>
          </a:ln>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hlinkClick r:id="rId2" action="ppaction://hlinksldjump"/>
          </p:cNvPr>
          <p:cNvPicPr>
            <a:picLocks noChangeAspect="1"/>
          </p:cNvPicPr>
          <p:nvPr/>
        </p:nvPicPr>
        <p:blipFill>
          <a:blip r:embed="rId3"/>
          <a:stretch>
            <a:fillRect/>
          </a:stretch>
        </p:blipFill>
        <p:spPr>
          <a:xfrm>
            <a:off x="228742" y="386199"/>
            <a:ext cx="1908213" cy="664522"/>
          </a:xfrm>
          <a:prstGeom prst="rect">
            <a:avLst/>
          </a:prstGeom>
        </p:spPr>
      </p:pic>
      <p:sp>
        <p:nvSpPr>
          <p:cNvPr id="11" name="Rectangle: Beveled 10"/>
          <p:cNvSpPr/>
          <p:nvPr/>
        </p:nvSpPr>
        <p:spPr>
          <a:xfrm>
            <a:off x="3492784" y="2493279"/>
            <a:ext cx="655433" cy="708870"/>
          </a:xfrm>
          <a:prstGeom prst="bevel">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FF0000"/>
                </a:solidFill>
                <a:latin typeface="Agency FB" panose="020B0503020202020204" pitchFamily="34" charset="0"/>
              </a:rPr>
              <a:t>1</a:t>
            </a:r>
          </a:p>
        </p:txBody>
      </p:sp>
      <p:sp>
        <p:nvSpPr>
          <p:cNvPr id="12" name="Rectangle: Beveled 11"/>
          <p:cNvSpPr/>
          <p:nvPr/>
        </p:nvSpPr>
        <p:spPr>
          <a:xfrm>
            <a:off x="4262614" y="2510057"/>
            <a:ext cx="655433" cy="708870"/>
          </a:xfrm>
          <a:prstGeom prst="bevel">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FF0000"/>
                </a:solidFill>
                <a:latin typeface="Agency FB" panose="020B0503020202020204" pitchFamily="34" charset="0"/>
              </a:rPr>
              <a:t>2</a:t>
            </a:r>
          </a:p>
        </p:txBody>
      </p:sp>
      <p:sp>
        <p:nvSpPr>
          <p:cNvPr id="13" name="Rectangle: Beveled 12"/>
          <p:cNvSpPr/>
          <p:nvPr/>
        </p:nvSpPr>
        <p:spPr>
          <a:xfrm>
            <a:off x="5051179" y="2518446"/>
            <a:ext cx="655433" cy="708870"/>
          </a:xfrm>
          <a:prstGeom prst="bevel">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FF0000"/>
                </a:solidFill>
                <a:latin typeface="Agency FB" panose="020B0503020202020204" pitchFamily="34" charset="0"/>
              </a:rPr>
              <a:t>3</a:t>
            </a:r>
          </a:p>
        </p:txBody>
      </p:sp>
      <p:sp>
        <p:nvSpPr>
          <p:cNvPr id="14" name="Rectangle: Beveled 13"/>
          <p:cNvSpPr/>
          <p:nvPr/>
        </p:nvSpPr>
        <p:spPr>
          <a:xfrm>
            <a:off x="4262612" y="4972924"/>
            <a:ext cx="655433" cy="708870"/>
          </a:xfrm>
          <a:prstGeom prst="bevel">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FF0000"/>
                </a:solidFill>
                <a:latin typeface="Agency FB" panose="020B0503020202020204" pitchFamily="34" charset="0"/>
              </a:rPr>
              <a:t>0</a:t>
            </a:r>
          </a:p>
        </p:txBody>
      </p:sp>
      <p:sp>
        <p:nvSpPr>
          <p:cNvPr id="15" name="Rectangle: Beveled 14"/>
          <p:cNvSpPr/>
          <p:nvPr/>
        </p:nvSpPr>
        <p:spPr>
          <a:xfrm>
            <a:off x="3492784" y="3325187"/>
            <a:ext cx="655433" cy="708870"/>
          </a:xfrm>
          <a:prstGeom prst="bevel">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FF0000"/>
                </a:solidFill>
                <a:latin typeface="Agency FB" panose="020B0503020202020204" pitchFamily="34" charset="0"/>
              </a:rPr>
              <a:t>4</a:t>
            </a:r>
          </a:p>
        </p:txBody>
      </p:sp>
      <p:sp>
        <p:nvSpPr>
          <p:cNvPr id="16" name="Rectangle: Beveled 15"/>
          <p:cNvSpPr/>
          <p:nvPr/>
        </p:nvSpPr>
        <p:spPr>
          <a:xfrm>
            <a:off x="4262614" y="3332527"/>
            <a:ext cx="655433" cy="708870"/>
          </a:xfrm>
          <a:prstGeom prst="bevel">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FF0000"/>
                </a:solidFill>
                <a:latin typeface="Agency FB" panose="020B0503020202020204" pitchFamily="34" charset="0"/>
              </a:rPr>
              <a:t>5</a:t>
            </a:r>
          </a:p>
        </p:txBody>
      </p:sp>
      <p:sp>
        <p:nvSpPr>
          <p:cNvPr id="17" name="Rectangle: Beveled 16"/>
          <p:cNvSpPr/>
          <p:nvPr/>
        </p:nvSpPr>
        <p:spPr>
          <a:xfrm>
            <a:off x="5051178" y="3332527"/>
            <a:ext cx="655433" cy="708870"/>
          </a:xfrm>
          <a:prstGeom prst="bevel">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FF0000"/>
                </a:solidFill>
                <a:latin typeface="Agency FB" panose="020B0503020202020204" pitchFamily="34" charset="0"/>
              </a:rPr>
              <a:t>6</a:t>
            </a:r>
          </a:p>
        </p:txBody>
      </p:sp>
      <p:sp>
        <p:nvSpPr>
          <p:cNvPr id="18" name="Rectangle: Beveled 17"/>
          <p:cNvSpPr/>
          <p:nvPr/>
        </p:nvSpPr>
        <p:spPr>
          <a:xfrm>
            <a:off x="3492783" y="4157095"/>
            <a:ext cx="655433" cy="708870"/>
          </a:xfrm>
          <a:prstGeom prst="bevel">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FF0000"/>
                </a:solidFill>
                <a:latin typeface="Agency FB" panose="020B0503020202020204" pitchFamily="34" charset="0"/>
              </a:rPr>
              <a:t>7</a:t>
            </a:r>
          </a:p>
        </p:txBody>
      </p:sp>
      <p:sp>
        <p:nvSpPr>
          <p:cNvPr id="19" name="Rectangle: Beveled 18"/>
          <p:cNvSpPr/>
          <p:nvPr/>
        </p:nvSpPr>
        <p:spPr>
          <a:xfrm>
            <a:off x="4262613" y="4154997"/>
            <a:ext cx="655433" cy="708870"/>
          </a:xfrm>
          <a:prstGeom prst="bevel">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FF0000"/>
                </a:solidFill>
                <a:latin typeface="Agency FB" panose="020B0503020202020204" pitchFamily="34" charset="0"/>
              </a:rPr>
              <a:t>8</a:t>
            </a:r>
          </a:p>
        </p:txBody>
      </p:sp>
      <p:sp>
        <p:nvSpPr>
          <p:cNvPr id="20" name="Rectangle: Beveled 19"/>
          <p:cNvSpPr/>
          <p:nvPr/>
        </p:nvSpPr>
        <p:spPr>
          <a:xfrm>
            <a:off x="5051177" y="4172300"/>
            <a:ext cx="655433" cy="708870"/>
          </a:xfrm>
          <a:prstGeom prst="bevel">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FF0000"/>
                </a:solidFill>
                <a:latin typeface="Agency FB" panose="020B0503020202020204" pitchFamily="34" charset="0"/>
              </a:rPr>
              <a:t>9</a:t>
            </a:r>
          </a:p>
        </p:txBody>
      </p:sp>
      <p:sp>
        <p:nvSpPr>
          <p:cNvPr id="23" name="Rectangle: Beveled 22">
            <a:hlinkClick r:id="rId4" action="ppaction://hlinksldjump"/>
          </p:cNvPr>
          <p:cNvSpPr/>
          <p:nvPr/>
        </p:nvSpPr>
        <p:spPr>
          <a:xfrm>
            <a:off x="5051177" y="5072631"/>
            <a:ext cx="1082348" cy="509456"/>
          </a:xfrm>
          <a:prstGeom prst="bevel">
            <a:avLst>
              <a:gd name="adj" fmla="val 11950"/>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FF0000"/>
                </a:solidFill>
                <a:latin typeface="Agency FB" panose="020B0503020202020204" pitchFamily="34" charset="0"/>
              </a:rPr>
              <a:t>Restart</a:t>
            </a:r>
          </a:p>
        </p:txBody>
      </p:sp>
      <p:sp>
        <p:nvSpPr>
          <p:cNvPr id="24" name="Rectangle: Beveled 23">
            <a:hlinkClick r:id="rId5" action="ppaction://hlinksldjump"/>
          </p:cNvPr>
          <p:cNvSpPr/>
          <p:nvPr/>
        </p:nvSpPr>
        <p:spPr>
          <a:xfrm>
            <a:off x="3065868" y="5072631"/>
            <a:ext cx="1082348" cy="509456"/>
          </a:xfrm>
          <a:prstGeom prst="bevel">
            <a:avLst>
              <a:gd name="adj" fmla="val 11950"/>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FF0000"/>
                </a:solidFill>
                <a:latin typeface="Agency FB" panose="020B0503020202020204" pitchFamily="34" charset="0"/>
              </a:rPr>
              <a:t>Enter</a:t>
            </a:r>
          </a:p>
        </p:txBody>
      </p:sp>
      <p:sp>
        <p:nvSpPr>
          <p:cNvPr id="6" name="Oval 5"/>
          <p:cNvSpPr/>
          <p:nvPr/>
        </p:nvSpPr>
        <p:spPr>
          <a:xfrm>
            <a:off x="3627374" y="1648437"/>
            <a:ext cx="366796" cy="37208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p:cNvSpPr/>
          <p:nvPr/>
        </p:nvSpPr>
        <p:spPr>
          <a:xfrm>
            <a:off x="4405885" y="1648437"/>
            <a:ext cx="366796" cy="37208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p:cNvSpPr/>
          <p:nvPr/>
        </p:nvSpPr>
        <p:spPr>
          <a:xfrm>
            <a:off x="5188814" y="1649659"/>
            <a:ext cx="366796" cy="37208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p:nvSpPr>
        <p:spPr>
          <a:xfrm>
            <a:off x="6952236" y="916497"/>
            <a:ext cx="1060116" cy="5459136"/>
          </a:xfrm>
          <a:prstGeom prst="rect">
            <a:avLst/>
          </a:prstGeom>
          <a:solidFill>
            <a:schemeClr val="bg1">
              <a:lumMod val="50000"/>
            </a:schemeClr>
          </a:solidFill>
          <a:ln>
            <a:solidFill>
              <a:schemeClr val="tx1"/>
            </a:solidFill>
          </a:ln>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hlinkClick r:id="rId6" action="ppaction://hlinksldjump"/>
          </p:cNvPr>
          <p:cNvSpPr/>
          <p:nvPr/>
        </p:nvSpPr>
        <p:spPr>
          <a:xfrm>
            <a:off x="6952236" y="916497"/>
            <a:ext cx="1060116" cy="784369"/>
          </a:xfrm>
          <a:prstGeom prst="rect">
            <a:avLst/>
          </a:prstGeom>
          <a:solidFill>
            <a:schemeClr val="bg1">
              <a:lumMod val="50000"/>
            </a:schemeClr>
          </a:solidFill>
          <a:ln>
            <a:solidFill>
              <a:schemeClr val="tx1"/>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rgbClr val="C00000"/>
              </a:solidFill>
              <a:latin typeface="Agency FB" panose="020B0503020202020204" pitchFamily="34" charset="0"/>
            </a:endParaRPr>
          </a:p>
        </p:txBody>
      </p:sp>
      <p:sp>
        <p:nvSpPr>
          <p:cNvPr id="29" name="Rectangle 28">
            <a:hlinkClick r:id="rId6" action="ppaction://hlinksldjump"/>
          </p:cNvPr>
          <p:cNvSpPr/>
          <p:nvPr/>
        </p:nvSpPr>
        <p:spPr>
          <a:xfrm>
            <a:off x="7154318" y="1082073"/>
            <a:ext cx="655949" cy="461665"/>
          </a:xfrm>
          <a:prstGeom prst="rect">
            <a:avLst/>
          </a:prstGeom>
        </p:spPr>
        <p:txBody>
          <a:bodyPr wrap="none">
            <a:spAutoFit/>
          </a:bodyPr>
          <a:lstStyle/>
          <a:p>
            <a:pPr algn="ctr"/>
            <a:r>
              <a:rPr lang="en-US" sz="2400" dirty="0">
                <a:solidFill>
                  <a:srgbClr val="C00000"/>
                </a:solidFill>
                <a:effectLst>
                  <a:outerShdw blurRad="38100" dist="38100" dir="2700000" algn="tl">
                    <a:srgbClr val="000000">
                      <a:alpha val="43137"/>
                    </a:srgbClr>
                  </a:outerShdw>
                </a:effectLst>
                <a:latin typeface="Agency FB" panose="020B0503020202020204" pitchFamily="34" charset="0"/>
              </a:rPr>
              <a:t>Push</a:t>
            </a:r>
          </a:p>
        </p:txBody>
      </p:sp>
    </p:spTree>
    <p:extLst>
      <p:ext uri="{BB962C8B-B14F-4D97-AF65-F5344CB8AC3E}">
        <p14:creationId xmlns:p14="http://schemas.microsoft.com/office/powerpoint/2010/main" val="369324624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6858000"/>
          </a:xfrm>
          <a:prstGeom prst="rect">
            <a:avLst/>
          </a:prstGeom>
          <a:solidFill>
            <a:srgbClr val="6666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Beveled 21"/>
          <p:cNvSpPr/>
          <p:nvPr/>
        </p:nvSpPr>
        <p:spPr>
          <a:xfrm>
            <a:off x="2877423" y="885038"/>
            <a:ext cx="3428861" cy="4670571"/>
          </a:xfrm>
          <a:prstGeom prst="bevel">
            <a:avLst>
              <a:gd name="adj" fmla="val 1763"/>
            </a:avLst>
          </a:prstGeom>
          <a:solidFill>
            <a:schemeClr val="tx1">
              <a:lumMod val="65000"/>
              <a:lumOff val="3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p:nvSpPr>
        <p:spPr>
          <a:xfrm>
            <a:off x="9697673" y="0"/>
            <a:ext cx="2494327" cy="6858000"/>
          </a:xfrm>
          <a:prstGeom prst="rect">
            <a:avLst/>
          </a:prstGeom>
          <a:solidFill>
            <a:srgbClr val="6666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3523375" y="1015069"/>
            <a:ext cx="578842" cy="1140902"/>
          </a:xfrm>
          <a:prstGeom prst="rect">
            <a:avLst/>
          </a:prstGeom>
          <a:solidFill>
            <a:schemeClr val="bg1">
              <a:lumMod val="75000"/>
            </a:schemeClr>
          </a:solidFill>
          <a:ln>
            <a:solidFill>
              <a:schemeClr val="tx1"/>
            </a:solidFill>
          </a:ln>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4297260" y="1015069"/>
            <a:ext cx="578842" cy="1140902"/>
          </a:xfrm>
          <a:prstGeom prst="rect">
            <a:avLst/>
          </a:prstGeom>
          <a:solidFill>
            <a:schemeClr val="bg1">
              <a:lumMod val="75000"/>
            </a:schemeClr>
          </a:solidFill>
          <a:ln>
            <a:solidFill>
              <a:schemeClr val="tx1"/>
            </a:solidFill>
          </a:ln>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5079534" y="1015069"/>
            <a:ext cx="578842" cy="1140902"/>
          </a:xfrm>
          <a:prstGeom prst="rect">
            <a:avLst/>
          </a:prstGeom>
          <a:solidFill>
            <a:schemeClr val="bg1">
              <a:lumMod val="75000"/>
            </a:schemeClr>
          </a:solidFill>
          <a:ln>
            <a:solidFill>
              <a:schemeClr val="tx1"/>
            </a:solidFill>
          </a:ln>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hlinkClick r:id="rId2" action="ppaction://hlinksldjump"/>
          </p:cNvPr>
          <p:cNvPicPr>
            <a:picLocks noChangeAspect="1"/>
          </p:cNvPicPr>
          <p:nvPr/>
        </p:nvPicPr>
        <p:blipFill>
          <a:blip r:embed="rId3"/>
          <a:stretch>
            <a:fillRect/>
          </a:stretch>
        </p:blipFill>
        <p:spPr>
          <a:xfrm>
            <a:off x="228742" y="386199"/>
            <a:ext cx="1908213" cy="664522"/>
          </a:xfrm>
          <a:prstGeom prst="rect">
            <a:avLst/>
          </a:prstGeom>
        </p:spPr>
      </p:pic>
      <p:sp>
        <p:nvSpPr>
          <p:cNvPr id="11" name="Rectangle: Beveled 10"/>
          <p:cNvSpPr/>
          <p:nvPr/>
        </p:nvSpPr>
        <p:spPr>
          <a:xfrm>
            <a:off x="3492784" y="2241609"/>
            <a:ext cx="655433" cy="708870"/>
          </a:xfrm>
          <a:prstGeom prst="bevel">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FF0000"/>
                </a:solidFill>
                <a:latin typeface="Agency FB" panose="020B0503020202020204" pitchFamily="34" charset="0"/>
              </a:rPr>
              <a:t>1</a:t>
            </a:r>
          </a:p>
        </p:txBody>
      </p:sp>
      <p:sp>
        <p:nvSpPr>
          <p:cNvPr id="12" name="Rectangle: Beveled 11"/>
          <p:cNvSpPr/>
          <p:nvPr/>
        </p:nvSpPr>
        <p:spPr>
          <a:xfrm>
            <a:off x="4262614" y="2258387"/>
            <a:ext cx="655433" cy="708870"/>
          </a:xfrm>
          <a:prstGeom prst="bevel">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FF0000"/>
                </a:solidFill>
                <a:latin typeface="Agency FB" panose="020B0503020202020204" pitchFamily="34" charset="0"/>
              </a:rPr>
              <a:t>2</a:t>
            </a:r>
          </a:p>
        </p:txBody>
      </p:sp>
      <p:sp>
        <p:nvSpPr>
          <p:cNvPr id="13" name="Rectangle: Beveled 12"/>
          <p:cNvSpPr/>
          <p:nvPr/>
        </p:nvSpPr>
        <p:spPr>
          <a:xfrm>
            <a:off x="5051179" y="2266776"/>
            <a:ext cx="655433" cy="708870"/>
          </a:xfrm>
          <a:prstGeom prst="bevel">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FF0000"/>
                </a:solidFill>
                <a:latin typeface="Agency FB" panose="020B0503020202020204" pitchFamily="34" charset="0"/>
              </a:rPr>
              <a:t>3</a:t>
            </a:r>
          </a:p>
        </p:txBody>
      </p:sp>
      <p:sp>
        <p:nvSpPr>
          <p:cNvPr id="14" name="Rectangle: Beveled 13"/>
          <p:cNvSpPr/>
          <p:nvPr/>
        </p:nvSpPr>
        <p:spPr>
          <a:xfrm>
            <a:off x="4262612" y="4721254"/>
            <a:ext cx="655433" cy="708870"/>
          </a:xfrm>
          <a:prstGeom prst="bevel">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FF0000"/>
                </a:solidFill>
                <a:latin typeface="Agency FB" panose="020B0503020202020204" pitchFamily="34" charset="0"/>
              </a:rPr>
              <a:t>0</a:t>
            </a:r>
          </a:p>
        </p:txBody>
      </p:sp>
      <p:sp>
        <p:nvSpPr>
          <p:cNvPr id="15" name="Rectangle: Beveled 14"/>
          <p:cNvSpPr/>
          <p:nvPr/>
        </p:nvSpPr>
        <p:spPr>
          <a:xfrm>
            <a:off x="3492784" y="3073517"/>
            <a:ext cx="655433" cy="708870"/>
          </a:xfrm>
          <a:prstGeom prst="bevel">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FF0000"/>
                </a:solidFill>
                <a:latin typeface="Agency FB" panose="020B0503020202020204" pitchFamily="34" charset="0"/>
              </a:rPr>
              <a:t>4</a:t>
            </a:r>
          </a:p>
        </p:txBody>
      </p:sp>
      <p:sp>
        <p:nvSpPr>
          <p:cNvPr id="16" name="Rectangle: Beveled 15"/>
          <p:cNvSpPr/>
          <p:nvPr/>
        </p:nvSpPr>
        <p:spPr>
          <a:xfrm>
            <a:off x="4262614" y="3080857"/>
            <a:ext cx="655433" cy="708870"/>
          </a:xfrm>
          <a:prstGeom prst="bevel">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FF0000"/>
                </a:solidFill>
                <a:latin typeface="Agency FB" panose="020B0503020202020204" pitchFamily="34" charset="0"/>
              </a:rPr>
              <a:t>5</a:t>
            </a:r>
          </a:p>
        </p:txBody>
      </p:sp>
      <p:sp>
        <p:nvSpPr>
          <p:cNvPr id="17" name="Rectangle: Beveled 16"/>
          <p:cNvSpPr/>
          <p:nvPr/>
        </p:nvSpPr>
        <p:spPr>
          <a:xfrm>
            <a:off x="5051178" y="3080857"/>
            <a:ext cx="655433" cy="708870"/>
          </a:xfrm>
          <a:prstGeom prst="bevel">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FF0000"/>
                </a:solidFill>
                <a:latin typeface="Agency FB" panose="020B0503020202020204" pitchFamily="34" charset="0"/>
              </a:rPr>
              <a:t>6</a:t>
            </a:r>
          </a:p>
        </p:txBody>
      </p:sp>
      <p:sp>
        <p:nvSpPr>
          <p:cNvPr id="18" name="Rectangle: Beveled 17"/>
          <p:cNvSpPr/>
          <p:nvPr/>
        </p:nvSpPr>
        <p:spPr>
          <a:xfrm>
            <a:off x="3492783" y="3905425"/>
            <a:ext cx="655433" cy="708870"/>
          </a:xfrm>
          <a:prstGeom prst="bevel">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FF0000"/>
                </a:solidFill>
                <a:latin typeface="Agency FB" panose="020B0503020202020204" pitchFamily="34" charset="0"/>
              </a:rPr>
              <a:t>7</a:t>
            </a:r>
          </a:p>
        </p:txBody>
      </p:sp>
      <p:sp>
        <p:nvSpPr>
          <p:cNvPr id="19" name="Rectangle: Beveled 18"/>
          <p:cNvSpPr/>
          <p:nvPr/>
        </p:nvSpPr>
        <p:spPr>
          <a:xfrm>
            <a:off x="4262613" y="3903327"/>
            <a:ext cx="655433" cy="708870"/>
          </a:xfrm>
          <a:prstGeom prst="bevel">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FF0000"/>
                </a:solidFill>
                <a:latin typeface="Agency FB" panose="020B0503020202020204" pitchFamily="34" charset="0"/>
              </a:rPr>
              <a:t>8</a:t>
            </a:r>
          </a:p>
        </p:txBody>
      </p:sp>
      <p:sp>
        <p:nvSpPr>
          <p:cNvPr id="20" name="Rectangle: Beveled 19"/>
          <p:cNvSpPr/>
          <p:nvPr/>
        </p:nvSpPr>
        <p:spPr>
          <a:xfrm>
            <a:off x="5051177" y="3920630"/>
            <a:ext cx="655433" cy="708870"/>
          </a:xfrm>
          <a:prstGeom prst="bevel">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FF0000"/>
                </a:solidFill>
                <a:latin typeface="Agency FB" panose="020B0503020202020204" pitchFamily="34" charset="0"/>
              </a:rPr>
              <a:t>9</a:t>
            </a:r>
          </a:p>
        </p:txBody>
      </p:sp>
      <p:sp>
        <p:nvSpPr>
          <p:cNvPr id="23" name="Rectangle: Beveled 22">
            <a:hlinkClick r:id="rId4" action="ppaction://hlinksldjump"/>
          </p:cNvPr>
          <p:cNvSpPr/>
          <p:nvPr/>
        </p:nvSpPr>
        <p:spPr>
          <a:xfrm>
            <a:off x="5051177" y="4820961"/>
            <a:ext cx="1082348" cy="509456"/>
          </a:xfrm>
          <a:prstGeom prst="bevel">
            <a:avLst>
              <a:gd name="adj" fmla="val 11950"/>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FF0000"/>
                </a:solidFill>
                <a:latin typeface="Agency FB" panose="020B0503020202020204" pitchFamily="34" charset="0"/>
              </a:rPr>
              <a:t>Restart</a:t>
            </a:r>
          </a:p>
        </p:txBody>
      </p:sp>
      <p:sp>
        <p:nvSpPr>
          <p:cNvPr id="24" name="Rectangle: Beveled 23"/>
          <p:cNvSpPr/>
          <p:nvPr/>
        </p:nvSpPr>
        <p:spPr>
          <a:xfrm>
            <a:off x="3065868" y="4820961"/>
            <a:ext cx="1082348" cy="509456"/>
          </a:xfrm>
          <a:prstGeom prst="bevel">
            <a:avLst>
              <a:gd name="adj" fmla="val 11950"/>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FF0000"/>
                </a:solidFill>
                <a:latin typeface="Agency FB" panose="020B0503020202020204" pitchFamily="34" charset="0"/>
              </a:rPr>
              <a:t>Enter</a:t>
            </a:r>
          </a:p>
        </p:txBody>
      </p:sp>
      <p:sp>
        <p:nvSpPr>
          <p:cNvPr id="6" name="Oval 5"/>
          <p:cNvSpPr/>
          <p:nvPr/>
        </p:nvSpPr>
        <p:spPr>
          <a:xfrm>
            <a:off x="3627374" y="1396767"/>
            <a:ext cx="366796" cy="37208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p:cNvSpPr/>
          <p:nvPr/>
        </p:nvSpPr>
        <p:spPr>
          <a:xfrm>
            <a:off x="4405885" y="1396767"/>
            <a:ext cx="366796" cy="37208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p:cNvSpPr/>
          <p:nvPr/>
        </p:nvSpPr>
        <p:spPr>
          <a:xfrm>
            <a:off x="5188814" y="1397989"/>
            <a:ext cx="366796" cy="37208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Beveled 26"/>
          <p:cNvSpPr/>
          <p:nvPr/>
        </p:nvSpPr>
        <p:spPr>
          <a:xfrm>
            <a:off x="43867" y="5843028"/>
            <a:ext cx="5266404" cy="974558"/>
          </a:xfrm>
          <a:prstGeom prst="bevel">
            <a:avLst>
              <a:gd name="adj" fmla="val 5233"/>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TextBox 27"/>
          <p:cNvSpPr txBox="1"/>
          <p:nvPr/>
        </p:nvSpPr>
        <p:spPr>
          <a:xfrm>
            <a:off x="131520" y="6294366"/>
            <a:ext cx="5101840" cy="523220"/>
          </a:xfrm>
          <a:prstGeom prst="rect">
            <a:avLst/>
          </a:prstGeom>
          <a:noFill/>
        </p:spPr>
        <p:txBody>
          <a:bodyPr wrap="square" rtlCol="0">
            <a:spAutoFit/>
          </a:bodyPr>
          <a:lstStyle/>
          <a:p>
            <a:r>
              <a:rPr lang="en-US" sz="1400" b="1" i="1" dirty="0">
                <a:latin typeface="Comic Sans MS" panose="030F0702030302020204" pitchFamily="66" charset="0"/>
              </a:rPr>
              <a:t>No....why would it be that? Try it again.. And do it better</a:t>
            </a:r>
          </a:p>
        </p:txBody>
      </p:sp>
      <p:sp>
        <p:nvSpPr>
          <p:cNvPr id="29" name="Rectangle: Beveled 28"/>
          <p:cNvSpPr/>
          <p:nvPr/>
        </p:nvSpPr>
        <p:spPr>
          <a:xfrm>
            <a:off x="122973" y="5903490"/>
            <a:ext cx="5110386" cy="348460"/>
          </a:xfrm>
          <a:prstGeom prst="bevel">
            <a:avLst>
              <a:gd name="adj" fmla="val 7581"/>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hlinkClick r:id="rId4" action="ppaction://hlinksldjump"/>
          </p:cNvPr>
          <p:cNvSpPr/>
          <p:nvPr/>
        </p:nvSpPr>
        <p:spPr>
          <a:xfrm>
            <a:off x="199886" y="5968903"/>
            <a:ext cx="877621" cy="214180"/>
          </a:xfrm>
          <a:prstGeom prst="rect">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i="1" dirty="0">
                <a:solidFill>
                  <a:schemeClr val="tx1"/>
                </a:solidFill>
                <a:latin typeface="Consolas" panose="020B0609020204030204" pitchFamily="49" charset="0"/>
              </a:rPr>
              <a:t>Close</a:t>
            </a:r>
          </a:p>
        </p:txBody>
      </p:sp>
      <p:sp>
        <p:nvSpPr>
          <p:cNvPr id="31" name="Rectangle 30"/>
          <p:cNvSpPr/>
          <p:nvPr/>
        </p:nvSpPr>
        <p:spPr>
          <a:xfrm>
            <a:off x="6952236" y="916497"/>
            <a:ext cx="1060116" cy="5459136"/>
          </a:xfrm>
          <a:prstGeom prst="rect">
            <a:avLst/>
          </a:prstGeom>
          <a:solidFill>
            <a:schemeClr val="bg1">
              <a:lumMod val="50000"/>
            </a:schemeClr>
          </a:solidFill>
          <a:ln>
            <a:solidFill>
              <a:schemeClr val="tx1"/>
            </a:solidFill>
          </a:ln>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p:nvSpPr>
        <p:spPr>
          <a:xfrm>
            <a:off x="6952236" y="916497"/>
            <a:ext cx="1060116" cy="784369"/>
          </a:xfrm>
          <a:prstGeom prst="rect">
            <a:avLst/>
          </a:prstGeom>
          <a:solidFill>
            <a:schemeClr val="bg1">
              <a:lumMod val="50000"/>
            </a:schemeClr>
          </a:solidFill>
          <a:ln>
            <a:solidFill>
              <a:schemeClr val="tx1"/>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rgbClr val="C00000"/>
              </a:solidFill>
              <a:latin typeface="Agency FB" panose="020B0503020202020204" pitchFamily="34" charset="0"/>
            </a:endParaRPr>
          </a:p>
        </p:txBody>
      </p:sp>
      <p:sp>
        <p:nvSpPr>
          <p:cNvPr id="33" name="Rectangle 32"/>
          <p:cNvSpPr/>
          <p:nvPr/>
        </p:nvSpPr>
        <p:spPr>
          <a:xfrm>
            <a:off x="7154318" y="1082073"/>
            <a:ext cx="655949" cy="461665"/>
          </a:xfrm>
          <a:prstGeom prst="rect">
            <a:avLst/>
          </a:prstGeom>
        </p:spPr>
        <p:txBody>
          <a:bodyPr wrap="none">
            <a:spAutoFit/>
          </a:bodyPr>
          <a:lstStyle/>
          <a:p>
            <a:pPr algn="ctr"/>
            <a:r>
              <a:rPr lang="en-US" sz="2400" dirty="0">
                <a:solidFill>
                  <a:srgbClr val="C00000"/>
                </a:solidFill>
                <a:effectLst>
                  <a:outerShdw blurRad="38100" dist="38100" dir="2700000" algn="tl">
                    <a:srgbClr val="000000">
                      <a:alpha val="43137"/>
                    </a:srgbClr>
                  </a:outerShdw>
                </a:effectLst>
                <a:latin typeface="Agency FB" panose="020B0503020202020204" pitchFamily="34" charset="0"/>
              </a:rPr>
              <a:t>Push</a:t>
            </a:r>
          </a:p>
        </p:txBody>
      </p:sp>
    </p:spTree>
    <p:extLst>
      <p:ext uri="{BB962C8B-B14F-4D97-AF65-F5344CB8AC3E}">
        <p14:creationId xmlns:p14="http://schemas.microsoft.com/office/powerpoint/2010/main" val="10071241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be 3"/>
          <p:cNvSpPr/>
          <p:nvPr/>
        </p:nvSpPr>
        <p:spPr>
          <a:xfrm>
            <a:off x="4179267" y="-2633038"/>
            <a:ext cx="10009975" cy="10184232"/>
          </a:xfrm>
          <a:prstGeom prst="cube">
            <a:avLst/>
          </a:prstGeom>
          <a:solidFill>
            <a:srgbClr val="6666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reeform: Shape 2"/>
          <p:cNvSpPr/>
          <p:nvPr/>
        </p:nvSpPr>
        <p:spPr>
          <a:xfrm>
            <a:off x="4433580" y="-351234"/>
            <a:ext cx="7158446" cy="7650760"/>
          </a:xfrm>
          <a:custGeom>
            <a:avLst/>
            <a:gdLst>
              <a:gd name="connsiteX0" fmla="*/ 0 w 7158446"/>
              <a:gd name="connsiteY0" fmla="*/ 5917475 h 5917475"/>
              <a:gd name="connsiteX1" fmla="*/ 1502229 w 7158446"/>
              <a:gd name="connsiteY1" fmla="*/ 4284618 h 5917475"/>
              <a:gd name="connsiteX2" fmla="*/ 1463040 w 7158446"/>
              <a:gd name="connsiteY2" fmla="*/ 13063 h 5917475"/>
              <a:gd name="connsiteX3" fmla="*/ 7158446 w 7158446"/>
              <a:gd name="connsiteY3" fmla="*/ 0 h 5917475"/>
              <a:gd name="connsiteX4" fmla="*/ 7158446 w 7158446"/>
              <a:gd name="connsiteY4" fmla="*/ 4258492 h 5917475"/>
              <a:gd name="connsiteX5" fmla="*/ 1515292 w 7158446"/>
              <a:gd name="connsiteY5" fmla="*/ 4258492 h 5917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58446" h="5917475">
                <a:moveTo>
                  <a:pt x="0" y="5917475"/>
                </a:moveTo>
                <a:lnTo>
                  <a:pt x="1502229" y="4284618"/>
                </a:lnTo>
                <a:lnTo>
                  <a:pt x="1463040" y="13063"/>
                </a:lnTo>
                <a:lnTo>
                  <a:pt x="7158446" y="0"/>
                </a:lnTo>
                <a:lnTo>
                  <a:pt x="7158446" y="4258492"/>
                </a:lnTo>
                <a:lnTo>
                  <a:pt x="1515292" y="4258492"/>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Frame 1"/>
          <p:cNvSpPr/>
          <p:nvPr/>
        </p:nvSpPr>
        <p:spPr>
          <a:xfrm>
            <a:off x="4179267" y="-351234"/>
            <a:ext cx="7490482" cy="7902428"/>
          </a:xfrm>
          <a:prstGeom prst="frame">
            <a:avLst>
              <a:gd name="adj1" fmla="val 3973"/>
            </a:avLst>
          </a:prstGeom>
          <a:solidFill>
            <a:srgbClr val="6666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 name="Rectangle 4"/>
          <p:cNvSpPr/>
          <p:nvPr/>
        </p:nvSpPr>
        <p:spPr>
          <a:xfrm>
            <a:off x="-1106904" y="-351235"/>
            <a:ext cx="5286172" cy="7743039"/>
          </a:xfrm>
          <a:prstGeom prst="rect">
            <a:avLst/>
          </a:prstGeom>
          <a:solidFill>
            <a:srgbClr val="6666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hlinkClick r:id="rId2" action="ppaction://hlinksldjump"/>
          </p:cNvPr>
          <p:cNvPicPr>
            <a:picLocks noChangeAspect="1"/>
          </p:cNvPicPr>
          <p:nvPr/>
        </p:nvPicPr>
        <p:blipFill>
          <a:blip r:embed="rId3"/>
          <a:stretch>
            <a:fillRect/>
          </a:stretch>
        </p:blipFill>
        <p:spPr>
          <a:xfrm>
            <a:off x="138896" y="175263"/>
            <a:ext cx="1908213" cy="664522"/>
          </a:xfrm>
          <a:prstGeom prst="rect">
            <a:avLst/>
          </a:prstGeom>
        </p:spPr>
      </p:pic>
      <p:sp>
        <p:nvSpPr>
          <p:cNvPr id="6" name="Rectangle 5">
            <a:hlinkClick r:id="rId4" action="ppaction://hlinksldjump"/>
          </p:cNvPr>
          <p:cNvSpPr/>
          <p:nvPr/>
        </p:nvSpPr>
        <p:spPr>
          <a:xfrm>
            <a:off x="8012803" y="5718097"/>
            <a:ext cx="2966166" cy="1139903"/>
          </a:xfrm>
          <a:prstGeom prst="rect">
            <a:avLst/>
          </a:prstGeom>
          <a:solidFill>
            <a:schemeClr val="accent1">
              <a:lumMod val="20000"/>
              <a:lumOff val="80000"/>
            </a:schemeClr>
          </a:solidFill>
          <a:ln>
            <a:solidFill>
              <a:schemeClr val="tx1"/>
            </a:solidFill>
          </a:ln>
          <a:scene3d>
            <a:camera prst="isometricOffAxis2Top"/>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The Bricks aren't a pretty set peace, THEY matter!! Don’t think about the bricks...think about the BRICKS....</a:t>
            </a:r>
          </a:p>
        </p:txBody>
      </p:sp>
      <p:sp>
        <p:nvSpPr>
          <p:cNvPr id="8" name="Cube 7">
            <a:hlinkClick r:id="rId5" action="ppaction://hlinksldjump"/>
          </p:cNvPr>
          <p:cNvSpPr/>
          <p:nvPr/>
        </p:nvSpPr>
        <p:spPr>
          <a:xfrm>
            <a:off x="5053112" y="386472"/>
            <a:ext cx="2340160" cy="6427016"/>
          </a:xfrm>
          <a:prstGeom prst="cube">
            <a:avLst>
              <a:gd name="adj" fmla="val 56873"/>
            </a:avLst>
          </a:prstGeom>
          <a:solidFill>
            <a:srgbClr val="F9D3B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hlinkClick r:id="rId5" action="ppaction://hlinksldjump"/>
          </p:cNvPr>
          <p:cNvSpPr txBox="1"/>
          <p:nvPr/>
        </p:nvSpPr>
        <p:spPr>
          <a:xfrm rot="16200000">
            <a:off x="3026262" y="3903368"/>
            <a:ext cx="5027082" cy="830997"/>
          </a:xfrm>
          <a:prstGeom prst="rect">
            <a:avLst/>
          </a:prstGeom>
          <a:noFill/>
        </p:spPr>
        <p:txBody>
          <a:bodyPr wrap="none" rtlCol="0">
            <a:spAutoFit/>
          </a:bodyPr>
          <a:lstStyle/>
          <a:p>
            <a:r>
              <a:rPr lang="en-US" sz="2800" i="1" dirty="0">
                <a:solidFill>
                  <a:schemeClr val="bg2">
                    <a:lumMod val="50000"/>
                  </a:schemeClr>
                </a:solidFill>
              </a:rPr>
              <a:t>The Wonderful World of Concrete</a:t>
            </a:r>
          </a:p>
          <a:p>
            <a:pPr algn="ctr"/>
            <a:r>
              <a:rPr lang="en-US" i="1" dirty="0">
                <a:solidFill>
                  <a:schemeClr val="bg2">
                    <a:lumMod val="50000"/>
                  </a:schemeClr>
                </a:solidFill>
              </a:rPr>
              <a:t>All 13 books in one addition</a:t>
            </a:r>
          </a:p>
        </p:txBody>
      </p:sp>
      <p:sp>
        <p:nvSpPr>
          <p:cNvPr id="10" name="Freeform: Shape 9"/>
          <p:cNvSpPr/>
          <p:nvPr/>
        </p:nvSpPr>
        <p:spPr>
          <a:xfrm>
            <a:off x="5269424" y="387458"/>
            <a:ext cx="1968284" cy="1239864"/>
          </a:xfrm>
          <a:custGeom>
            <a:avLst/>
            <a:gdLst>
              <a:gd name="connsiteX0" fmla="*/ 0 w 1968284"/>
              <a:gd name="connsiteY0" fmla="*/ 1239864 h 1239864"/>
              <a:gd name="connsiteX1" fmla="*/ 1208868 w 1968284"/>
              <a:gd name="connsiteY1" fmla="*/ 15498 h 1239864"/>
              <a:gd name="connsiteX2" fmla="*/ 1968284 w 1968284"/>
              <a:gd name="connsiteY2" fmla="*/ 0 h 1239864"/>
              <a:gd name="connsiteX3" fmla="*/ 743918 w 1968284"/>
              <a:gd name="connsiteY3" fmla="*/ 1224366 h 1239864"/>
              <a:gd name="connsiteX4" fmla="*/ 0 w 1968284"/>
              <a:gd name="connsiteY4" fmla="*/ 1239864 h 12398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68284" h="1239864">
                <a:moveTo>
                  <a:pt x="0" y="1239864"/>
                </a:moveTo>
                <a:lnTo>
                  <a:pt x="1208868" y="15498"/>
                </a:lnTo>
                <a:lnTo>
                  <a:pt x="1968284" y="0"/>
                </a:lnTo>
                <a:lnTo>
                  <a:pt x="743918" y="1224366"/>
                </a:lnTo>
                <a:lnTo>
                  <a:pt x="0" y="1239864"/>
                </a:lnTo>
                <a:close/>
              </a:path>
            </a:pathLst>
          </a:cu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4440732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be 3"/>
          <p:cNvSpPr/>
          <p:nvPr/>
        </p:nvSpPr>
        <p:spPr>
          <a:xfrm>
            <a:off x="4179267" y="-2633038"/>
            <a:ext cx="10009975" cy="10184232"/>
          </a:xfrm>
          <a:prstGeom prst="cube">
            <a:avLst/>
          </a:prstGeom>
          <a:solidFill>
            <a:srgbClr val="6666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reeform: Shape 2"/>
          <p:cNvSpPr/>
          <p:nvPr/>
        </p:nvSpPr>
        <p:spPr>
          <a:xfrm>
            <a:off x="4433580" y="-351234"/>
            <a:ext cx="7158446" cy="7650760"/>
          </a:xfrm>
          <a:custGeom>
            <a:avLst/>
            <a:gdLst>
              <a:gd name="connsiteX0" fmla="*/ 0 w 7158446"/>
              <a:gd name="connsiteY0" fmla="*/ 5917475 h 5917475"/>
              <a:gd name="connsiteX1" fmla="*/ 1502229 w 7158446"/>
              <a:gd name="connsiteY1" fmla="*/ 4284618 h 5917475"/>
              <a:gd name="connsiteX2" fmla="*/ 1463040 w 7158446"/>
              <a:gd name="connsiteY2" fmla="*/ 13063 h 5917475"/>
              <a:gd name="connsiteX3" fmla="*/ 7158446 w 7158446"/>
              <a:gd name="connsiteY3" fmla="*/ 0 h 5917475"/>
              <a:gd name="connsiteX4" fmla="*/ 7158446 w 7158446"/>
              <a:gd name="connsiteY4" fmla="*/ 4258492 h 5917475"/>
              <a:gd name="connsiteX5" fmla="*/ 1515292 w 7158446"/>
              <a:gd name="connsiteY5" fmla="*/ 4258492 h 5917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58446" h="5917475">
                <a:moveTo>
                  <a:pt x="0" y="5917475"/>
                </a:moveTo>
                <a:lnTo>
                  <a:pt x="1502229" y="4284618"/>
                </a:lnTo>
                <a:lnTo>
                  <a:pt x="1463040" y="13063"/>
                </a:lnTo>
                <a:lnTo>
                  <a:pt x="7158446" y="0"/>
                </a:lnTo>
                <a:lnTo>
                  <a:pt x="7158446" y="4258492"/>
                </a:lnTo>
                <a:lnTo>
                  <a:pt x="1515292" y="4258492"/>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Frame 1"/>
          <p:cNvSpPr/>
          <p:nvPr/>
        </p:nvSpPr>
        <p:spPr>
          <a:xfrm>
            <a:off x="4179267" y="-351234"/>
            <a:ext cx="7490482" cy="7902428"/>
          </a:xfrm>
          <a:prstGeom prst="frame">
            <a:avLst>
              <a:gd name="adj1" fmla="val 3973"/>
            </a:avLst>
          </a:prstGeom>
          <a:solidFill>
            <a:srgbClr val="6666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 name="Rectangle 4"/>
          <p:cNvSpPr/>
          <p:nvPr/>
        </p:nvSpPr>
        <p:spPr>
          <a:xfrm>
            <a:off x="-1106904" y="-351235"/>
            <a:ext cx="5286172" cy="7743039"/>
          </a:xfrm>
          <a:prstGeom prst="rect">
            <a:avLst/>
          </a:prstGeom>
          <a:solidFill>
            <a:srgbClr val="6666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hlinkClick r:id="rId2" action="ppaction://hlinksldjump"/>
          </p:cNvPr>
          <p:cNvPicPr>
            <a:picLocks noChangeAspect="1"/>
          </p:cNvPicPr>
          <p:nvPr/>
        </p:nvPicPr>
        <p:blipFill>
          <a:blip r:embed="rId3"/>
          <a:stretch>
            <a:fillRect/>
          </a:stretch>
        </p:blipFill>
        <p:spPr>
          <a:xfrm>
            <a:off x="138896" y="175263"/>
            <a:ext cx="1908213" cy="664522"/>
          </a:xfrm>
          <a:prstGeom prst="rect">
            <a:avLst/>
          </a:prstGeom>
        </p:spPr>
      </p:pic>
      <p:sp>
        <p:nvSpPr>
          <p:cNvPr id="6" name="Rectangle 5">
            <a:hlinkClick r:id="rId4" action="ppaction://hlinksldjump"/>
          </p:cNvPr>
          <p:cNvSpPr/>
          <p:nvPr/>
        </p:nvSpPr>
        <p:spPr>
          <a:xfrm>
            <a:off x="8012803" y="5718097"/>
            <a:ext cx="2966166" cy="1139903"/>
          </a:xfrm>
          <a:prstGeom prst="rect">
            <a:avLst/>
          </a:prstGeom>
          <a:solidFill>
            <a:schemeClr val="accent1">
              <a:lumMod val="20000"/>
              <a:lumOff val="80000"/>
            </a:schemeClr>
          </a:solidFill>
          <a:ln>
            <a:solidFill>
              <a:schemeClr val="tx1"/>
            </a:solidFill>
          </a:ln>
          <a:scene3d>
            <a:camera prst="isometricOffAxis2Top"/>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The Bricks aren't a pretty set peace, THEY matter!! Don’t think about the bricks...think about the BRICKS....</a:t>
            </a:r>
          </a:p>
        </p:txBody>
      </p:sp>
      <p:sp>
        <p:nvSpPr>
          <p:cNvPr id="8" name="Cube 7"/>
          <p:cNvSpPr/>
          <p:nvPr/>
        </p:nvSpPr>
        <p:spPr>
          <a:xfrm>
            <a:off x="5053112" y="386472"/>
            <a:ext cx="2340160" cy="6427016"/>
          </a:xfrm>
          <a:prstGeom prst="cube">
            <a:avLst>
              <a:gd name="adj" fmla="val 56873"/>
            </a:avLst>
          </a:prstGeom>
          <a:solidFill>
            <a:srgbClr val="F9D3B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rot="16200000">
            <a:off x="3026262" y="3903368"/>
            <a:ext cx="5027082" cy="830997"/>
          </a:xfrm>
          <a:prstGeom prst="rect">
            <a:avLst/>
          </a:prstGeom>
          <a:noFill/>
        </p:spPr>
        <p:txBody>
          <a:bodyPr wrap="none" rtlCol="0">
            <a:spAutoFit/>
          </a:bodyPr>
          <a:lstStyle/>
          <a:p>
            <a:r>
              <a:rPr lang="en-US" sz="2800" i="1" dirty="0">
                <a:solidFill>
                  <a:schemeClr val="bg2">
                    <a:lumMod val="50000"/>
                  </a:schemeClr>
                </a:solidFill>
              </a:rPr>
              <a:t>The Wonderful World of Concrete</a:t>
            </a:r>
          </a:p>
          <a:p>
            <a:pPr algn="ctr"/>
            <a:r>
              <a:rPr lang="en-US" i="1" dirty="0">
                <a:solidFill>
                  <a:schemeClr val="bg2">
                    <a:lumMod val="50000"/>
                  </a:schemeClr>
                </a:solidFill>
              </a:rPr>
              <a:t>All 13 books in one addition</a:t>
            </a:r>
          </a:p>
        </p:txBody>
      </p:sp>
      <p:sp>
        <p:nvSpPr>
          <p:cNvPr id="10" name="Freeform: Shape 9"/>
          <p:cNvSpPr/>
          <p:nvPr/>
        </p:nvSpPr>
        <p:spPr>
          <a:xfrm>
            <a:off x="5269424" y="387458"/>
            <a:ext cx="1968284" cy="1239864"/>
          </a:xfrm>
          <a:custGeom>
            <a:avLst/>
            <a:gdLst>
              <a:gd name="connsiteX0" fmla="*/ 0 w 1968284"/>
              <a:gd name="connsiteY0" fmla="*/ 1239864 h 1239864"/>
              <a:gd name="connsiteX1" fmla="*/ 1208868 w 1968284"/>
              <a:gd name="connsiteY1" fmla="*/ 15498 h 1239864"/>
              <a:gd name="connsiteX2" fmla="*/ 1968284 w 1968284"/>
              <a:gd name="connsiteY2" fmla="*/ 0 h 1239864"/>
              <a:gd name="connsiteX3" fmla="*/ 743918 w 1968284"/>
              <a:gd name="connsiteY3" fmla="*/ 1224366 h 1239864"/>
              <a:gd name="connsiteX4" fmla="*/ 0 w 1968284"/>
              <a:gd name="connsiteY4" fmla="*/ 1239864 h 12398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68284" h="1239864">
                <a:moveTo>
                  <a:pt x="0" y="1239864"/>
                </a:moveTo>
                <a:lnTo>
                  <a:pt x="1208868" y="15498"/>
                </a:lnTo>
                <a:lnTo>
                  <a:pt x="1968284" y="0"/>
                </a:lnTo>
                <a:lnTo>
                  <a:pt x="743918" y="1224366"/>
                </a:lnTo>
                <a:lnTo>
                  <a:pt x="0" y="1239864"/>
                </a:lnTo>
                <a:close/>
              </a:path>
            </a:pathLst>
          </a:cu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Beveled 10"/>
          <p:cNvSpPr/>
          <p:nvPr/>
        </p:nvSpPr>
        <p:spPr>
          <a:xfrm>
            <a:off x="6551449" y="3927389"/>
            <a:ext cx="5266404" cy="1088748"/>
          </a:xfrm>
          <a:prstGeom prst="bevel">
            <a:avLst>
              <a:gd name="adj" fmla="val 5233"/>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extBox 11"/>
          <p:cNvSpPr txBox="1"/>
          <p:nvPr/>
        </p:nvSpPr>
        <p:spPr>
          <a:xfrm>
            <a:off x="6639102" y="4378727"/>
            <a:ext cx="5101840" cy="523220"/>
          </a:xfrm>
          <a:prstGeom prst="rect">
            <a:avLst/>
          </a:prstGeom>
          <a:noFill/>
        </p:spPr>
        <p:txBody>
          <a:bodyPr wrap="square" rtlCol="0">
            <a:spAutoFit/>
          </a:bodyPr>
          <a:lstStyle/>
          <a:p>
            <a:r>
              <a:rPr lang="en-US" sz="1400" b="1" i="1" dirty="0">
                <a:latin typeface="Comic Sans MS" panose="030F0702030302020204" pitchFamily="66" charset="0"/>
              </a:rPr>
              <a:t>Oh that is one of my old text books. I wondered where it got of to...</a:t>
            </a:r>
          </a:p>
        </p:txBody>
      </p:sp>
      <p:sp>
        <p:nvSpPr>
          <p:cNvPr id="13" name="Rectangle: Beveled 12"/>
          <p:cNvSpPr/>
          <p:nvPr/>
        </p:nvSpPr>
        <p:spPr>
          <a:xfrm>
            <a:off x="6630555" y="3987851"/>
            <a:ext cx="5110386" cy="348460"/>
          </a:xfrm>
          <a:prstGeom prst="bevel">
            <a:avLst>
              <a:gd name="adj" fmla="val 7581"/>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hlinkClick r:id="rId5" action="ppaction://hlinksldjump"/>
          </p:cNvPr>
          <p:cNvSpPr/>
          <p:nvPr/>
        </p:nvSpPr>
        <p:spPr>
          <a:xfrm>
            <a:off x="6707468" y="4053264"/>
            <a:ext cx="877621" cy="214180"/>
          </a:xfrm>
          <a:prstGeom prst="rect">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i="1" dirty="0">
                <a:solidFill>
                  <a:schemeClr val="tx1"/>
                </a:solidFill>
                <a:latin typeface="Consolas" panose="020B0609020204030204" pitchFamily="49" charset="0"/>
              </a:rPr>
              <a:t>Close</a:t>
            </a:r>
          </a:p>
        </p:txBody>
      </p:sp>
    </p:spTree>
    <p:extLst>
      <p:ext uri="{BB962C8B-B14F-4D97-AF65-F5344CB8AC3E}">
        <p14:creationId xmlns:p14="http://schemas.microsoft.com/office/powerpoint/2010/main" val="6437485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be 3"/>
          <p:cNvSpPr/>
          <p:nvPr/>
        </p:nvSpPr>
        <p:spPr>
          <a:xfrm>
            <a:off x="4179267" y="-2633038"/>
            <a:ext cx="10009975" cy="10184232"/>
          </a:xfrm>
          <a:prstGeom prst="cube">
            <a:avLst/>
          </a:prstGeom>
          <a:solidFill>
            <a:srgbClr val="6666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reeform: Shape 2"/>
          <p:cNvSpPr/>
          <p:nvPr/>
        </p:nvSpPr>
        <p:spPr>
          <a:xfrm>
            <a:off x="4433580" y="-351234"/>
            <a:ext cx="7158446" cy="7650760"/>
          </a:xfrm>
          <a:custGeom>
            <a:avLst/>
            <a:gdLst>
              <a:gd name="connsiteX0" fmla="*/ 0 w 7158446"/>
              <a:gd name="connsiteY0" fmla="*/ 5917475 h 5917475"/>
              <a:gd name="connsiteX1" fmla="*/ 1502229 w 7158446"/>
              <a:gd name="connsiteY1" fmla="*/ 4284618 h 5917475"/>
              <a:gd name="connsiteX2" fmla="*/ 1463040 w 7158446"/>
              <a:gd name="connsiteY2" fmla="*/ 13063 h 5917475"/>
              <a:gd name="connsiteX3" fmla="*/ 7158446 w 7158446"/>
              <a:gd name="connsiteY3" fmla="*/ 0 h 5917475"/>
              <a:gd name="connsiteX4" fmla="*/ 7158446 w 7158446"/>
              <a:gd name="connsiteY4" fmla="*/ 4258492 h 5917475"/>
              <a:gd name="connsiteX5" fmla="*/ 1515292 w 7158446"/>
              <a:gd name="connsiteY5" fmla="*/ 4258492 h 5917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58446" h="5917475">
                <a:moveTo>
                  <a:pt x="0" y="5917475"/>
                </a:moveTo>
                <a:lnTo>
                  <a:pt x="1502229" y="4284618"/>
                </a:lnTo>
                <a:lnTo>
                  <a:pt x="1463040" y="13063"/>
                </a:lnTo>
                <a:lnTo>
                  <a:pt x="7158446" y="0"/>
                </a:lnTo>
                <a:lnTo>
                  <a:pt x="7158446" y="4258492"/>
                </a:lnTo>
                <a:lnTo>
                  <a:pt x="1515292" y="4258492"/>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Frame 1"/>
          <p:cNvSpPr/>
          <p:nvPr/>
        </p:nvSpPr>
        <p:spPr>
          <a:xfrm>
            <a:off x="4179267" y="-351234"/>
            <a:ext cx="7490482" cy="7902428"/>
          </a:xfrm>
          <a:prstGeom prst="frame">
            <a:avLst>
              <a:gd name="adj1" fmla="val 3973"/>
            </a:avLst>
          </a:prstGeom>
          <a:solidFill>
            <a:srgbClr val="6666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18" name="Group 17"/>
          <p:cNvGrpSpPr/>
          <p:nvPr/>
        </p:nvGrpSpPr>
        <p:grpSpPr>
          <a:xfrm>
            <a:off x="5053112" y="386472"/>
            <a:ext cx="2340160" cy="6445936"/>
            <a:chOff x="5053112" y="386472"/>
            <a:chExt cx="2340160" cy="6445936"/>
          </a:xfrm>
        </p:grpSpPr>
        <p:sp>
          <p:nvSpPr>
            <p:cNvPr id="15" name="Cube 14">
              <a:hlinkClick r:id="rId2" action="ppaction://hlinksldjump"/>
            </p:cNvPr>
            <p:cNvSpPr/>
            <p:nvPr/>
          </p:nvSpPr>
          <p:spPr>
            <a:xfrm>
              <a:off x="5053112" y="386472"/>
              <a:ext cx="2340160" cy="6427016"/>
            </a:xfrm>
            <a:prstGeom prst="cube">
              <a:avLst>
                <a:gd name="adj" fmla="val 56873"/>
              </a:avLst>
            </a:prstGeom>
            <a:solidFill>
              <a:srgbClr val="F9D3B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hlinkClick r:id="rId2" action="ppaction://hlinksldjump"/>
            </p:cNvPr>
            <p:cNvSpPr txBox="1"/>
            <p:nvPr/>
          </p:nvSpPr>
          <p:spPr>
            <a:xfrm rot="16200000">
              <a:off x="3026262" y="3903368"/>
              <a:ext cx="5027082" cy="830997"/>
            </a:xfrm>
            <a:prstGeom prst="rect">
              <a:avLst/>
            </a:prstGeom>
            <a:noFill/>
          </p:spPr>
          <p:txBody>
            <a:bodyPr wrap="none" rtlCol="0">
              <a:spAutoFit/>
            </a:bodyPr>
            <a:lstStyle/>
            <a:p>
              <a:r>
                <a:rPr lang="en-US" sz="2800" i="1" dirty="0">
                  <a:solidFill>
                    <a:schemeClr val="bg2">
                      <a:lumMod val="50000"/>
                    </a:schemeClr>
                  </a:solidFill>
                </a:rPr>
                <a:t>The Wonderful World of Concrete</a:t>
              </a:r>
            </a:p>
            <a:p>
              <a:pPr algn="ctr"/>
              <a:r>
                <a:rPr lang="en-US" i="1" dirty="0">
                  <a:solidFill>
                    <a:schemeClr val="bg2">
                      <a:lumMod val="50000"/>
                    </a:schemeClr>
                  </a:solidFill>
                </a:rPr>
                <a:t>All 13 books in one addition</a:t>
              </a:r>
            </a:p>
          </p:txBody>
        </p:sp>
        <p:sp>
          <p:nvSpPr>
            <p:cNvPr id="17" name="Freeform: Shape 16"/>
            <p:cNvSpPr/>
            <p:nvPr/>
          </p:nvSpPr>
          <p:spPr>
            <a:xfrm>
              <a:off x="5269424" y="387458"/>
              <a:ext cx="1968284" cy="1239864"/>
            </a:xfrm>
            <a:custGeom>
              <a:avLst/>
              <a:gdLst>
                <a:gd name="connsiteX0" fmla="*/ 0 w 1968284"/>
                <a:gd name="connsiteY0" fmla="*/ 1239864 h 1239864"/>
                <a:gd name="connsiteX1" fmla="*/ 1208868 w 1968284"/>
                <a:gd name="connsiteY1" fmla="*/ 15498 h 1239864"/>
                <a:gd name="connsiteX2" fmla="*/ 1968284 w 1968284"/>
                <a:gd name="connsiteY2" fmla="*/ 0 h 1239864"/>
                <a:gd name="connsiteX3" fmla="*/ 743918 w 1968284"/>
                <a:gd name="connsiteY3" fmla="*/ 1224366 h 1239864"/>
                <a:gd name="connsiteX4" fmla="*/ 0 w 1968284"/>
                <a:gd name="connsiteY4" fmla="*/ 1239864 h 12398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68284" h="1239864">
                  <a:moveTo>
                    <a:pt x="0" y="1239864"/>
                  </a:moveTo>
                  <a:lnTo>
                    <a:pt x="1208868" y="15498"/>
                  </a:lnTo>
                  <a:lnTo>
                    <a:pt x="1968284" y="0"/>
                  </a:lnTo>
                  <a:lnTo>
                    <a:pt x="743918" y="1224366"/>
                  </a:lnTo>
                  <a:lnTo>
                    <a:pt x="0" y="1239864"/>
                  </a:lnTo>
                  <a:close/>
                </a:path>
              </a:pathLst>
            </a:cu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 name="Rectangle 4"/>
          <p:cNvSpPr/>
          <p:nvPr/>
        </p:nvSpPr>
        <p:spPr>
          <a:xfrm>
            <a:off x="-1106904" y="-351235"/>
            <a:ext cx="5286172" cy="7743039"/>
          </a:xfrm>
          <a:prstGeom prst="rect">
            <a:avLst/>
          </a:prstGeom>
          <a:solidFill>
            <a:srgbClr val="6666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24815" y="0"/>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50246" y="0"/>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24816" y="0"/>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50247" y="-2200"/>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50247" y="44046"/>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50247" y="41846"/>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24816" y="-2200"/>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hlinkClick r:id="rId3" action="ppaction://hlinksldjump"/>
          </p:cNvPr>
          <p:cNvPicPr>
            <a:picLocks noChangeAspect="1"/>
          </p:cNvPicPr>
          <p:nvPr/>
        </p:nvPicPr>
        <p:blipFill>
          <a:blip r:embed="rId4"/>
          <a:stretch>
            <a:fillRect/>
          </a:stretch>
        </p:blipFill>
        <p:spPr>
          <a:xfrm>
            <a:off x="138896" y="175263"/>
            <a:ext cx="1908213" cy="664522"/>
          </a:xfrm>
          <a:prstGeom prst="rect">
            <a:avLst/>
          </a:prstGeom>
        </p:spPr>
      </p:pic>
      <p:sp>
        <p:nvSpPr>
          <p:cNvPr id="6" name="Rectangle 5"/>
          <p:cNvSpPr/>
          <p:nvPr/>
        </p:nvSpPr>
        <p:spPr>
          <a:xfrm>
            <a:off x="6065326" y="2473445"/>
            <a:ext cx="3043949" cy="1207304"/>
          </a:xfrm>
          <a:prstGeom prst="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The Bricks aren't a pretty set peace, THEY matter!! Don’t think about the bricks...think about the BRICKS....</a:t>
            </a:r>
          </a:p>
        </p:txBody>
      </p:sp>
    </p:spTree>
    <p:extLst>
      <p:ext uri="{BB962C8B-B14F-4D97-AF65-F5344CB8AC3E}">
        <p14:creationId xmlns:p14="http://schemas.microsoft.com/office/powerpoint/2010/main" val="9625751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0" y="0"/>
            <a:ext cx="12192000" cy="6858000"/>
          </a:xfrm>
          <a:prstGeom prst="rect">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Cube 1"/>
          <p:cNvSpPr/>
          <p:nvPr/>
        </p:nvSpPr>
        <p:spPr>
          <a:xfrm>
            <a:off x="1023455" y="1268731"/>
            <a:ext cx="3653523" cy="3311657"/>
          </a:xfrm>
          <a:prstGeom prst="cube">
            <a:avLst>
              <a:gd name="adj" fmla="val 11204"/>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ube 2"/>
          <p:cNvSpPr/>
          <p:nvPr/>
        </p:nvSpPr>
        <p:spPr>
          <a:xfrm>
            <a:off x="4222829" y="1268731"/>
            <a:ext cx="3653523" cy="3311657"/>
          </a:xfrm>
          <a:prstGeom prst="cube">
            <a:avLst>
              <a:gd name="adj" fmla="val 11204"/>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Cube 3"/>
          <p:cNvSpPr/>
          <p:nvPr/>
        </p:nvSpPr>
        <p:spPr>
          <a:xfrm>
            <a:off x="7461889" y="1268731"/>
            <a:ext cx="3653523" cy="3311657"/>
          </a:xfrm>
          <a:prstGeom prst="cube">
            <a:avLst>
              <a:gd name="adj" fmla="val 11204"/>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Cube 4">
            <a:hlinkClick r:id="rId2" action="ppaction://hlinksldjump"/>
          </p:cNvPr>
          <p:cNvSpPr/>
          <p:nvPr/>
        </p:nvSpPr>
        <p:spPr>
          <a:xfrm>
            <a:off x="3742989" y="2509372"/>
            <a:ext cx="263958" cy="1055739"/>
          </a:xfrm>
          <a:prstGeom prst="cube">
            <a:avLst/>
          </a:prstGeom>
          <a:solidFill>
            <a:schemeClr val="bg1">
              <a:lumMod val="85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ube 5">
            <a:hlinkClick r:id="rId3" action="ppaction://hlinksldjump"/>
          </p:cNvPr>
          <p:cNvSpPr/>
          <p:nvPr/>
        </p:nvSpPr>
        <p:spPr>
          <a:xfrm>
            <a:off x="6942363" y="2509372"/>
            <a:ext cx="263958" cy="1055739"/>
          </a:xfrm>
          <a:prstGeom prst="cube">
            <a:avLst/>
          </a:prstGeom>
          <a:solidFill>
            <a:schemeClr val="bg1">
              <a:lumMod val="85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hlinkClick r:id="rId4" action="ppaction://hlinksldjump"/>
          </p:cNvPr>
          <p:cNvPicPr>
            <a:picLocks noChangeAspect="1"/>
          </p:cNvPicPr>
          <p:nvPr/>
        </p:nvPicPr>
        <p:blipFill>
          <a:blip r:embed="rId5"/>
          <a:stretch>
            <a:fillRect/>
          </a:stretch>
        </p:blipFill>
        <p:spPr>
          <a:xfrm>
            <a:off x="4755068" y="302105"/>
            <a:ext cx="1908213" cy="664522"/>
          </a:xfrm>
          <a:prstGeom prst="rect">
            <a:avLst/>
          </a:prstGeom>
        </p:spPr>
      </p:pic>
      <p:sp>
        <p:nvSpPr>
          <p:cNvPr id="11" name="Rectangle: Beveled 10"/>
          <p:cNvSpPr/>
          <p:nvPr/>
        </p:nvSpPr>
        <p:spPr>
          <a:xfrm>
            <a:off x="117446" y="5255664"/>
            <a:ext cx="5266404" cy="1281770"/>
          </a:xfrm>
          <a:prstGeom prst="bevel">
            <a:avLst>
              <a:gd name="adj" fmla="val 5233"/>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extBox 11"/>
          <p:cNvSpPr txBox="1"/>
          <p:nvPr/>
        </p:nvSpPr>
        <p:spPr>
          <a:xfrm>
            <a:off x="205099" y="5707002"/>
            <a:ext cx="5101840" cy="738664"/>
          </a:xfrm>
          <a:prstGeom prst="rect">
            <a:avLst/>
          </a:prstGeom>
          <a:noFill/>
        </p:spPr>
        <p:txBody>
          <a:bodyPr wrap="square" rtlCol="0">
            <a:spAutoFit/>
          </a:bodyPr>
          <a:lstStyle/>
          <a:p>
            <a:r>
              <a:rPr lang="en-US" sz="1400" b="1" i="1" dirty="0">
                <a:latin typeface="Comic Sans MS" panose="030F0702030302020204" pitchFamily="66" charset="0"/>
              </a:rPr>
              <a:t>Cabinets, I wonder what's in them. Well I mean I don’t wonder what's in them since I know. But you might?</a:t>
            </a:r>
          </a:p>
        </p:txBody>
      </p:sp>
      <p:sp>
        <p:nvSpPr>
          <p:cNvPr id="13" name="Rectangle: Beveled 12"/>
          <p:cNvSpPr/>
          <p:nvPr/>
        </p:nvSpPr>
        <p:spPr>
          <a:xfrm>
            <a:off x="196552" y="5316126"/>
            <a:ext cx="5110386" cy="348460"/>
          </a:xfrm>
          <a:prstGeom prst="bevel">
            <a:avLst>
              <a:gd name="adj" fmla="val 7581"/>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hlinkClick r:id="rId6" action="ppaction://hlinksldjump"/>
          </p:cNvPr>
          <p:cNvSpPr/>
          <p:nvPr/>
        </p:nvSpPr>
        <p:spPr>
          <a:xfrm>
            <a:off x="273465" y="5381539"/>
            <a:ext cx="877621" cy="214180"/>
          </a:xfrm>
          <a:prstGeom prst="rect">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i="1" dirty="0">
                <a:solidFill>
                  <a:schemeClr val="tx1"/>
                </a:solidFill>
                <a:latin typeface="Consolas" panose="020B0609020204030204" pitchFamily="49" charset="0"/>
              </a:rPr>
              <a:t>Close</a:t>
            </a:r>
          </a:p>
        </p:txBody>
      </p:sp>
      <p:pic>
        <p:nvPicPr>
          <p:cNvPr id="19" name="Picture 18"/>
          <p:cNvPicPr>
            <a:picLocks noChangeAspect="1"/>
          </p:cNvPicPr>
          <p:nvPr/>
        </p:nvPicPr>
        <p:blipFill>
          <a:blip r:embed="rId7"/>
          <a:stretch>
            <a:fillRect/>
          </a:stretch>
        </p:blipFill>
        <p:spPr>
          <a:xfrm>
            <a:off x="10951651" y="79418"/>
            <a:ext cx="1133954" cy="987638"/>
          </a:xfrm>
          <a:prstGeom prst="rect">
            <a:avLst/>
          </a:prstGeom>
        </p:spPr>
      </p:pic>
      <p:grpSp>
        <p:nvGrpSpPr>
          <p:cNvPr id="20" name="Group 19"/>
          <p:cNvGrpSpPr/>
          <p:nvPr/>
        </p:nvGrpSpPr>
        <p:grpSpPr>
          <a:xfrm rot="5400000">
            <a:off x="11582101" y="304720"/>
            <a:ext cx="553674" cy="360726"/>
            <a:chOff x="11270312" y="411724"/>
            <a:chExt cx="553674" cy="360726"/>
          </a:xfrm>
        </p:grpSpPr>
        <p:sp>
          <p:nvSpPr>
            <p:cNvPr id="21" name="Oval 20"/>
            <p:cNvSpPr/>
            <p:nvPr/>
          </p:nvSpPr>
          <p:spPr>
            <a:xfrm>
              <a:off x="11505205" y="680171"/>
              <a:ext cx="83890" cy="92279"/>
            </a:xfrm>
            <a:prstGeom prst="ellipse">
              <a:avLst/>
            </a:prstGeom>
            <a:solidFill>
              <a:schemeClr val="accent4">
                <a:lumMod val="7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Isosceles Triangle 21"/>
            <p:cNvSpPr/>
            <p:nvPr/>
          </p:nvSpPr>
          <p:spPr>
            <a:xfrm rot="10800000">
              <a:off x="11270312" y="411724"/>
              <a:ext cx="553674" cy="260058"/>
            </a:xfrm>
            <a:prstGeom prst="triangle">
              <a:avLst/>
            </a:prstGeom>
            <a:solidFill>
              <a:schemeClr val="accent1">
                <a:lumMod val="7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5" name="Picture 14">
            <a:hlinkClick r:id="rId8" action="ppaction://hlinksldjump"/>
          </p:cNvPr>
          <p:cNvPicPr>
            <a:picLocks noChangeAspect="1"/>
          </p:cNvPicPr>
          <p:nvPr/>
        </p:nvPicPr>
        <p:blipFill>
          <a:blip r:embed="rId9"/>
          <a:stretch>
            <a:fillRect/>
          </a:stretch>
        </p:blipFill>
        <p:spPr>
          <a:xfrm>
            <a:off x="9288650" y="2772039"/>
            <a:ext cx="1365622" cy="530398"/>
          </a:xfrm>
          <a:prstGeom prst="rect">
            <a:avLst/>
          </a:prstGeom>
        </p:spPr>
      </p:pic>
    </p:spTree>
    <p:extLst>
      <p:ext uri="{BB962C8B-B14F-4D97-AF65-F5344CB8AC3E}">
        <p14:creationId xmlns:p14="http://schemas.microsoft.com/office/powerpoint/2010/main" val="32761019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0" y="0"/>
            <a:ext cx="12192000" cy="6858000"/>
          </a:xfrm>
          <a:prstGeom prst="rect">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Cube 1"/>
          <p:cNvSpPr/>
          <p:nvPr/>
        </p:nvSpPr>
        <p:spPr>
          <a:xfrm>
            <a:off x="1023455" y="1268731"/>
            <a:ext cx="3653523" cy="3311657"/>
          </a:xfrm>
          <a:prstGeom prst="cube">
            <a:avLst>
              <a:gd name="adj" fmla="val 11204"/>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ube 2"/>
          <p:cNvSpPr/>
          <p:nvPr/>
        </p:nvSpPr>
        <p:spPr>
          <a:xfrm>
            <a:off x="4222829" y="1268731"/>
            <a:ext cx="3653523" cy="3311657"/>
          </a:xfrm>
          <a:prstGeom prst="cube">
            <a:avLst>
              <a:gd name="adj" fmla="val 11204"/>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Cube 3"/>
          <p:cNvSpPr/>
          <p:nvPr/>
        </p:nvSpPr>
        <p:spPr>
          <a:xfrm>
            <a:off x="7461889" y="1268731"/>
            <a:ext cx="3653523" cy="3311657"/>
          </a:xfrm>
          <a:prstGeom prst="cube">
            <a:avLst>
              <a:gd name="adj" fmla="val 11204"/>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Cube 4">
            <a:hlinkClick r:id="rId2" action="ppaction://hlinksldjump"/>
          </p:cNvPr>
          <p:cNvSpPr/>
          <p:nvPr/>
        </p:nvSpPr>
        <p:spPr>
          <a:xfrm>
            <a:off x="3742989" y="2509372"/>
            <a:ext cx="263958" cy="1055739"/>
          </a:xfrm>
          <a:prstGeom prst="cube">
            <a:avLst/>
          </a:prstGeom>
          <a:solidFill>
            <a:schemeClr val="bg1">
              <a:lumMod val="85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ube 5">
            <a:hlinkClick r:id="rId3" action="ppaction://hlinksldjump"/>
          </p:cNvPr>
          <p:cNvSpPr/>
          <p:nvPr/>
        </p:nvSpPr>
        <p:spPr>
          <a:xfrm>
            <a:off x="6942363" y="2509372"/>
            <a:ext cx="263958" cy="1055739"/>
          </a:xfrm>
          <a:prstGeom prst="cube">
            <a:avLst/>
          </a:prstGeom>
          <a:solidFill>
            <a:schemeClr val="bg1">
              <a:lumMod val="85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hlinkClick r:id="rId4" action="ppaction://hlinksldjump"/>
          </p:cNvPr>
          <p:cNvPicPr>
            <a:picLocks noChangeAspect="1"/>
          </p:cNvPicPr>
          <p:nvPr/>
        </p:nvPicPr>
        <p:blipFill>
          <a:blip r:embed="rId5"/>
          <a:stretch>
            <a:fillRect/>
          </a:stretch>
        </p:blipFill>
        <p:spPr>
          <a:xfrm>
            <a:off x="4755068" y="302105"/>
            <a:ext cx="1908213" cy="664522"/>
          </a:xfrm>
          <a:prstGeom prst="rect">
            <a:avLst/>
          </a:prstGeom>
        </p:spPr>
      </p:pic>
      <p:pic>
        <p:nvPicPr>
          <p:cNvPr id="15" name="Picture 14"/>
          <p:cNvPicPr>
            <a:picLocks noChangeAspect="1"/>
          </p:cNvPicPr>
          <p:nvPr/>
        </p:nvPicPr>
        <p:blipFill>
          <a:blip r:embed="rId6"/>
          <a:stretch>
            <a:fillRect/>
          </a:stretch>
        </p:blipFill>
        <p:spPr>
          <a:xfrm>
            <a:off x="10951651" y="79418"/>
            <a:ext cx="1133954" cy="987638"/>
          </a:xfrm>
          <a:prstGeom prst="rect">
            <a:avLst/>
          </a:prstGeom>
        </p:spPr>
      </p:pic>
      <p:grpSp>
        <p:nvGrpSpPr>
          <p:cNvPr id="16" name="Group 15"/>
          <p:cNvGrpSpPr/>
          <p:nvPr/>
        </p:nvGrpSpPr>
        <p:grpSpPr>
          <a:xfrm rot="5400000">
            <a:off x="11582101" y="304720"/>
            <a:ext cx="553674" cy="360726"/>
            <a:chOff x="11270312" y="411724"/>
            <a:chExt cx="553674" cy="360726"/>
          </a:xfrm>
        </p:grpSpPr>
        <p:sp>
          <p:nvSpPr>
            <p:cNvPr id="17" name="Oval 16"/>
            <p:cNvSpPr/>
            <p:nvPr/>
          </p:nvSpPr>
          <p:spPr>
            <a:xfrm>
              <a:off x="11505205" y="680171"/>
              <a:ext cx="83890" cy="92279"/>
            </a:xfrm>
            <a:prstGeom prst="ellipse">
              <a:avLst/>
            </a:prstGeom>
            <a:solidFill>
              <a:schemeClr val="accent4">
                <a:lumMod val="7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Isosceles Triangle 17"/>
            <p:cNvSpPr/>
            <p:nvPr/>
          </p:nvSpPr>
          <p:spPr>
            <a:xfrm rot="10800000">
              <a:off x="11270312" y="411724"/>
              <a:ext cx="553674" cy="260058"/>
            </a:xfrm>
            <a:prstGeom prst="triangle">
              <a:avLst/>
            </a:prstGeom>
            <a:solidFill>
              <a:schemeClr val="accent1">
                <a:lumMod val="7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8" name="Picture 7">
            <a:hlinkClick r:id="rId7" action="ppaction://hlinksldjump"/>
          </p:cNvPr>
          <p:cNvPicPr>
            <a:picLocks noChangeAspect="1"/>
          </p:cNvPicPr>
          <p:nvPr/>
        </p:nvPicPr>
        <p:blipFill>
          <a:blip r:embed="rId8"/>
          <a:stretch>
            <a:fillRect/>
          </a:stretch>
        </p:blipFill>
        <p:spPr>
          <a:xfrm>
            <a:off x="9288650" y="2772328"/>
            <a:ext cx="1366482" cy="529819"/>
          </a:xfrm>
          <a:prstGeom prst="rect">
            <a:avLst/>
          </a:prstGeom>
        </p:spPr>
      </p:pic>
    </p:spTree>
    <p:extLst>
      <p:ext uri="{BB962C8B-B14F-4D97-AF65-F5344CB8AC3E}">
        <p14:creationId xmlns:p14="http://schemas.microsoft.com/office/powerpoint/2010/main" val="19356615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0" y="0"/>
            <a:ext cx="12192000" cy="6858000"/>
          </a:xfrm>
          <a:prstGeom prst="rect">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Freeform: Shape 18"/>
          <p:cNvSpPr/>
          <p:nvPr/>
        </p:nvSpPr>
        <p:spPr>
          <a:xfrm>
            <a:off x="8546" y="264920"/>
            <a:ext cx="2187723" cy="6413619"/>
          </a:xfrm>
          <a:custGeom>
            <a:avLst/>
            <a:gdLst>
              <a:gd name="connsiteX0" fmla="*/ 2162086 w 2187723"/>
              <a:gd name="connsiteY0" fmla="*/ 0 h 6870819"/>
              <a:gd name="connsiteX1" fmla="*/ 0 w 2187723"/>
              <a:gd name="connsiteY1" fmla="*/ 196553 h 6870819"/>
              <a:gd name="connsiteX2" fmla="*/ 0 w 2187723"/>
              <a:gd name="connsiteY2" fmla="*/ 6862273 h 6870819"/>
              <a:gd name="connsiteX3" fmla="*/ 2187723 w 2187723"/>
              <a:gd name="connsiteY3" fmla="*/ 6870819 h 6870819"/>
              <a:gd name="connsiteX4" fmla="*/ 2162086 w 2187723"/>
              <a:gd name="connsiteY4" fmla="*/ 0 h 68708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87723" h="6870819">
                <a:moveTo>
                  <a:pt x="2162086" y="0"/>
                </a:moveTo>
                <a:lnTo>
                  <a:pt x="0" y="196553"/>
                </a:lnTo>
                <a:lnTo>
                  <a:pt x="0" y="6862273"/>
                </a:lnTo>
                <a:lnTo>
                  <a:pt x="2187723" y="6870819"/>
                </a:lnTo>
                <a:cubicBezTo>
                  <a:pt x="2179177" y="4580546"/>
                  <a:pt x="2170632" y="2290273"/>
                  <a:pt x="2162086" y="0"/>
                </a:cubicBezTo>
                <a:close/>
              </a:path>
            </a:pathLst>
          </a:cu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ube 5"/>
          <p:cNvSpPr/>
          <p:nvPr/>
        </p:nvSpPr>
        <p:spPr>
          <a:xfrm>
            <a:off x="14334467" y="2603096"/>
            <a:ext cx="520380" cy="2100107"/>
          </a:xfrm>
          <a:prstGeom prst="cube">
            <a:avLst/>
          </a:prstGeom>
          <a:solidFill>
            <a:schemeClr val="bg1">
              <a:lumMod val="85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hlinkClick r:id="rId2" action="ppaction://hlinksldjump"/>
          </p:cNvPr>
          <p:cNvPicPr>
            <a:picLocks noChangeAspect="1"/>
          </p:cNvPicPr>
          <p:nvPr/>
        </p:nvPicPr>
        <p:blipFill>
          <a:blip r:embed="rId3"/>
          <a:stretch>
            <a:fillRect/>
          </a:stretch>
        </p:blipFill>
        <p:spPr>
          <a:xfrm>
            <a:off x="183067" y="147241"/>
            <a:ext cx="1908213" cy="664522"/>
          </a:xfrm>
          <a:prstGeom prst="rect">
            <a:avLst/>
          </a:prstGeom>
        </p:spPr>
      </p:pic>
      <p:sp>
        <p:nvSpPr>
          <p:cNvPr id="3" name="Rectangle 2"/>
          <p:cNvSpPr/>
          <p:nvPr/>
        </p:nvSpPr>
        <p:spPr>
          <a:xfrm>
            <a:off x="2827233" y="0"/>
            <a:ext cx="6537534" cy="6195701"/>
          </a:xfrm>
          <a:prstGeom prst="rect">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ube 3"/>
          <p:cNvSpPr/>
          <p:nvPr/>
        </p:nvSpPr>
        <p:spPr>
          <a:xfrm>
            <a:off x="2182025" y="-1880075"/>
            <a:ext cx="9824815" cy="8558614"/>
          </a:xfrm>
          <a:prstGeom prst="cube">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Cube 10"/>
          <p:cNvSpPr/>
          <p:nvPr/>
        </p:nvSpPr>
        <p:spPr>
          <a:xfrm>
            <a:off x="9854724" y="-1880075"/>
            <a:ext cx="9824815" cy="8558614"/>
          </a:xfrm>
          <a:prstGeom prst="cube">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p:cNvSpPr/>
          <p:nvPr/>
        </p:nvSpPr>
        <p:spPr>
          <a:xfrm>
            <a:off x="2442754" y="509451"/>
            <a:ext cx="7158446" cy="5917475"/>
          </a:xfrm>
          <a:custGeom>
            <a:avLst/>
            <a:gdLst>
              <a:gd name="connsiteX0" fmla="*/ 0 w 7158446"/>
              <a:gd name="connsiteY0" fmla="*/ 5917475 h 5917475"/>
              <a:gd name="connsiteX1" fmla="*/ 1502229 w 7158446"/>
              <a:gd name="connsiteY1" fmla="*/ 4284618 h 5917475"/>
              <a:gd name="connsiteX2" fmla="*/ 1463040 w 7158446"/>
              <a:gd name="connsiteY2" fmla="*/ 13063 h 5917475"/>
              <a:gd name="connsiteX3" fmla="*/ 7158446 w 7158446"/>
              <a:gd name="connsiteY3" fmla="*/ 0 h 5917475"/>
              <a:gd name="connsiteX4" fmla="*/ 7158446 w 7158446"/>
              <a:gd name="connsiteY4" fmla="*/ 4258492 h 5917475"/>
              <a:gd name="connsiteX5" fmla="*/ 1515292 w 7158446"/>
              <a:gd name="connsiteY5" fmla="*/ 4258492 h 5917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58446" h="5917475">
                <a:moveTo>
                  <a:pt x="0" y="5917475"/>
                </a:moveTo>
                <a:lnTo>
                  <a:pt x="1502229" y="4284618"/>
                </a:lnTo>
                <a:lnTo>
                  <a:pt x="1463040" y="13063"/>
                </a:lnTo>
                <a:lnTo>
                  <a:pt x="7158446" y="0"/>
                </a:lnTo>
                <a:lnTo>
                  <a:pt x="7158446" y="4258492"/>
                </a:lnTo>
                <a:lnTo>
                  <a:pt x="1515292" y="4258492"/>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rame 4"/>
          <p:cNvSpPr/>
          <p:nvPr/>
        </p:nvSpPr>
        <p:spPr>
          <a:xfrm>
            <a:off x="2182024" y="264919"/>
            <a:ext cx="7672699" cy="6413619"/>
          </a:xfrm>
          <a:prstGeom prst="frame">
            <a:avLst>
              <a:gd name="adj1" fmla="val 3973"/>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2" name="Picture 1">
            <a:hlinkClick r:id="rId4" action="ppaction://hlinksldjump"/>
          </p:cNvPr>
          <p:cNvPicPr>
            <a:picLocks noChangeAspect="1"/>
          </p:cNvPicPr>
          <p:nvPr/>
        </p:nvPicPr>
        <p:blipFill>
          <a:blip r:embed="rId5"/>
          <a:stretch>
            <a:fillRect/>
          </a:stretch>
        </p:blipFill>
        <p:spPr>
          <a:xfrm>
            <a:off x="3563038" y="2524864"/>
            <a:ext cx="1896020" cy="2456901"/>
          </a:xfrm>
          <a:prstGeom prst="rect">
            <a:avLst/>
          </a:prstGeom>
        </p:spPr>
      </p:pic>
      <p:sp>
        <p:nvSpPr>
          <p:cNvPr id="23" name="Cylinder 22"/>
          <p:cNvSpPr/>
          <p:nvPr/>
        </p:nvSpPr>
        <p:spPr>
          <a:xfrm>
            <a:off x="7017197" y="1502875"/>
            <a:ext cx="914400" cy="3551946"/>
          </a:xfrm>
          <a:prstGeom prst="can">
            <a:avLst>
              <a:gd name="adj" fmla="val 17079"/>
            </a:avLst>
          </a:prstGeom>
          <a:solidFill>
            <a:schemeClr val="tx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Cylinder 26"/>
          <p:cNvSpPr/>
          <p:nvPr/>
        </p:nvSpPr>
        <p:spPr>
          <a:xfrm>
            <a:off x="8054757" y="1982708"/>
            <a:ext cx="914400" cy="3089429"/>
          </a:xfrm>
          <a:prstGeom prst="can">
            <a:avLst>
              <a:gd name="adj" fmla="val 20049"/>
            </a:avLst>
          </a:prstGeom>
          <a:solidFill>
            <a:schemeClr val="tx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Cylinder 27"/>
          <p:cNvSpPr/>
          <p:nvPr/>
        </p:nvSpPr>
        <p:spPr>
          <a:xfrm>
            <a:off x="5955321" y="2530540"/>
            <a:ext cx="914400" cy="2524281"/>
          </a:xfrm>
          <a:prstGeom prst="can">
            <a:avLst>
              <a:gd name="adj" fmla="val 17079"/>
            </a:avLst>
          </a:prstGeom>
          <a:solidFill>
            <a:schemeClr val="tx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p:cNvSpPr txBox="1"/>
          <p:nvPr/>
        </p:nvSpPr>
        <p:spPr>
          <a:xfrm>
            <a:off x="6139873" y="2764114"/>
            <a:ext cx="535724" cy="369332"/>
          </a:xfrm>
          <a:prstGeom prst="rect">
            <a:avLst/>
          </a:prstGeom>
          <a:noFill/>
        </p:spPr>
        <p:txBody>
          <a:bodyPr wrap="none" rtlCol="0">
            <a:spAutoFit/>
          </a:bodyPr>
          <a:lstStyle/>
          <a:p>
            <a:r>
              <a:rPr lang="en-US" dirty="0">
                <a:solidFill>
                  <a:srgbClr val="C00000"/>
                </a:solidFill>
              </a:rPr>
              <a:t>7</a:t>
            </a:r>
            <a:r>
              <a:rPr lang="en-US" dirty="0"/>
              <a:t>48</a:t>
            </a:r>
          </a:p>
        </p:txBody>
      </p:sp>
      <p:sp>
        <p:nvSpPr>
          <p:cNvPr id="30" name="TextBox 29"/>
          <p:cNvSpPr txBox="1"/>
          <p:nvPr/>
        </p:nvSpPr>
        <p:spPr>
          <a:xfrm>
            <a:off x="8244095" y="2233764"/>
            <a:ext cx="535724" cy="369332"/>
          </a:xfrm>
          <a:prstGeom prst="rect">
            <a:avLst/>
          </a:prstGeom>
          <a:noFill/>
        </p:spPr>
        <p:txBody>
          <a:bodyPr wrap="none" rtlCol="0">
            <a:spAutoFit/>
          </a:bodyPr>
          <a:lstStyle/>
          <a:p>
            <a:r>
              <a:rPr lang="en-US" dirty="0"/>
              <a:t>2</a:t>
            </a:r>
            <a:r>
              <a:rPr lang="en-US" dirty="0">
                <a:solidFill>
                  <a:srgbClr val="C00000"/>
                </a:solidFill>
              </a:rPr>
              <a:t>9</a:t>
            </a:r>
            <a:r>
              <a:rPr lang="en-US" dirty="0"/>
              <a:t>1</a:t>
            </a:r>
          </a:p>
        </p:txBody>
      </p:sp>
      <p:sp>
        <p:nvSpPr>
          <p:cNvPr id="31" name="TextBox 30"/>
          <p:cNvSpPr txBox="1"/>
          <p:nvPr/>
        </p:nvSpPr>
        <p:spPr>
          <a:xfrm>
            <a:off x="7205799" y="1764715"/>
            <a:ext cx="535724" cy="369332"/>
          </a:xfrm>
          <a:prstGeom prst="rect">
            <a:avLst/>
          </a:prstGeom>
          <a:noFill/>
        </p:spPr>
        <p:txBody>
          <a:bodyPr wrap="none" rtlCol="0">
            <a:spAutoFit/>
          </a:bodyPr>
          <a:lstStyle/>
          <a:p>
            <a:r>
              <a:rPr lang="en-US" dirty="0"/>
              <a:t>9</a:t>
            </a:r>
            <a:r>
              <a:rPr lang="en-US" dirty="0">
                <a:solidFill>
                  <a:srgbClr val="C00000"/>
                </a:solidFill>
              </a:rPr>
              <a:t>5</a:t>
            </a:r>
            <a:r>
              <a:rPr lang="en-US" dirty="0"/>
              <a:t>4</a:t>
            </a:r>
          </a:p>
        </p:txBody>
      </p:sp>
    </p:spTree>
    <p:extLst>
      <p:ext uri="{BB962C8B-B14F-4D97-AF65-F5344CB8AC3E}">
        <p14:creationId xmlns:p14="http://schemas.microsoft.com/office/powerpoint/2010/main" val="118971376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0" y="0"/>
            <a:ext cx="12192000" cy="6858000"/>
          </a:xfrm>
          <a:prstGeom prst="rect">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Freeform: Shape 18"/>
          <p:cNvSpPr/>
          <p:nvPr/>
        </p:nvSpPr>
        <p:spPr>
          <a:xfrm>
            <a:off x="8546" y="264920"/>
            <a:ext cx="2187723" cy="6413619"/>
          </a:xfrm>
          <a:custGeom>
            <a:avLst/>
            <a:gdLst>
              <a:gd name="connsiteX0" fmla="*/ 2162086 w 2187723"/>
              <a:gd name="connsiteY0" fmla="*/ 0 h 6870819"/>
              <a:gd name="connsiteX1" fmla="*/ 0 w 2187723"/>
              <a:gd name="connsiteY1" fmla="*/ 196553 h 6870819"/>
              <a:gd name="connsiteX2" fmla="*/ 0 w 2187723"/>
              <a:gd name="connsiteY2" fmla="*/ 6862273 h 6870819"/>
              <a:gd name="connsiteX3" fmla="*/ 2187723 w 2187723"/>
              <a:gd name="connsiteY3" fmla="*/ 6870819 h 6870819"/>
              <a:gd name="connsiteX4" fmla="*/ 2162086 w 2187723"/>
              <a:gd name="connsiteY4" fmla="*/ 0 h 68708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87723" h="6870819">
                <a:moveTo>
                  <a:pt x="2162086" y="0"/>
                </a:moveTo>
                <a:lnTo>
                  <a:pt x="0" y="196553"/>
                </a:lnTo>
                <a:lnTo>
                  <a:pt x="0" y="6862273"/>
                </a:lnTo>
                <a:lnTo>
                  <a:pt x="2187723" y="6870819"/>
                </a:lnTo>
                <a:cubicBezTo>
                  <a:pt x="2179177" y="4580546"/>
                  <a:pt x="2170632" y="2290273"/>
                  <a:pt x="2162086" y="0"/>
                </a:cubicBezTo>
                <a:close/>
              </a:path>
            </a:pathLst>
          </a:cu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ube 5"/>
          <p:cNvSpPr/>
          <p:nvPr/>
        </p:nvSpPr>
        <p:spPr>
          <a:xfrm>
            <a:off x="14334467" y="2603096"/>
            <a:ext cx="520380" cy="2100107"/>
          </a:xfrm>
          <a:prstGeom prst="cube">
            <a:avLst/>
          </a:prstGeom>
          <a:solidFill>
            <a:schemeClr val="bg1">
              <a:lumMod val="85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hlinkClick r:id="rId2" action="ppaction://hlinksldjump"/>
          </p:cNvPr>
          <p:cNvPicPr>
            <a:picLocks noChangeAspect="1"/>
          </p:cNvPicPr>
          <p:nvPr/>
        </p:nvPicPr>
        <p:blipFill>
          <a:blip r:embed="rId3"/>
          <a:stretch>
            <a:fillRect/>
          </a:stretch>
        </p:blipFill>
        <p:spPr>
          <a:xfrm>
            <a:off x="183067" y="147241"/>
            <a:ext cx="1908213" cy="664522"/>
          </a:xfrm>
          <a:prstGeom prst="rect">
            <a:avLst/>
          </a:prstGeom>
        </p:spPr>
      </p:pic>
      <p:sp>
        <p:nvSpPr>
          <p:cNvPr id="3" name="Rectangle 2"/>
          <p:cNvSpPr/>
          <p:nvPr/>
        </p:nvSpPr>
        <p:spPr>
          <a:xfrm>
            <a:off x="2827233" y="0"/>
            <a:ext cx="6537534" cy="6195701"/>
          </a:xfrm>
          <a:prstGeom prst="rect">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ube 3"/>
          <p:cNvSpPr/>
          <p:nvPr/>
        </p:nvSpPr>
        <p:spPr>
          <a:xfrm>
            <a:off x="2182025" y="-1880075"/>
            <a:ext cx="9824815" cy="8558614"/>
          </a:xfrm>
          <a:prstGeom prst="cube">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Cube 10"/>
          <p:cNvSpPr/>
          <p:nvPr/>
        </p:nvSpPr>
        <p:spPr>
          <a:xfrm>
            <a:off x="9854724" y="-1880075"/>
            <a:ext cx="9824815" cy="8558614"/>
          </a:xfrm>
          <a:prstGeom prst="cube">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p:cNvSpPr/>
          <p:nvPr/>
        </p:nvSpPr>
        <p:spPr>
          <a:xfrm>
            <a:off x="2442754" y="509451"/>
            <a:ext cx="7158446" cy="5917475"/>
          </a:xfrm>
          <a:custGeom>
            <a:avLst/>
            <a:gdLst>
              <a:gd name="connsiteX0" fmla="*/ 0 w 7158446"/>
              <a:gd name="connsiteY0" fmla="*/ 5917475 h 5917475"/>
              <a:gd name="connsiteX1" fmla="*/ 1502229 w 7158446"/>
              <a:gd name="connsiteY1" fmla="*/ 4284618 h 5917475"/>
              <a:gd name="connsiteX2" fmla="*/ 1463040 w 7158446"/>
              <a:gd name="connsiteY2" fmla="*/ 13063 h 5917475"/>
              <a:gd name="connsiteX3" fmla="*/ 7158446 w 7158446"/>
              <a:gd name="connsiteY3" fmla="*/ 0 h 5917475"/>
              <a:gd name="connsiteX4" fmla="*/ 7158446 w 7158446"/>
              <a:gd name="connsiteY4" fmla="*/ 4258492 h 5917475"/>
              <a:gd name="connsiteX5" fmla="*/ 1515292 w 7158446"/>
              <a:gd name="connsiteY5" fmla="*/ 4258492 h 5917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58446" h="5917475">
                <a:moveTo>
                  <a:pt x="0" y="5917475"/>
                </a:moveTo>
                <a:lnTo>
                  <a:pt x="1502229" y="4284618"/>
                </a:lnTo>
                <a:lnTo>
                  <a:pt x="1463040" y="13063"/>
                </a:lnTo>
                <a:lnTo>
                  <a:pt x="7158446" y="0"/>
                </a:lnTo>
                <a:lnTo>
                  <a:pt x="7158446" y="4258492"/>
                </a:lnTo>
                <a:lnTo>
                  <a:pt x="1515292" y="4258492"/>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Cylinder 19"/>
          <p:cNvSpPr/>
          <p:nvPr/>
        </p:nvSpPr>
        <p:spPr>
          <a:xfrm>
            <a:off x="7017197" y="1502875"/>
            <a:ext cx="914400" cy="3551946"/>
          </a:xfrm>
          <a:prstGeom prst="can">
            <a:avLst>
              <a:gd name="adj" fmla="val 17079"/>
            </a:avLst>
          </a:prstGeom>
          <a:solidFill>
            <a:schemeClr val="tx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Cylinder 20"/>
          <p:cNvSpPr/>
          <p:nvPr/>
        </p:nvSpPr>
        <p:spPr>
          <a:xfrm>
            <a:off x="8054757" y="1982708"/>
            <a:ext cx="914400" cy="3089429"/>
          </a:xfrm>
          <a:prstGeom prst="can">
            <a:avLst>
              <a:gd name="adj" fmla="val 20049"/>
            </a:avLst>
          </a:prstGeom>
          <a:solidFill>
            <a:schemeClr val="tx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Cylinder 21"/>
          <p:cNvSpPr/>
          <p:nvPr/>
        </p:nvSpPr>
        <p:spPr>
          <a:xfrm>
            <a:off x="5955321" y="2530540"/>
            <a:ext cx="914400" cy="2524281"/>
          </a:xfrm>
          <a:prstGeom prst="can">
            <a:avLst>
              <a:gd name="adj" fmla="val 17079"/>
            </a:avLst>
          </a:prstGeom>
          <a:solidFill>
            <a:schemeClr val="tx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p:cNvSpPr txBox="1"/>
          <p:nvPr/>
        </p:nvSpPr>
        <p:spPr>
          <a:xfrm>
            <a:off x="6139873" y="2764114"/>
            <a:ext cx="535724" cy="369332"/>
          </a:xfrm>
          <a:prstGeom prst="rect">
            <a:avLst/>
          </a:prstGeom>
          <a:noFill/>
        </p:spPr>
        <p:txBody>
          <a:bodyPr wrap="none" rtlCol="0">
            <a:spAutoFit/>
          </a:bodyPr>
          <a:lstStyle/>
          <a:p>
            <a:r>
              <a:rPr lang="en-US" dirty="0">
                <a:solidFill>
                  <a:srgbClr val="C00000"/>
                </a:solidFill>
              </a:rPr>
              <a:t>7</a:t>
            </a:r>
            <a:r>
              <a:rPr lang="en-US" dirty="0"/>
              <a:t>48</a:t>
            </a:r>
          </a:p>
        </p:txBody>
      </p:sp>
      <p:sp>
        <p:nvSpPr>
          <p:cNvPr id="25" name="TextBox 24"/>
          <p:cNvSpPr txBox="1"/>
          <p:nvPr/>
        </p:nvSpPr>
        <p:spPr>
          <a:xfrm>
            <a:off x="8244095" y="2233764"/>
            <a:ext cx="535724" cy="369332"/>
          </a:xfrm>
          <a:prstGeom prst="rect">
            <a:avLst/>
          </a:prstGeom>
          <a:noFill/>
        </p:spPr>
        <p:txBody>
          <a:bodyPr wrap="none" rtlCol="0">
            <a:spAutoFit/>
          </a:bodyPr>
          <a:lstStyle/>
          <a:p>
            <a:r>
              <a:rPr lang="en-US" dirty="0"/>
              <a:t>2</a:t>
            </a:r>
            <a:r>
              <a:rPr lang="en-US" dirty="0">
                <a:solidFill>
                  <a:srgbClr val="C00000"/>
                </a:solidFill>
              </a:rPr>
              <a:t>9</a:t>
            </a:r>
            <a:r>
              <a:rPr lang="en-US" dirty="0"/>
              <a:t>1</a:t>
            </a:r>
          </a:p>
        </p:txBody>
      </p:sp>
      <p:sp>
        <p:nvSpPr>
          <p:cNvPr id="26" name="TextBox 25"/>
          <p:cNvSpPr txBox="1"/>
          <p:nvPr/>
        </p:nvSpPr>
        <p:spPr>
          <a:xfrm>
            <a:off x="7205799" y="1764715"/>
            <a:ext cx="535724" cy="369332"/>
          </a:xfrm>
          <a:prstGeom prst="rect">
            <a:avLst/>
          </a:prstGeom>
          <a:noFill/>
        </p:spPr>
        <p:txBody>
          <a:bodyPr wrap="none" rtlCol="0">
            <a:spAutoFit/>
          </a:bodyPr>
          <a:lstStyle/>
          <a:p>
            <a:r>
              <a:rPr lang="en-US" dirty="0"/>
              <a:t>9</a:t>
            </a:r>
            <a:r>
              <a:rPr lang="en-US" dirty="0">
                <a:solidFill>
                  <a:srgbClr val="C00000"/>
                </a:solidFill>
              </a:rPr>
              <a:t>5</a:t>
            </a:r>
            <a:r>
              <a:rPr lang="en-US" dirty="0"/>
              <a:t>4</a:t>
            </a:r>
          </a:p>
        </p:txBody>
      </p:sp>
      <p:sp>
        <p:nvSpPr>
          <p:cNvPr id="5" name="Frame 4"/>
          <p:cNvSpPr/>
          <p:nvPr/>
        </p:nvSpPr>
        <p:spPr>
          <a:xfrm>
            <a:off x="2182024" y="264919"/>
            <a:ext cx="7672699" cy="6413619"/>
          </a:xfrm>
          <a:prstGeom prst="frame">
            <a:avLst>
              <a:gd name="adj1" fmla="val 3973"/>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4" name="Rectangle: Beveled 33"/>
          <p:cNvSpPr/>
          <p:nvPr/>
        </p:nvSpPr>
        <p:spPr>
          <a:xfrm>
            <a:off x="3600981" y="5300700"/>
            <a:ext cx="5266404" cy="1281770"/>
          </a:xfrm>
          <a:prstGeom prst="bevel">
            <a:avLst>
              <a:gd name="adj" fmla="val 5233"/>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TextBox 36"/>
          <p:cNvSpPr txBox="1"/>
          <p:nvPr/>
        </p:nvSpPr>
        <p:spPr>
          <a:xfrm>
            <a:off x="3688634" y="5752038"/>
            <a:ext cx="5101840" cy="307777"/>
          </a:xfrm>
          <a:prstGeom prst="rect">
            <a:avLst/>
          </a:prstGeom>
          <a:noFill/>
        </p:spPr>
        <p:txBody>
          <a:bodyPr wrap="square" rtlCol="0">
            <a:spAutoFit/>
          </a:bodyPr>
          <a:lstStyle/>
          <a:p>
            <a:r>
              <a:rPr lang="en-US" sz="1400" b="1" i="1" dirty="0">
                <a:latin typeface="Comic Sans MS" panose="030F0702030302020204" pitchFamily="66" charset="0"/>
              </a:rPr>
              <a:t>Awww yes.....that was a good day</a:t>
            </a:r>
          </a:p>
        </p:txBody>
      </p:sp>
      <p:sp>
        <p:nvSpPr>
          <p:cNvPr id="38" name="Rectangle: Beveled 37"/>
          <p:cNvSpPr/>
          <p:nvPr/>
        </p:nvSpPr>
        <p:spPr>
          <a:xfrm>
            <a:off x="3680087" y="5361162"/>
            <a:ext cx="5110386" cy="348460"/>
          </a:xfrm>
          <a:prstGeom prst="bevel">
            <a:avLst>
              <a:gd name="adj" fmla="val 7581"/>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hlinkClick r:id="rId2" action="ppaction://hlinksldjump"/>
          </p:cNvPr>
          <p:cNvSpPr/>
          <p:nvPr/>
        </p:nvSpPr>
        <p:spPr>
          <a:xfrm>
            <a:off x="3757000" y="5426575"/>
            <a:ext cx="877621" cy="214180"/>
          </a:xfrm>
          <a:prstGeom prst="rect">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i="1" dirty="0">
                <a:solidFill>
                  <a:schemeClr val="tx1"/>
                </a:solidFill>
                <a:latin typeface="Consolas" panose="020B0609020204030204" pitchFamily="49" charset="0"/>
              </a:rPr>
              <a:t>Close</a:t>
            </a:r>
          </a:p>
        </p:txBody>
      </p:sp>
      <p:pic>
        <p:nvPicPr>
          <p:cNvPr id="40" name="Picture 39"/>
          <p:cNvPicPr>
            <a:picLocks noChangeAspect="1"/>
          </p:cNvPicPr>
          <p:nvPr/>
        </p:nvPicPr>
        <p:blipFill>
          <a:blip r:embed="rId4"/>
          <a:stretch>
            <a:fillRect/>
          </a:stretch>
        </p:blipFill>
        <p:spPr>
          <a:xfrm>
            <a:off x="3563038" y="2524864"/>
            <a:ext cx="1896020" cy="2456901"/>
          </a:xfrm>
          <a:prstGeom prst="rect">
            <a:avLst/>
          </a:prstGeom>
        </p:spPr>
      </p:pic>
    </p:spTree>
    <p:extLst>
      <p:ext uri="{BB962C8B-B14F-4D97-AF65-F5344CB8AC3E}">
        <p14:creationId xmlns:p14="http://schemas.microsoft.com/office/powerpoint/2010/main" val="32977403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0" y="0"/>
            <a:ext cx="12192000" cy="6858000"/>
          </a:xfrm>
          <a:prstGeom prst="rect">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Cube 12"/>
          <p:cNvSpPr/>
          <p:nvPr/>
        </p:nvSpPr>
        <p:spPr>
          <a:xfrm>
            <a:off x="-5490675" y="-1880076"/>
            <a:ext cx="9824815" cy="8558614"/>
          </a:xfrm>
          <a:prstGeom prst="cube">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Shape 18"/>
          <p:cNvSpPr/>
          <p:nvPr/>
        </p:nvSpPr>
        <p:spPr>
          <a:xfrm>
            <a:off x="8546" y="264920"/>
            <a:ext cx="2187723" cy="6413619"/>
          </a:xfrm>
          <a:custGeom>
            <a:avLst/>
            <a:gdLst>
              <a:gd name="connsiteX0" fmla="*/ 2162086 w 2187723"/>
              <a:gd name="connsiteY0" fmla="*/ 0 h 6870819"/>
              <a:gd name="connsiteX1" fmla="*/ 0 w 2187723"/>
              <a:gd name="connsiteY1" fmla="*/ 196553 h 6870819"/>
              <a:gd name="connsiteX2" fmla="*/ 0 w 2187723"/>
              <a:gd name="connsiteY2" fmla="*/ 6862273 h 6870819"/>
              <a:gd name="connsiteX3" fmla="*/ 2187723 w 2187723"/>
              <a:gd name="connsiteY3" fmla="*/ 6870819 h 6870819"/>
              <a:gd name="connsiteX4" fmla="*/ 2162086 w 2187723"/>
              <a:gd name="connsiteY4" fmla="*/ 0 h 68708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87723" h="6870819">
                <a:moveTo>
                  <a:pt x="2162086" y="0"/>
                </a:moveTo>
                <a:lnTo>
                  <a:pt x="0" y="196553"/>
                </a:lnTo>
                <a:lnTo>
                  <a:pt x="0" y="6862273"/>
                </a:lnTo>
                <a:lnTo>
                  <a:pt x="2187723" y="6870819"/>
                </a:lnTo>
                <a:cubicBezTo>
                  <a:pt x="2179177" y="4580546"/>
                  <a:pt x="2170632" y="2290273"/>
                  <a:pt x="2162086" y="0"/>
                </a:cubicBezTo>
                <a:close/>
              </a:path>
            </a:pathLst>
          </a:cu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ube 5"/>
          <p:cNvSpPr/>
          <p:nvPr/>
        </p:nvSpPr>
        <p:spPr>
          <a:xfrm>
            <a:off x="14334467" y="2603096"/>
            <a:ext cx="520380" cy="2100107"/>
          </a:xfrm>
          <a:prstGeom prst="cube">
            <a:avLst/>
          </a:prstGeom>
          <a:solidFill>
            <a:schemeClr val="bg1">
              <a:lumMod val="85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hlinkClick r:id="rId2" action="ppaction://hlinksldjump"/>
          </p:cNvPr>
          <p:cNvPicPr>
            <a:picLocks noChangeAspect="1"/>
          </p:cNvPicPr>
          <p:nvPr/>
        </p:nvPicPr>
        <p:blipFill>
          <a:blip r:embed="rId3"/>
          <a:stretch>
            <a:fillRect/>
          </a:stretch>
        </p:blipFill>
        <p:spPr>
          <a:xfrm>
            <a:off x="183067" y="147241"/>
            <a:ext cx="1908213" cy="664522"/>
          </a:xfrm>
          <a:prstGeom prst="rect">
            <a:avLst/>
          </a:prstGeom>
        </p:spPr>
      </p:pic>
      <p:sp>
        <p:nvSpPr>
          <p:cNvPr id="3" name="Rectangle 2"/>
          <p:cNvSpPr/>
          <p:nvPr/>
        </p:nvSpPr>
        <p:spPr>
          <a:xfrm>
            <a:off x="2827233" y="0"/>
            <a:ext cx="6537534" cy="6195701"/>
          </a:xfrm>
          <a:prstGeom prst="rect">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ube 3"/>
          <p:cNvSpPr/>
          <p:nvPr/>
        </p:nvSpPr>
        <p:spPr>
          <a:xfrm>
            <a:off x="2182025" y="-1880075"/>
            <a:ext cx="9824815" cy="8558614"/>
          </a:xfrm>
          <a:prstGeom prst="cube">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Cube 10"/>
          <p:cNvSpPr/>
          <p:nvPr/>
        </p:nvSpPr>
        <p:spPr>
          <a:xfrm>
            <a:off x="9854724" y="-1880075"/>
            <a:ext cx="9824815" cy="8558614"/>
          </a:xfrm>
          <a:prstGeom prst="cube">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rame 4"/>
          <p:cNvSpPr/>
          <p:nvPr/>
        </p:nvSpPr>
        <p:spPr>
          <a:xfrm>
            <a:off x="2182024" y="264919"/>
            <a:ext cx="7672699" cy="6413619"/>
          </a:xfrm>
          <a:prstGeom prst="frame">
            <a:avLst>
              <a:gd name="adj1" fmla="val 3973"/>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 name="Freeform: Shape 11"/>
          <p:cNvSpPr/>
          <p:nvPr/>
        </p:nvSpPr>
        <p:spPr>
          <a:xfrm>
            <a:off x="2442754" y="509451"/>
            <a:ext cx="7158446" cy="5917475"/>
          </a:xfrm>
          <a:custGeom>
            <a:avLst/>
            <a:gdLst>
              <a:gd name="connsiteX0" fmla="*/ 0 w 7158446"/>
              <a:gd name="connsiteY0" fmla="*/ 5917475 h 5917475"/>
              <a:gd name="connsiteX1" fmla="*/ 1502229 w 7158446"/>
              <a:gd name="connsiteY1" fmla="*/ 4284618 h 5917475"/>
              <a:gd name="connsiteX2" fmla="*/ 1463040 w 7158446"/>
              <a:gd name="connsiteY2" fmla="*/ 13063 h 5917475"/>
              <a:gd name="connsiteX3" fmla="*/ 7158446 w 7158446"/>
              <a:gd name="connsiteY3" fmla="*/ 0 h 5917475"/>
              <a:gd name="connsiteX4" fmla="*/ 7158446 w 7158446"/>
              <a:gd name="connsiteY4" fmla="*/ 4258492 h 5917475"/>
              <a:gd name="connsiteX5" fmla="*/ 1515292 w 7158446"/>
              <a:gd name="connsiteY5" fmla="*/ 4258492 h 5917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58446" h="5917475">
                <a:moveTo>
                  <a:pt x="0" y="5917475"/>
                </a:moveTo>
                <a:lnTo>
                  <a:pt x="1502229" y="4284618"/>
                </a:lnTo>
                <a:lnTo>
                  <a:pt x="1463040" y="13063"/>
                </a:lnTo>
                <a:lnTo>
                  <a:pt x="7158446" y="0"/>
                </a:lnTo>
                <a:lnTo>
                  <a:pt x="7158446" y="4258492"/>
                </a:lnTo>
                <a:lnTo>
                  <a:pt x="1515292" y="4258492"/>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8" name="Picture 37">
            <a:hlinkClick r:id="rId4" action="ppaction://hlinksldjump"/>
          </p:cNvPr>
          <p:cNvPicPr>
            <a:picLocks noChangeAspect="1"/>
          </p:cNvPicPr>
          <p:nvPr/>
        </p:nvPicPr>
        <p:blipFill>
          <a:blip r:embed="rId5"/>
          <a:stretch>
            <a:fillRect/>
          </a:stretch>
        </p:blipFill>
        <p:spPr>
          <a:xfrm>
            <a:off x="4580625" y="1973555"/>
            <a:ext cx="4163929" cy="3359187"/>
          </a:xfrm>
          <a:prstGeom prst="rect">
            <a:avLst/>
          </a:prstGeom>
        </p:spPr>
      </p:pic>
    </p:spTree>
    <p:extLst>
      <p:ext uri="{BB962C8B-B14F-4D97-AF65-F5344CB8AC3E}">
        <p14:creationId xmlns:p14="http://schemas.microsoft.com/office/powerpoint/2010/main" val="207270252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0" y="0"/>
            <a:ext cx="12192000" cy="6858000"/>
          </a:xfrm>
          <a:prstGeom prst="rect">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Cube 12"/>
          <p:cNvSpPr/>
          <p:nvPr/>
        </p:nvSpPr>
        <p:spPr>
          <a:xfrm>
            <a:off x="-4259179" y="-1880076"/>
            <a:ext cx="8593319" cy="8558614"/>
          </a:xfrm>
          <a:prstGeom prst="cube">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hlinkClick r:id="rId2" action="ppaction://hlinksldjump"/>
          </p:cNvPr>
          <p:cNvPicPr>
            <a:picLocks noChangeAspect="1"/>
          </p:cNvPicPr>
          <p:nvPr/>
        </p:nvPicPr>
        <p:blipFill>
          <a:blip r:embed="rId3"/>
          <a:stretch>
            <a:fillRect/>
          </a:stretch>
        </p:blipFill>
        <p:spPr>
          <a:xfrm>
            <a:off x="183067" y="147241"/>
            <a:ext cx="1908213" cy="664522"/>
          </a:xfrm>
          <a:prstGeom prst="rect">
            <a:avLst/>
          </a:prstGeom>
        </p:spPr>
      </p:pic>
      <p:sp>
        <p:nvSpPr>
          <p:cNvPr id="3" name="Rectangle 2"/>
          <p:cNvSpPr/>
          <p:nvPr/>
        </p:nvSpPr>
        <p:spPr>
          <a:xfrm>
            <a:off x="2827233" y="0"/>
            <a:ext cx="6537534" cy="6195701"/>
          </a:xfrm>
          <a:prstGeom prst="rect">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ube 3"/>
          <p:cNvSpPr/>
          <p:nvPr/>
        </p:nvSpPr>
        <p:spPr>
          <a:xfrm>
            <a:off x="2182025" y="-1880075"/>
            <a:ext cx="9824815" cy="8558614"/>
          </a:xfrm>
          <a:prstGeom prst="cube">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rame 4"/>
          <p:cNvSpPr/>
          <p:nvPr/>
        </p:nvSpPr>
        <p:spPr>
          <a:xfrm>
            <a:off x="2182024" y="264919"/>
            <a:ext cx="7672699" cy="6413619"/>
          </a:xfrm>
          <a:prstGeom prst="frame">
            <a:avLst>
              <a:gd name="adj1" fmla="val 3973"/>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 name="Freeform: Shape 11"/>
          <p:cNvSpPr/>
          <p:nvPr/>
        </p:nvSpPr>
        <p:spPr>
          <a:xfrm>
            <a:off x="2442754" y="509451"/>
            <a:ext cx="7158446" cy="5917475"/>
          </a:xfrm>
          <a:custGeom>
            <a:avLst/>
            <a:gdLst>
              <a:gd name="connsiteX0" fmla="*/ 0 w 7158446"/>
              <a:gd name="connsiteY0" fmla="*/ 5917475 h 5917475"/>
              <a:gd name="connsiteX1" fmla="*/ 1502229 w 7158446"/>
              <a:gd name="connsiteY1" fmla="*/ 4284618 h 5917475"/>
              <a:gd name="connsiteX2" fmla="*/ 1463040 w 7158446"/>
              <a:gd name="connsiteY2" fmla="*/ 13063 h 5917475"/>
              <a:gd name="connsiteX3" fmla="*/ 7158446 w 7158446"/>
              <a:gd name="connsiteY3" fmla="*/ 0 h 5917475"/>
              <a:gd name="connsiteX4" fmla="*/ 7158446 w 7158446"/>
              <a:gd name="connsiteY4" fmla="*/ 4258492 h 5917475"/>
              <a:gd name="connsiteX5" fmla="*/ 1515292 w 7158446"/>
              <a:gd name="connsiteY5" fmla="*/ 4258492 h 5917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58446" h="5917475">
                <a:moveTo>
                  <a:pt x="0" y="5917475"/>
                </a:moveTo>
                <a:lnTo>
                  <a:pt x="1502229" y="4284618"/>
                </a:lnTo>
                <a:lnTo>
                  <a:pt x="1463040" y="13063"/>
                </a:lnTo>
                <a:lnTo>
                  <a:pt x="7158446" y="0"/>
                </a:lnTo>
                <a:lnTo>
                  <a:pt x="7158446" y="4258492"/>
                </a:lnTo>
                <a:lnTo>
                  <a:pt x="1515292" y="4258492"/>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p:cNvSpPr/>
          <p:nvPr/>
        </p:nvSpPr>
        <p:spPr>
          <a:xfrm>
            <a:off x="2184873" y="257838"/>
            <a:ext cx="7669850" cy="6420699"/>
          </a:xfrm>
          <a:prstGeom prst="rect">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Beveled 13"/>
          <p:cNvSpPr/>
          <p:nvPr/>
        </p:nvSpPr>
        <p:spPr>
          <a:xfrm>
            <a:off x="5544344" y="2665812"/>
            <a:ext cx="4065401" cy="1526374"/>
          </a:xfrm>
          <a:prstGeom prst="bevel">
            <a:avLst>
              <a:gd name="adj" fmla="val 4717"/>
            </a:avLst>
          </a:prstGeom>
          <a:blipFill>
            <a:blip r:embed="rId4"/>
            <a:tile tx="0" ty="0" sx="100000" sy="100000" flip="none" algn="tl"/>
          </a:bli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Beveled 14">
            <a:hlinkClick r:id="rId5" action="ppaction://hlinksldjump"/>
          </p:cNvPr>
          <p:cNvSpPr/>
          <p:nvPr/>
        </p:nvSpPr>
        <p:spPr>
          <a:xfrm>
            <a:off x="5735587" y="2848260"/>
            <a:ext cx="493880" cy="343923"/>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2060"/>
                </a:solidFill>
                <a:effectLst>
                  <a:outerShdw blurRad="38100" dist="38100" dir="2700000" algn="tl">
                    <a:srgbClr val="000000">
                      <a:alpha val="43137"/>
                    </a:srgbClr>
                  </a:outerShdw>
                </a:effectLst>
                <a:latin typeface="Impact" panose="020B0806030902050204" pitchFamily="34" charset="0"/>
              </a:rPr>
              <a:t>1</a:t>
            </a:r>
          </a:p>
        </p:txBody>
      </p:sp>
      <p:sp>
        <p:nvSpPr>
          <p:cNvPr id="16" name="Frame 15"/>
          <p:cNvSpPr/>
          <p:nvPr/>
        </p:nvSpPr>
        <p:spPr>
          <a:xfrm>
            <a:off x="5657141" y="2773419"/>
            <a:ext cx="3838629" cy="1306769"/>
          </a:xfrm>
          <a:prstGeom prst="frame">
            <a:avLst>
              <a:gd name="adj1" fmla="val 4036"/>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7" name="Rectangle: Beveled 16">
            <a:hlinkClick r:id="rId5" action="ppaction://hlinksldjump"/>
          </p:cNvPr>
          <p:cNvSpPr/>
          <p:nvPr/>
        </p:nvSpPr>
        <p:spPr>
          <a:xfrm>
            <a:off x="6266376" y="2848260"/>
            <a:ext cx="493880" cy="343923"/>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2060"/>
                </a:solidFill>
                <a:effectLst>
                  <a:outerShdw blurRad="38100" dist="38100" dir="2700000" algn="tl">
                    <a:srgbClr val="000000">
                      <a:alpha val="43137"/>
                    </a:srgbClr>
                  </a:outerShdw>
                </a:effectLst>
                <a:latin typeface="Impact" panose="020B0806030902050204" pitchFamily="34" charset="0"/>
              </a:rPr>
              <a:t>2</a:t>
            </a:r>
          </a:p>
        </p:txBody>
      </p:sp>
      <p:sp>
        <p:nvSpPr>
          <p:cNvPr id="18" name="Rectangle: Beveled 17">
            <a:hlinkClick r:id="rId5" action="ppaction://hlinksldjump"/>
          </p:cNvPr>
          <p:cNvSpPr/>
          <p:nvPr/>
        </p:nvSpPr>
        <p:spPr>
          <a:xfrm>
            <a:off x="6797166" y="2848260"/>
            <a:ext cx="493880" cy="343923"/>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2060"/>
                </a:solidFill>
                <a:effectLst>
                  <a:outerShdw blurRad="38100" dist="38100" dir="2700000" algn="tl">
                    <a:srgbClr val="000000">
                      <a:alpha val="43137"/>
                    </a:srgbClr>
                  </a:outerShdw>
                </a:effectLst>
                <a:latin typeface="Impact" panose="020B0806030902050204" pitchFamily="34" charset="0"/>
              </a:rPr>
              <a:t>3</a:t>
            </a:r>
          </a:p>
        </p:txBody>
      </p:sp>
      <p:sp>
        <p:nvSpPr>
          <p:cNvPr id="20" name="Rectangle: Beveled 19">
            <a:hlinkClick r:id="rId5" action="ppaction://hlinksldjump"/>
          </p:cNvPr>
          <p:cNvSpPr/>
          <p:nvPr/>
        </p:nvSpPr>
        <p:spPr>
          <a:xfrm>
            <a:off x="7329515" y="2848260"/>
            <a:ext cx="493880" cy="343923"/>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2060"/>
                </a:solidFill>
                <a:effectLst>
                  <a:outerShdw blurRad="38100" dist="38100" dir="2700000" algn="tl">
                    <a:srgbClr val="000000">
                      <a:alpha val="43137"/>
                    </a:srgbClr>
                  </a:outerShdw>
                </a:effectLst>
                <a:latin typeface="Impact" panose="020B0806030902050204" pitchFamily="34" charset="0"/>
              </a:rPr>
              <a:t>4</a:t>
            </a:r>
          </a:p>
        </p:txBody>
      </p:sp>
      <p:sp>
        <p:nvSpPr>
          <p:cNvPr id="21" name="Rectangle: Beveled 20">
            <a:hlinkClick r:id="rId5" action="ppaction://hlinksldjump"/>
          </p:cNvPr>
          <p:cNvSpPr/>
          <p:nvPr/>
        </p:nvSpPr>
        <p:spPr>
          <a:xfrm>
            <a:off x="7861864" y="2848260"/>
            <a:ext cx="493880" cy="343923"/>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2060"/>
                </a:solidFill>
                <a:effectLst>
                  <a:outerShdw blurRad="38100" dist="38100" dir="2700000" algn="tl">
                    <a:srgbClr val="000000">
                      <a:alpha val="43137"/>
                    </a:srgbClr>
                  </a:outerShdw>
                </a:effectLst>
                <a:latin typeface="Impact" panose="020B0806030902050204" pitchFamily="34" charset="0"/>
              </a:rPr>
              <a:t>5</a:t>
            </a:r>
          </a:p>
        </p:txBody>
      </p:sp>
      <p:sp>
        <p:nvSpPr>
          <p:cNvPr id="22" name="Rectangle: Beveled 21">
            <a:hlinkClick r:id="rId5" action="ppaction://hlinksldjump"/>
          </p:cNvPr>
          <p:cNvSpPr/>
          <p:nvPr/>
        </p:nvSpPr>
        <p:spPr>
          <a:xfrm>
            <a:off x="5735586" y="3660609"/>
            <a:ext cx="493880" cy="343923"/>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2060"/>
                </a:solidFill>
                <a:effectLst>
                  <a:outerShdw blurRad="38100" dist="38100" dir="2700000" algn="tl">
                    <a:srgbClr val="000000">
                      <a:alpha val="43137"/>
                    </a:srgbClr>
                  </a:outerShdw>
                </a:effectLst>
                <a:latin typeface="Impact" panose="020B0806030902050204" pitchFamily="34" charset="0"/>
              </a:rPr>
              <a:t>6</a:t>
            </a:r>
          </a:p>
        </p:txBody>
      </p:sp>
      <p:sp>
        <p:nvSpPr>
          <p:cNvPr id="23" name="Rectangle: Beveled 22">
            <a:hlinkClick r:id="rId5" action="ppaction://hlinksldjump"/>
          </p:cNvPr>
          <p:cNvSpPr/>
          <p:nvPr/>
        </p:nvSpPr>
        <p:spPr>
          <a:xfrm>
            <a:off x="6266376" y="3660609"/>
            <a:ext cx="493880" cy="343923"/>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2060"/>
                </a:solidFill>
                <a:effectLst>
                  <a:outerShdw blurRad="38100" dist="38100" dir="2700000" algn="tl">
                    <a:srgbClr val="000000">
                      <a:alpha val="43137"/>
                    </a:srgbClr>
                  </a:outerShdw>
                </a:effectLst>
                <a:latin typeface="Impact" panose="020B0806030902050204" pitchFamily="34" charset="0"/>
              </a:rPr>
              <a:t>7</a:t>
            </a:r>
          </a:p>
        </p:txBody>
      </p:sp>
      <p:sp>
        <p:nvSpPr>
          <p:cNvPr id="24" name="Rectangle: Beveled 23">
            <a:hlinkClick r:id="rId6" action="ppaction://hlinksldjump"/>
          </p:cNvPr>
          <p:cNvSpPr/>
          <p:nvPr/>
        </p:nvSpPr>
        <p:spPr>
          <a:xfrm>
            <a:off x="6797166" y="3660609"/>
            <a:ext cx="493880" cy="343923"/>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2060"/>
                </a:solidFill>
                <a:effectLst>
                  <a:outerShdw blurRad="38100" dist="38100" dir="2700000" algn="tl">
                    <a:srgbClr val="000000">
                      <a:alpha val="43137"/>
                    </a:srgbClr>
                  </a:outerShdw>
                </a:effectLst>
                <a:latin typeface="Impact" panose="020B0806030902050204" pitchFamily="34" charset="0"/>
              </a:rPr>
              <a:t>8</a:t>
            </a:r>
          </a:p>
        </p:txBody>
      </p:sp>
      <p:sp>
        <p:nvSpPr>
          <p:cNvPr id="25" name="Rectangle: Beveled 24">
            <a:hlinkClick r:id="rId5" action="ppaction://hlinksldjump"/>
          </p:cNvPr>
          <p:cNvSpPr/>
          <p:nvPr/>
        </p:nvSpPr>
        <p:spPr>
          <a:xfrm>
            <a:off x="7327955" y="3656607"/>
            <a:ext cx="493880" cy="343923"/>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2060"/>
                </a:solidFill>
                <a:effectLst>
                  <a:outerShdw blurRad="38100" dist="38100" dir="2700000" algn="tl">
                    <a:srgbClr val="000000">
                      <a:alpha val="43137"/>
                    </a:srgbClr>
                  </a:outerShdw>
                </a:effectLst>
                <a:latin typeface="Impact" panose="020B0806030902050204" pitchFamily="34" charset="0"/>
              </a:rPr>
              <a:t>9</a:t>
            </a:r>
          </a:p>
        </p:txBody>
      </p:sp>
      <p:sp>
        <p:nvSpPr>
          <p:cNvPr id="26" name="Rectangle: Beveled 25">
            <a:hlinkClick r:id="rId5" action="ppaction://hlinksldjump"/>
          </p:cNvPr>
          <p:cNvSpPr/>
          <p:nvPr/>
        </p:nvSpPr>
        <p:spPr>
          <a:xfrm>
            <a:off x="7861864" y="3656607"/>
            <a:ext cx="493880" cy="343923"/>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2060"/>
                </a:solidFill>
                <a:effectLst>
                  <a:outerShdw blurRad="38100" dist="38100" dir="2700000" algn="tl">
                    <a:srgbClr val="000000">
                      <a:alpha val="43137"/>
                    </a:srgbClr>
                  </a:outerShdw>
                </a:effectLst>
                <a:latin typeface="Impact" panose="020B0806030902050204" pitchFamily="34" charset="0"/>
              </a:rPr>
              <a:t>0</a:t>
            </a:r>
          </a:p>
        </p:txBody>
      </p:sp>
      <p:sp>
        <p:nvSpPr>
          <p:cNvPr id="27" name="Rectangle: Beveled 26">
            <a:hlinkClick r:id="rId7" action="ppaction://hlinksldjump"/>
          </p:cNvPr>
          <p:cNvSpPr/>
          <p:nvPr/>
        </p:nvSpPr>
        <p:spPr>
          <a:xfrm>
            <a:off x="8468541" y="3230498"/>
            <a:ext cx="900811" cy="392609"/>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accent5">
                    <a:lumMod val="50000"/>
                  </a:schemeClr>
                </a:solidFill>
                <a:effectLst>
                  <a:outerShdw blurRad="38100" dist="38100" dir="2700000" algn="tl">
                    <a:srgbClr val="000000">
                      <a:alpha val="43137"/>
                    </a:srgbClr>
                  </a:outerShdw>
                </a:effectLst>
                <a:latin typeface="Agency FB" panose="020B0503020202020204" pitchFamily="34" charset="0"/>
              </a:rPr>
              <a:t>ENTER</a:t>
            </a:r>
          </a:p>
        </p:txBody>
      </p:sp>
      <p:sp>
        <p:nvSpPr>
          <p:cNvPr id="29" name="Cube 28"/>
          <p:cNvSpPr/>
          <p:nvPr/>
        </p:nvSpPr>
        <p:spPr>
          <a:xfrm>
            <a:off x="971820" y="2691838"/>
            <a:ext cx="392709" cy="1777324"/>
          </a:xfrm>
          <a:prstGeom prst="cube">
            <a:avLst/>
          </a:prstGeom>
          <a:solidFill>
            <a:schemeClr val="bg1">
              <a:lumMod val="85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Beveled 27"/>
          <p:cNvSpPr/>
          <p:nvPr/>
        </p:nvSpPr>
        <p:spPr>
          <a:xfrm>
            <a:off x="3353066" y="5145156"/>
            <a:ext cx="5266404" cy="1050545"/>
          </a:xfrm>
          <a:prstGeom prst="bevel">
            <a:avLst>
              <a:gd name="adj" fmla="val 5233"/>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TextBox 29"/>
          <p:cNvSpPr txBox="1"/>
          <p:nvPr/>
        </p:nvSpPr>
        <p:spPr>
          <a:xfrm>
            <a:off x="3440719" y="5596494"/>
            <a:ext cx="5101840" cy="523220"/>
          </a:xfrm>
          <a:prstGeom prst="rect">
            <a:avLst/>
          </a:prstGeom>
          <a:noFill/>
        </p:spPr>
        <p:txBody>
          <a:bodyPr wrap="square" rtlCol="0">
            <a:spAutoFit/>
          </a:bodyPr>
          <a:lstStyle/>
          <a:p>
            <a:r>
              <a:rPr lang="en-US" sz="1400" b="1" i="1" dirty="0">
                <a:latin typeface="Comic Sans MS" panose="030F0702030302020204" pitchFamily="66" charset="0"/>
              </a:rPr>
              <a:t>This one is locked haha. Do you know the right number combination? All you need is 4 numbers. You can do it.</a:t>
            </a:r>
          </a:p>
        </p:txBody>
      </p:sp>
      <p:sp>
        <p:nvSpPr>
          <p:cNvPr id="31" name="Rectangle: Beveled 30"/>
          <p:cNvSpPr/>
          <p:nvPr/>
        </p:nvSpPr>
        <p:spPr>
          <a:xfrm>
            <a:off x="3432172" y="5205618"/>
            <a:ext cx="5110386" cy="348460"/>
          </a:xfrm>
          <a:prstGeom prst="bevel">
            <a:avLst>
              <a:gd name="adj" fmla="val 7581"/>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hlinkClick r:id="rId5" action="ppaction://hlinksldjump"/>
          </p:cNvPr>
          <p:cNvSpPr/>
          <p:nvPr/>
        </p:nvSpPr>
        <p:spPr>
          <a:xfrm>
            <a:off x="3509085" y="5271031"/>
            <a:ext cx="877621" cy="214180"/>
          </a:xfrm>
          <a:prstGeom prst="rect">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i="1" dirty="0">
                <a:solidFill>
                  <a:schemeClr val="tx1"/>
                </a:solidFill>
                <a:latin typeface="Consolas" panose="020B0609020204030204" pitchFamily="49" charset="0"/>
              </a:rPr>
              <a:t>Close</a:t>
            </a:r>
          </a:p>
        </p:txBody>
      </p:sp>
    </p:spTree>
    <p:extLst>
      <p:ext uri="{BB962C8B-B14F-4D97-AF65-F5344CB8AC3E}">
        <p14:creationId xmlns:p14="http://schemas.microsoft.com/office/powerpoint/2010/main" val="13089429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0" y="0"/>
            <a:ext cx="12192000" cy="6858000"/>
          </a:xfrm>
          <a:prstGeom prst="rect">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Cube 12"/>
          <p:cNvSpPr/>
          <p:nvPr/>
        </p:nvSpPr>
        <p:spPr>
          <a:xfrm>
            <a:off x="-5490675" y="-1880076"/>
            <a:ext cx="9824815" cy="8558614"/>
          </a:xfrm>
          <a:prstGeom prst="cube">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hlinkClick r:id="rId2" action="ppaction://hlinksldjump"/>
          </p:cNvPr>
          <p:cNvPicPr>
            <a:picLocks noChangeAspect="1"/>
          </p:cNvPicPr>
          <p:nvPr/>
        </p:nvPicPr>
        <p:blipFill>
          <a:blip r:embed="rId3"/>
          <a:stretch>
            <a:fillRect/>
          </a:stretch>
        </p:blipFill>
        <p:spPr>
          <a:xfrm>
            <a:off x="183067" y="147241"/>
            <a:ext cx="1908213" cy="664522"/>
          </a:xfrm>
          <a:prstGeom prst="rect">
            <a:avLst/>
          </a:prstGeom>
        </p:spPr>
      </p:pic>
      <p:sp>
        <p:nvSpPr>
          <p:cNvPr id="3" name="Rectangle 2"/>
          <p:cNvSpPr/>
          <p:nvPr/>
        </p:nvSpPr>
        <p:spPr>
          <a:xfrm>
            <a:off x="2827233" y="0"/>
            <a:ext cx="6537534" cy="6195701"/>
          </a:xfrm>
          <a:prstGeom prst="rect">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ube 3"/>
          <p:cNvSpPr/>
          <p:nvPr/>
        </p:nvSpPr>
        <p:spPr>
          <a:xfrm>
            <a:off x="2182025" y="-1880075"/>
            <a:ext cx="9824815" cy="8558614"/>
          </a:xfrm>
          <a:prstGeom prst="cube">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rame 4"/>
          <p:cNvSpPr/>
          <p:nvPr/>
        </p:nvSpPr>
        <p:spPr>
          <a:xfrm>
            <a:off x="2182024" y="264919"/>
            <a:ext cx="7672699" cy="6413619"/>
          </a:xfrm>
          <a:prstGeom prst="frame">
            <a:avLst>
              <a:gd name="adj1" fmla="val 3973"/>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 name="Freeform: Shape 11"/>
          <p:cNvSpPr/>
          <p:nvPr/>
        </p:nvSpPr>
        <p:spPr>
          <a:xfrm>
            <a:off x="2442754" y="509451"/>
            <a:ext cx="7158446" cy="5917475"/>
          </a:xfrm>
          <a:custGeom>
            <a:avLst/>
            <a:gdLst>
              <a:gd name="connsiteX0" fmla="*/ 0 w 7158446"/>
              <a:gd name="connsiteY0" fmla="*/ 5917475 h 5917475"/>
              <a:gd name="connsiteX1" fmla="*/ 1502229 w 7158446"/>
              <a:gd name="connsiteY1" fmla="*/ 4284618 h 5917475"/>
              <a:gd name="connsiteX2" fmla="*/ 1463040 w 7158446"/>
              <a:gd name="connsiteY2" fmla="*/ 13063 h 5917475"/>
              <a:gd name="connsiteX3" fmla="*/ 7158446 w 7158446"/>
              <a:gd name="connsiteY3" fmla="*/ 0 h 5917475"/>
              <a:gd name="connsiteX4" fmla="*/ 7158446 w 7158446"/>
              <a:gd name="connsiteY4" fmla="*/ 4258492 h 5917475"/>
              <a:gd name="connsiteX5" fmla="*/ 1515292 w 7158446"/>
              <a:gd name="connsiteY5" fmla="*/ 4258492 h 5917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58446" h="5917475">
                <a:moveTo>
                  <a:pt x="0" y="5917475"/>
                </a:moveTo>
                <a:lnTo>
                  <a:pt x="1502229" y="4284618"/>
                </a:lnTo>
                <a:lnTo>
                  <a:pt x="1463040" y="13063"/>
                </a:lnTo>
                <a:lnTo>
                  <a:pt x="7158446" y="0"/>
                </a:lnTo>
                <a:lnTo>
                  <a:pt x="7158446" y="4258492"/>
                </a:lnTo>
                <a:lnTo>
                  <a:pt x="1515292" y="4258492"/>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p:cNvSpPr/>
          <p:nvPr/>
        </p:nvSpPr>
        <p:spPr>
          <a:xfrm>
            <a:off x="2184873" y="257838"/>
            <a:ext cx="7669850" cy="6420699"/>
          </a:xfrm>
          <a:prstGeom prst="rect">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Beveled 13"/>
          <p:cNvSpPr/>
          <p:nvPr/>
        </p:nvSpPr>
        <p:spPr>
          <a:xfrm>
            <a:off x="5544344" y="2665812"/>
            <a:ext cx="4065401" cy="1526374"/>
          </a:xfrm>
          <a:prstGeom prst="bevel">
            <a:avLst>
              <a:gd name="adj" fmla="val 4717"/>
            </a:avLst>
          </a:prstGeom>
          <a:blipFill>
            <a:blip r:embed="rId4"/>
            <a:tile tx="0" ty="0" sx="100000" sy="100000" flip="none" algn="tl"/>
          </a:bli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Beveled 14">
            <a:hlinkClick r:id="rId5" action="ppaction://hlinksldjump"/>
          </p:cNvPr>
          <p:cNvSpPr/>
          <p:nvPr/>
        </p:nvSpPr>
        <p:spPr>
          <a:xfrm>
            <a:off x="5735587" y="2848260"/>
            <a:ext cx="493880" cy="343923"/>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2060"/>
                </a:solidFill>
                <a:effectLst>
                  <a:outerShdw blurRad="38100" dist="38100" dir="2700000" algn="tl">
                    <a:srgbClr val="000000">
                      <a:alpha val="43137"/>
                    </a:srgbClr>
                  </a:outerShdw>
                </a:effectLst>
                <a:latin typeface="Impact" panose="020B0806030902050204" pitchFamily="34" charset="0"/>
              </a:rPr>
              <a:t>1</a:t>
            </a:r>
          </a:p>
        </p:txBody>
      </p:sp>
      <p:sp>
        <p:nvSpPr>
          <p:cNvPr id="16" name="Frame 15"/>
          <p:cNvSpPr/>
          <p:nvPr/>
        </p:nvSpPr>
        <p:spPr>
          <a:xfrm>
            <a:off x="5657141" y="2773419"/>
            <a:ext cx="3838629" cy="1306769"/>
          </a:xfrm>
          <a:prstGeom prst="frame">
            <a:avLst>
              <a:gd name="adj1" fmla="val 4036"/>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7" name="Rectangle: Beveled 16">
            <a:hlinkClick r:id="rId5" action="ppaction://hlinksldjump"/>
          </p:cNvPr>
          <p:cNvSpPr/>
          <p:nvPr/>
        </p:nvSpPr>
        <p:spPr>
          <a:xfrm>
            <a:off x="6266376" y="2848260"/>
            <a:ext cx="493880" cy="343923"/>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2060"/>
                </a:solidFill>
                <a:effectLst>
                  <a:outerShdw blurRad="38100" dist="38100" dir="2700000" algn="tl">
                    <a:srgbClr val="000000">
                      <a:alpha val="43137"/>
                    </a:srgbClr>
                  </a:outerShdw>
                </a:effectLst>
                <a:latin typeface="Impact" panose="020B0806030902050204" pitchFamily="34" charset="0"/>
              </a:rPr>
              <a:t>2</a:t>
            </a:r>
          </a:p>
        </p:txBody>
      </p:sp>
      <p:sp>
        <p:nvSpPr>
          <p:cNvPr id="18" name="Rectangle: Beveled 17">
            <a:hlinkClick r:id="rId5" action="ppaction://hlinksldjump"/>
          </p:cNvPr>
          <p:cNvSpPr/>
          <p:nvPr/>
        </p:nvSpPr>
        <p:spPr>
          <a:xfrm>
            <a:off x="6797166" y="2848260"/>
            <a:ext cx="493880" cy="343923"/>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2060"/>
                </a:solidFill>
                <a:effectLst>
                  <a:outerShdw blurRad="38100" dist="38100" dir="2700000" algn="tl">
                    <a:srgbClr val="000000">
                      <a:alpha val="43137"/>
                    </a:srgbClr>
                  </a:outerShdw>
                </a:effectLst>
                <a:latin typeface="Impact" panose="020B0806030902050204" pitchFamily="34" charset="0"/>
              </a:rPr>
              <a:t>3</a:t>
            </a:r>
          </a:p>
        </p:txBody>
      </p:sp>
      <p:sp>
        <p:nvSpPr>
          <p:cNvPr id="20" name="Rectangle: Beveled 19">
            <a:hlinkClick r:id="rId5" action="ppaction://hlinksldjump"/>
          </p:cNvPr>
          <p:cNvSpPr/>
          <p:nvPr/>
        </p:nvSpPr>
        <p:spPr>
          <a:xfrm>
            <a:off x="7329515" y="2848260"/>
            <a:ext cx="493880" cy="343923"/>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2060"/>
                </a:solidFill>
                <a:effectLst>
                  <a:outerShdw blurRad="38100" dist="38100" dir="2700000" algn="tl">
                    <a:srgbClr val="000000">
                      <a:alpha val="43137"/>
                    </a:srgbClr>
                  </a:outerShdw>
                </a:effectLst>
                <a:latin typeface="Impact" panose="020B0806030902050204" pitchFamily="34" charset="0"/>
              </a:rPr>
              <a:t>4</a:t>
            </a:r>
          </a:p>
        </p:txBody>
      </p:sp>
      <p:sp>
        <p:nvSpPr>
          <p:cNvPr id="21" name="Rectangle: Beveled 20">
            <a:hlinkClick r:id="rId5" action="ppaction://hlinksldjump"/>
          </p:cNvPr>
          <p:cNvSpPr/>
          <p:nvPr/>
        </p:nvSpPr>
        <p:spPr>
          <a:xfrm>
            <a:off x="7861864" y="2848260"/>
            <a:ext cx="493880" cy="343923"/>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2060"/>
                </a:solidFill>
                <a:effectLst>
                  <a:outerShdw blurRad="38100" dist="38100" dir="2700000" algn="tl">
                    <a:srgbClr val="000000">
                      <a:alpha val="43137"/>
                    </a:srgbClr>
                  </a:outerShdw>
                </a:effectLst>
                <a:latin typeface="Impact" panose="020B0806030902050204" pitchFamily="34" charset="0"/>
              </a:rPr>
              <a:t>5</a:t>
            </a:r>
          </a:p>
        </p:txBody>
      </p:sp>
      <p:sp>
        <p:nvSpPr>
          <p:cNvPr id="22" name="Rectangle: Beveled 21">
            <a:hlinkClick r:id="rId5" action="ppaction://hlinksldjump"/>
          </p:cNvPr>
          <p:cNvSpPr/>
          <p:nvPr/>
        </p:nvSpPr>
        <p:spPr>
          <a:xfrm>
            <a:off x="5735586" y="3660609"/>
            <a:ext cx="493880" cy="343923"/>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2060"/>
                </a:solidFill>
                <a:effectLst>
                  <a:outerShdw blurRad="38100" dist="38100" dir="2700000" algn="tl">
                    <a:srgbClr val="000000">
                      <a:alpha val="43137"/>
                    </a:srgbClr>
                  </a:outerShdw>
                </a:effectLst>
                <a:latin typeface="Impact" panose="020B0806030902050204" pitchFamily="34" charset="0"/>
              </a:rPr>
              <a:t>6</a:t>
            </a:r>
          </a:p>
        </p:txBody>
      </p:sp>
      <p:sp>
        <p:nvSpPr>
          <p:cNvPr id="23" name="Rectangle: Beveled 22">
            <a:hlinkClick r:id="rId5" action="ppaction://hlinksldjump"/>
          </p:cNvPr>
          <p:cNvSpPr/>
          <p:nvPr/>
        </p:nvSpPr>
        <p:spPr>
          <a:xfrm>
            <a:off x="6266376" y="3660609"/>
            <a:ext cx="493880" cy="343923"/>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2060"/>
                </a:solidFill>
                <a:effectLst>
                  <a:outerShdw blurRad="38100" dist="38100" dir="2700000" algn="tl">
                    <a:srgbClr val="000000">
                      <a:alpha val="43137"/>
                    </a:srgbClr>
                  </a:outerShdw>
                </a:effectLst>
                <a:latin typeface="Impact" panose="020B0806030902050204" pitchFamily="34" charset="0"/>
              </a:rPr>
              <a:t>7</a:t>
            </a:r>
          </a:p>
        </p:txBody>
      </p:sp>
      <p:sp>
        <p:nvSpPr>
          <p:cNvPr id="24" name="Rectangle: Beveled 23">
            <a:hlinkClick r:id="rId6" action="ppaction://hlinksldjump"/>
          </p:cNvPr>
          <p:cNvSpPr/>
          <p:nvPr/>
        </p:nvSpPr>
        <p:spPr>
          <a:xfrm>
            <a:off x="6797166" y="3660609"/>
            <a:ext cx="493880" cy="343923"/>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2060"/>
                </a:solidFill>
                <a:effectLst>
                  <a:outerShdw blurRad="38100" dist="38100" dir="2700000" algn="tl">
                    <a:srgbClr val="000000">
                      <a:alpha val="43137"/>
                    </a:srgbClr>
                  </a:outerShdw>
                </a:effectLst>
                <a:latin typeface="Impact" panose="020B0806030902050204" pitchFamily="34" charset="0"/>
              </a:rPr>
              <a:t>8</a:t>
            </a:r>
          </a:p>
        </p:txBody>
      </p:sp>
      <p:sp>
        <p:nvSpPr>
          <p:cNvPr id="25" name="Rectangle: Beveled 24">
            <a:hlinkClick r:id="rId5" action="ppaction://hlinksldjump"/>
          </p:cNvPr>
          <p:cNvSpPr/>
          <p:nvPr/>
        </p:nvSpPr>
        <p:spPr>
          <a:xfrm>
            <a:off x="7327955" y="3656607"/>
            <a:ext cx="493880" cy="343923"/>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2060"/>
                </a:solidFill>
                <a:effectLst>
                  <a:outerShdw blurRad="38100" dist="38100" dir="2700000" algn="tl">
                    <a:srgbClr val="000000">
                      <a:alpha val="43137"/>
                    </a:srgbClr>
                  </a:outerShdw>
                </a:effectLst>
                <a:latin typeface="Impact" panose="020B0806030902050204" pitchFamily="34" charset="0"/>
              </a:rPr>
              <a:t>9</a:t>
            </a:r>
          </a:p>
        </p:txBody>
      </p:sp>
      <p:sp>
        <p:nvSpPr>
          <p:cNvPr id="26" name="Rectangle: Beveled 25">
            <a:hlinkClick r:id="rId5" action="ppaction://hlinksldjump"/>
          </p:cNvPr>
          <p:cNvSpPr/>
          <p:nvPr/>
        </p:nvSpPr>
        <p:spPr>
          <a:xfrm>
            <a:off x="7861864" y="3656607"/>
            <a:ext cx="493880" cy="343923"/>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2060"/>
                </a:solidFill>
                <a:effectLst>
                  <a:outerShdw blurRad="38100" dist="38100" dir="2700000" algn="tl">
                    <a:srgbClr val="000000">
                      <a:alpha val="43137"/>
                    </a:srgbClr>
                  </a:outerShdw>
                </a:effectLst>
                <a:latin typeface="Impact" panose="020B0806030902050204" pitchFamily="34" charset="0"/>
              </a:rPr>
              <a:t>0</a:t>
            </a:r>
          </a:p>
        </p:txBody>
      </p:sp>
      <p:sp>
        <p:nvSpPr>
          <p:cNvPr id="27" name="Rectangle: Beveled 26">
            <a:hlinkClick r:id="rId7" action="ppaction://hlinksldjump"/>
          </p:cNvPr>
          <p:cNvSpPr/>
          <p:nvPr/>
        </p:nvSpPr>
        <p:spPr>
          <a:xfrm>
            <a:off x="8468541" y="3230498"/>
            <a:ext cx="900811" cy="392609"/>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accent5">
                    <a:lumMod val="50000"/>
                  </a:schemeClr>
                </a:solidFill>
                <a:effectLst>
                  <a:outerShdw blurRad="38100" dist="38100" dir="2700000" algn="tl">
                    <a:srgbClr val="000000">
                      <a:alpha val="43137"/>
                    </a:srgbClr>
                  </a:outerShdw>
                </a:effectLst>
                <a:latin typeface="Agency FB" panose="020B0503020202020204" pitchFamily="34" charset="0"/>
              </a:rPr>
              <a:t>ENTER</a:t>
            </a:r>
          </a:p>
        </p:txBody>
      </p:sp>
      <p:sp>
        <p:nvSpPr>
          <p:cNvPr id="29" name="Cube 28"/>
          <p:cNvSpPr/>
          <p:nvPr/>
        </p:nvSpPr>
        <p:spPr>
          <a:xfrm>
            <a:off x="971820" y="2691838"/>
            <a:ext cx="392709" cy="1777324"/>
          </a:xfrm>
          <a:prstGeom prst="cube">
            <a:avLst/>
          </a:prstGeom>
          <a:solidFill>
            <a:schemeClr val="bg1">
              <a:lumMod val="85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108949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0" y="0"/>
            <a:ext cx="12192000" cy="6858000"/>
          </a:xfrm>
          <a:prstGeom prst="rect">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Cube 12"/>
          <p:cNvSpPr/>
          <p:nvPr/>
        </p:nvSpPr>
        <p:spPr>
          <a:xfrm>
            <a:off x="-5490675" y="-1880076"/>
            <a:ext cx="9824815" cy="8558614"/>
          </a:xfrm>
          <a:prstGeom prst="cube">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hlinkClick r:id="rId2" action="ppaction://hlinksldjump"/>
          </p:cNvPr>
          <p:cNvPicPr>
            <a:picLocks noChangeAspect="1"/>
          </p:cNvPicPr>
          <p:nvPr/>
        </p:nvPicPr>
        <p:blipFill>
          <a:blip r:embed="rId3"/>
          <a:stretch>
            <a:fillRect/>
          </a:stretch>
        </p:blipFill>
        <p:spPr>
          <a:xfrm>
            <a:off x="183067" y="147241"/>
            <a:ext cx="1908213" cy="664522"/>
          </a:xfrm>
          <a:prstGeom prst="rect">
            <a:avLst/>
          </a:prstGeom>
        </p:spPr>
      </p:pic>
      <p:sp>
        <p:nvSpPr>
          <p:cNvPr id="3" name="Rectangle 2"/>
          <p:cNvSpPr/>
          <p:nvPr/>
        </p:nvSpPr>
        <p:spPr>
          <a:xfrm>
            <a:off x="2827233" y="0"/>
            <a:ext cx="6537534" cy="6195701"/>
          </a:xfrm>
          <a:prstGeom prst="rect">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ube 3"/>
          <p:cNvSpPr/>
          <p:nvPr/>
        </p:nvSpPr>
        <p:spPr>
          <a:xfrm>
            <a:off x="2182025" y="-1880075"/>
            <a:ext cx="9824815" cy="8558614"/>
          </a:xfrm>
          <a:prstGeom prst="cube">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rame 4"/>
          <p:cNvSpPr/>
          <p:nvPr/>
        </p:nvSpPr>
        <p:spPr>
          <a:xfrm>
            <a:off x="2182024" y="264919"/>
            <a:ext cx="7672699" cy="6413619"/>
          </a:xfrm>
          <a:prstGeom prst="frame">
            <a:avLst>
              <a:gd name="adj1" fmla="val 3973"/>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 name="Freeform: Shape 11"/>
          <p:cNvSpPr/>
          <p:nvPr/>
        </p:nvSpPr>
        <p:spPr>
          <a:xfrm>
            <a:off x="2442754" y="509451"/>
            <a:ext cx="7158446" cy="5917475"/>
          </a:xfrm>
          <a:custGeom>
            <a:avLst/>
            <a:gdLst>
              <a:gd name="connsiteX0" fmla="*/ 0 w 7158446"/>
              <a:gd name="connsiteY0" fmla="*/ 5917475 h 5917475"/>
              <a:gd name="connsiteX1" fmla="*/ 1502229 w 7158446"/>
              <a:gd name="connsiteY1" fmla="*/ 4284618 h 5917475"/>
              <a:gd name="connsiteX2" fmla="*/ 1463040 w 7158446"/>
              <a:gd name="connsiteY2" fmla="*/ 13063 h 5917475"/>
              <a:gd name="connsiteX3" fmla="*/ 7158446 w 7158446"/>
              <a:gd name="connsiteY3" fmla="*/ 0 h 5917475"/>
              <a:gd name="connsiteX4" fmla="*/ 7158446 w 7158446"/>
              <a:gd name="connsiteY4" fmla="*/ 4258492 h 5917475"/>
              <a:gd name="connsiteX5" fmla="*/ 1515292 w 7158446"/>
              <a:gd name="connsiteY5" fmla="*/ 4258492 h 5917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58446" h="5917475">
                <a:moveTo>
                  <a:pt x="0" y="5917475"/>
                </a:moveTo>
                <a:lnTo>
                  <a:pt x="1502229" y="4284618"/>
                </a:lnTo>
                <a:lnTo>
                  <a:pt x="1463040" y="13063"/>
                </a:lnTo>
                <a:lnTo>
                  <a:pt x="7158446" y="0"/>
                </a:lnTo>
                <a:lnTo>
                  <a:pt x="7158446" y="4258492"/>
                </a:lnTo>
                <a:lnTo>
                  <a:pt x="1515292" y="4258492"/>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p:cNvSpPr/>
          <p:nvPr/>
        </p:nvSpPr>
        <p:spPr>
          <a:xfrm>
            <a:off x="2184873" y="257838"/>
            <a:ext cx="7669850" cy="6420699"/>
          </a:xfrm>
          <a:prstGeom prst="rect">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Beveled 13"/>
          <p:cNvSpPr/>
          <p:nvPr/>
        </p:nvSpPr>
        <p:spPr>
          <a:xfrm>
            <a:off x="5544344" y="2665812"/>
            <a:ext cx="4065401" cy="1526374"/>
          </a:xfrm>
          <a:prstGeom prst="bevel">
            <a:avLst>
              <a:gd name="adj" fmla="val 4717"/>
            </a:avLst>
          </a:prstGeom>
          <a:blipFill>
            <a:blip r:embed="rId4"/>
            <a:tile tx="0" ty="0" sx="100000" sy="100000" flip="none" algn="tl"/>
          </a:bli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Beveled 14"/>
          <p:cNvSpPr/>
          <p:nvPr/>
        </p:nvSpPr>
        <p:spPr>
          <a:xfrm>
            <a:off x="5735587" y="2848260"/>
            <a:ext cx="493880" cy="343923"/>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2060"/>
                </a:solidFill>
                <a:effectLst>
                  <a:outerShdw blurRad="38100" dist="38100" dir="2700000" algn="tl">
                    <a:srgbClr val="000000">
                      <a:alpha val="43137"/>
                    </a:srgbClr>
                  </a:outerShdw>
                </a:effectLst>
                <a:latin typeface="Impact" panose="020B0806030902050204" pitchFamily="34" charset="0"/>
              </a:rPr>
              <a:t>1</a:t>
            </a:r>
          </a:p>
        </p:txBody>
      </p:sp>
      <p:sp>
        <p:nvSpPr>
          <p:cNvPr id="16" name="Frame 15"/>
          <p:cNvSpPr/>
          <p:nvPr/>
        </p:nvSpPr>
        <p:spPr>
          <a:xfrm>
            <a:off x="5657141" y="2773419"/>
            <a:ext cx="3838629" cy="1306769"/>
          </a:xfrm>
          <a:prstGeom prst="frame">
            <a:avLst>
              <a:gd name="adj1" fmla="val 4036"/>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7" name="Rectangle: Beveled 16"/>
          <p:cNvSpPr/>
          <p:nvPr/>
        </p:nvSpPr>
        <p:spPr>
          <a:xfrm>
            <a:off x="6266376" y="2848260"/>
            <a:ext cx="493880" cy="343923"/>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2060"/>
                </a:solidFill>
                <a:effectLst>
                  <a:outerShdw blurRad="38100" dist="38100" dir="2700000" algn="tl">
                    <a:srgbClr val="000000">
                      <a:alpha val="43137"/>
                    </a:srgbClr>
                  </a:outerShdw>
                </a:effectLst>
                <a:latin typeface="Impact" panose="020B0806030902050204" pitchFamily="34" charset="0"/>
              </a:rPr>
              <a:t>2</a:t>
            </a:r>
          </a:p>
        </p:txBody>
      </p:sp>
      <p:sp>
        <p:nvSpPr>
          <p:cNvPr id="18" name="Rectangle: Beveled 17"/>
          <p:cNvSpPr/>
          <p:nvPr/>
        </p:nvSpPr>
        <p:spPr>
          <a:xfrm>
            <a:off x="6797166" y="2848260"/>
            <a:ext cx="493880" cy="343923"/>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2060"/>
                </a:solidFill>
                <a:effectLst>
                  <a:outerShdw blurRad="38100" dist="38100" dir="2700000" algn="tl">
                    <a:srgbClr val="000000">
                      <a:alpha val="43137"/>
                    </a:srgbClr>
                  </a:outerShdw>
                </a:effectLst>
                <a:latin typeface="Impact" panose="020B0806030902050204" pitchFamily="34" charset="0"/>
              </a:rPr>
              <a:t>3</a:t>
            </a:r>
          </a:p>
        </p:txBody>
      </p:sp>
      <p:sp>
        <p:nvSpPr>
          <p:cNvPr id="20" name="Rectangle: Beveled 19"/>
          <p:cNvSpPr/>
          <p:nvPr/>
        </p:nvSpPr>
        <p:spPr>
          <a:xfrm>
            <a:off x="7329515" y="2848260"/>
            <a:ext cx="493880" cy="343923"/>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2060"/>
                </a:solidFill>
                <a:effectLst>
                  <a:outerShdw blurRad="38100" dist="38100" dir="2700000" algn="tl">
                    <a:srgbClr val="000000">
                      <a:alpha val="43137"/>
                    </a:srgbClr>
                  </a:outerShdw>
                </a:effectLst>
                <a:latin typeface="Impact" panose="020B0806030902050204" pitchFamily="34" charset="0"/>
              </a:rPr>
              <a:t>4</a:t>
            </a:r>
          </a:p>
        </p:txBody>
      </p:sp>
      <p:sp>
        <p:nvSpPr>
          <p:cNvPr id="21" name="Rectangle: Beveled 20"/>
          <p:cNvSpPr/>
          <p:nvPr/>
        </p:nvSpPr>
        <p:spPr>
          <a:xfrm>
            <a:off x="7861864" y="2848260"/>
            <a:ext cx="493880" cy="343923"/>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2060"/>
                </a:solidFill>
                <a:effectLst>
                  <a:outerShdw blurRad="38100" dist="38100" dir="2700000" algn="tl">
                    <a:srgbClr val="000000">
                      <a:alpha val="43137"/>
                    </a:srgbClr>
                  </a:outerShdw>
                </a:effectLst>
                <a:latin typeface="Impact" panose="020B0806030902050204" pitchFamily="34" charset="0"/>
              </a:rPr>
              <a:t>5</a:t>
            </a:r>
          </a:p>
        </p:txBody>
      </p:sp>
      <p:sp>
        <p:nvSpPr>
          <p:cNvPr id="22" name="Rectangle: Beveled 21"/>
          <p:cNvSpPr/>
          <p:nvPr/>
        </p:nvSpPr>
        <p:spPr>
          <a:xfrm>
            <a:off x="5735586" y="3660609"/>
            <a:ext cx="493880" cy="343923"/>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2060"/>
                </a:solidFill>
                <a:effectLst>
                  <a:outerShdw blurRad="38100" dist="38100" dir="2700000" algn="tl">
                    <a:srgbClr val="000000">
                      <a:alpha val="43137"/>
                    </a:srgbClr>
                  </a:outerShdw>
                </a:effectLst>
                <a:latin typeface="Impact" panose="020B0806030902050204" pitchFamily="34" charset="0"/>
              </a:rPr>
              <a:t>6</a:t>
            </a:r>
          </a:p>
        </p:txBody>
      </p:sp>
      <p:sp>
        <p:nvSpPr>
          <p:cNvPr id="23" name="Rectangle: Beveled 22"/>
          <p:cNvSpPr/>
          <p:nvPr/>
        </p:nvSpPr>
        <p:spPr>
          <a:xfrm>
            <a:off x="6266376" y="3660609"/>
            <a:ext cx="493880" cy="343923"/>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2060"/>
                </a:solidFill>
                <a:effectLst>
                  <a:outerShdw blurRad="38100" dist="38100" dir="2700000" algn="tl">
                    <a:srgbClr val="000000">
                      <a:alpha val="43137"/>
                    </a:srgbClr>
                  </a:outerShdw>
                </a:effectLst>
                <a:latin typeface="Impact" panose="020B0806030902050204" pitchFamily="34" charset="0"/>
              </a:rPr>
              <a:t>7</a:t>
            </a:r>
          </a:p>
        </p:txBody>
      </p:sp>
      <p:sp>
        <p:nvSpPr>
          <p:cNvPr id="24" name="Rectangle: Beveled 23"/>
          <p:cNvSpPr/>
          <p:nvPr/>
        </p:nvSpPr>
        <p:spPr>
          <a:xfrm>
            <a:off x="6797166" y="3660609"/>
            <a:ext cx="493880" cy="343923"/>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2060"/>
                </a:solidFill>
                <a:effectLst>
                  <a:outerShdw blurRad="38100" dist="38100" dir="2700000" algn="tl">
                    <a:srgbClr val="000000">
                      <a:alpha val="43137"/>
                    </a:srgbClr>
                  </a:outerShdw>
                </a:effectLst>
                <a:latin typeface="Impact" panose="020B0806030902050204" pitchFamily="34" charset="0"/>
              </a:rPr>
              <a:t>8</a:t>
            </a:r>
          </a:p>
        </p:txBody>
      </p:sp>
      <p:sp>
        <p:nvSpPr>
          <p:cNvPr id="25" name="Rectangle: Beveled 24"/>
          <p:cNvSpPr/>
          <p:nvPr/>
        </p:nvSpPr>
        <p:spPr>
          <a:xfrm>
            <a:off x="7327955" y="3656607"/>
            <a:ext cx="493880" cy="343923"/>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2060"/>
                </a:solidFill>
                <a:effectLst>
                  <a:outerShdw blurRad="38100" dist="38100" dir="2700000" algn="tl">
                    <a:srgbClr val="000000">
                      <a:alpha val="43137"/>
                    </a:srgbClr>
                  </a:outerShdw>
                </a:effectLst>
                <a:latin typeface="Impact" panose="020B0806030902050204" pitchFamily="34" charset="0"/>
              </a:rPr>
              <a:t>9</a:t>
            </a:r>
          </a:p>
        </p:txBody>
      </p:sp>
      <p:sp>
        <p:nvSpPr>
          <p:cNvPr id="26" name="Rectangle: Beveled 25"/>
          <p:cNvSpPr/>
          <p:nvPr/>
        </p:nvSpPr>
        <p:spPr>
          <a:xfrm>
            <a:off x="7861864" y="3656607"/>
            <a:ext cx="493880" cy="343923"/>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2060"/>
                </a:solidFill>
                <a:effectLst>
                  <a:outerShdw blurRad="38100" dist="38100" dir="2700000" algn="tl">
                    <a:srgbClr val="000000">
                      <a:alpha val="43137"/>
                    </a:srgbClr>
                  </a:outerShdw>
                </a:effectLst>
                <a:latin typeface="Impact" panose="020B0806030902050204" pitchFamily="34" charset="0"/>
              </a:rPr>
              <a:t>0</a:t>
            </a:r>
          </a:p>
        </p:txBody>
      </p:sp>
      <p:sp>
        <p:nvSpPr>
          <p:cNvPr id="27" name="Rectangle: Beveled 26">
            <a:hlinkClick r:id="rId5" action="ppaction://hlinksldjump"/>
          </p:cNvPr>
          <p:cNvSpPr/>
          <p:nvPr/>
        </p:nvSpPr>
        <p:spPr>
          <a:xfrm>
            <a:off x="8468541" y="3230498"/>
            <a:ext cx="900811" cy="392609"/>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accent5">
                    <a:lumMod val="50000"/>
                  </a:schemeClr>
                </a:solidFill>
                <a:effectLst>
                  <a:outerShdw blurRad="38100" dist="38100" dir="2700000" algn="tl">
                    <a:srgbClr val="000000">
                      <a:alpha val="43137"/>
                    </a:srgbClr>
                  </a:outerShdw>
                </a:effectLst>
                <a:latin typeface="Agency FB" panose="020B0503020202020204" pitchFamily="34" charset="0"/>
              </a:rPr>
              <a:t>ENTER</a:t>
            </a:r>
          </a:p>
        </p:txBody>
      </p:sp>
      <p:sp>
        <p:nvSpPr>
          <p:cNvPr id="29" name="Cube 28"/>
          <p:cNvSpPr/>
          <p:nvPr/>
        </p:nvSpPr>
        <p:spPr>
          <a:xfrm>
            <a:off x="971820" y="2691838"/>
            <a:ext cx="392709" cy="1777324"/>
          </a:xfrm>
          <a:prstGeom prst="cube">
            <a:avLst/>
          </a:prstGeom>
          <a:solidFill>
            <a:schemeClr val="bg1">
              <a:lumMod val="85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Beveled 27"/>
          <p:cNvSpPr/>
          <p:nvPr/>
        </p:nvSpPr>
        <p:spPr>
          <a:xfrm>
            <a:off x="3353066" y="5145156"/>
            <a:ext cx="5266404" cy="927105"/>
          </a:xfrm>
          <a:prstGeom prst="bevel">
            <a:avLst>
              <a:gd name="adj" fmla="val 5233"/>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TextBox 29"/>
          <p:cNvSpPr txBox="1"/>
          <p:nvPr/>
        </p:nvSpPr>
        <p:spPr>
          <a:xfrm>
            <a:off x="3440719" y="5596494"/>
            <a:ext cx="5101840" cy="307777"/>
          </a:xfrm>
          <a:prstGeom prst="rect">
            <a:avLst/>
          </a:prstGeom>
          <a:noFill/>
        </p:spPr>
        <p:txBody>
          <a:bodyPr wrap="square" rtlCol="0">
            <a:spAutoFit/>
          </a:bodyPr>
          <a:lstStyle/>
          <a:p>
            <a:r>
              <a:rPr lang="en-US" sz="1400" b="1" i="1" dirty="0">
                <a:latin typeface="Comic Sans MS" panose="030F0702030302020204" pitchFamily="66" charset="0"/>
              </a:rPr>
              <a:t>Oh come on it is more complicated then that</a:t>
            </a:r>
          </a:p>
        </p:txBody>
      </p:sp>
      <p:sp>
        <p:nvSpPr>
          <p:cNvPr id="31" name="Rectangle: Beveled 30"/>
          <p:cNvSpPr/>
          <p:nvPr/>
        </p:nvSpPr>
        <p:spPr>
          <a:xfrm>
            <a:off x="3432172" y="5205618"/>
            <a:ext cx="5110386" cy="348460"/>
          </a:xfrm>
          <a:prstGeom prst="bevel">
            <a:avLst>
              <a:gd name="adj" fmla="val 7581"/>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hlinkClick r:id="rId6" action="ppaction://hlinksldjump"/>
          </p:cNvPr>
          <p:cNvSpPr/>
          <p:nvPr/>
        </p:nvSpPr>
        <p:spPr>
          <a:xfrm>
            <a:off x="3509085" y="5271031"/>
            <a:ext cx="877621" cy="214180"/>
          </a:xfrm>
          <a:prstGeom prst="rect">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i="1" dirty="0">
                <a:solidFill>
                  <a:schemeClr val="tx1"/>
                </a:solidFill>
                <a:latin typeface="Consolas" panose="020B0609020204030204" pitchFamily="49" charset="0"/>
              </a:rPr>
              <a:t>Close</a:t>
            </a:r>
          </a:p>
        </p:txBody>
      </p:sp>
    </p:spTree>
    <p:extLst>
      <p:ext uri="{BB962C8B-B14F-4D97-AF65-F5344CB8AC3E}">
        <p14:creationId xmlns:p14="http://schemas.microsoft.com/office/powerpoint/2010/main" val="25394431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0" y="0"/>
            <a:ext cx="12192000" cy="6858000"/>
          </a:xfrm>
          <a:prstGeom prst="rect">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Cube 12"/>
          <p:cNvSpPr/>
          <p:nvPr/>
        </p:nvSpPr>
        <p:spPr>
          <a:xfrm>
            <a:off x="-5490675" y="-1880076"/>
            <a:ext cx="9824815" cy="8558614"/>
          </a:xfrm>
          <a:prstGeom prst="cube">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hlinkClick r:id="rId2" action="ppaction://hlinksldjump"/>
          </p:cNvPr>
          <p:cNvPicPr>
            <a:picLocks noChangeAspect="1"/>
          </p:cNvPicPr>
          <p:nvPr/>
        </p:nvPicPr>
        <p:blipFill>
          <a:blip r:embed="rId3"/>
          <a:stretch>
            <a:fillRect/>
          </a:stretch>
        </p:blipFill>
        <p:spPr>
          <a:xfrm>
            <a:off x="183067" y="147241"/>
            <a:ext cx="1908213" cy="664522"/>
          </a:xfrm>
          <a:prstGeom prst="rect">
            <a:avLst/>
          </a:prstGeom>
        </p:spPr>
      </p:pic>
      <p:sp>
        <p:nvSpPr>
          <p:cNvPr id="3" name="Rectangle 2"/>
          <p:cNvSpPr/>
          <p:nvPr/>
        </p:nvSpPr>
        <p:spPr>
          <a:xfrm>
            <a:off x="2827233" y="0"/>
            <a:ext cx="6537534" cy="6195701"/>
          </a:xfrm>
          <a:prstGeom prst="rect">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ube 3"/>
          <p:cNvSpPr/>
          <p:nvPr/>
        </p:nvSpPr>
        <p:spPr>
          <a:xfrm>
            <a:off x="2182025" y="-1880075"/>
            <a:ext cx="9824815" cy="8558614"/>
          </a:xfrm>
          <a:prstGeom prst="cube">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rame 4"/>
          <p:cNvSpPr/>
          <p:nvPr/>
        </p:nvSpPr>
        <p:spPr>
          <a:xfrm>
            <a:off x="2182024" y="264919"/>
            <a:ext cx="7672699" cy="6413619"/>
          </a:xfrm>
          <a:prstGeom prst="frame">
            <a:avLst>
              <a:gd name="adj1" fmla="val 3973"/>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 name="Freeform: Shape 11"/>
          <p:cNvSpPr/>
          <p:nvPr/>
        </p:nvSpPr>
        <p:spPr>
          <a:xfrm>
            <a:off x="2442754" y="509451"/>
            <a:ext cx="7158446" cy="5917475"/>
          </a:xfrm>
          <a:custGeom>
            <a:avLst/>
            <a:gdLst>
              <a:gd name="connsiteX0" fmla="*/ 0 w 7158446"/>
              <a:gd name="connsiteY0" fmla="*/ 5917475 h 5917475"/>
              <a:gd name="connsiteX1" fmla="*/ 1502229 w 7158446"/>
              <a:gd name="connsiteY1" fmla="*/ 4284618 h 5917475"/>
              <a:gd name="connsiteX2" fmla="*/ 1463040 w 7158446"/>
              <a:gd name="connsiteY2" fmla="*/ 13063 h 5917475"/>
              <a:gd name="connsiteX3" fmla="*/ 7158446 w 7158446"/>
              <a:gd name="connsiteY3" fmla="*/ 0 h 5917475"/>
              <a:gd name="connsiteX4" fmla="*/ 7158446 w 7158446"/>
              <a:gd name="connsiteY4" fmla="*/ 4258492 h 5917475"/>
              <a:gd name="connsiteX5" fmla="*/ 1515292 w 7158446"/>
              <a:gd name="connsiteY5" fmla="*/ 4258492 h 5917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58446" h="5917475">
                <a:moveTo>
                  <a:pt x="0" y="5917475"/>
                </a:moveTo>
                <a:lnTo>
                  <a:pt x="1502229" y="4284618"/>
                </a:lnTo>
                <a:lnTo>
                  <a:pt x="1463040" y="13063"/>
                </a:lnTo>
                <a:lnTo>
                  <a:pt x="7158446" y="0"/>
                </a:lnTo>
                <a:lnTo>
                  <a:pt x="7158446" y="4258492"/>
                </a:lnTo>
                <a:lnTo>
                  <a:pt x="1515292" y="4258492"/>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p:cNvSpPr/>
          <p:nvPr/>
        </p:nvSpPr>
        <p:spPr>
          <a:xfrm>
            <a:off x="2184873" y="257838"/>
            <a:ext cx="7669850" cy="6420699"/>
          </a:xfrm>
          <a:prstGeom prst="rect">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Beveled 13"/>
          <p:cNvSpPr/>
          <p:nvPr/>
        </p:nvSpPr>
        <p:spPr>
          <a:xfrm>
            <a:off x="5544344" y="2665812"/>
            <a:ext cx="4065401" cy="1526374"/>
          </a:xfrm>
          <a:prstGeom prst="bevel">
            <a:avLst>
              <a:gd name="adj" fmla="val 4717"/>
            </a:avLst>
          </a:prstGeom>
          <a:blipFill>
            <a:blip r:embed="rId4"/>
            <a:tile tx="0" ty="0" sx="100000" sy="100000" flip="none" algn="tl"/>
          </a:bli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Beveled 14">
            <a:hlinkClick r:id="rId5" action="ppaction://hlinksldjump"/>
          </p:cNvPr>
          <p:cNvSpPr/>
          <p:nvPr/>
        </p:nvSpPr>
        <p:spPr>
          <a:xfrm>
            <a:off x="5735587" y="2848260"/>
            <a:ext cx="493880" cy="343923"/>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2060"/>
                </a:solidFill>
                <a:effectLst>
                  <a:outerShdw blurRad="38100" dist="38100" dir="2700000" algn="tl">
                    <a:srgbClr val="000000">
                      <a:alpha val="43137"/>
                    </a:srgbClr>
                  </a:outerShdw>
                </a:effectLst>
                <a:latin typeface="Impact" panose="020B0806030902050204" pitchFamily="34" charset="0"/>
              </a:rPr>
              <a:t>1</a:t>
            </a:r>
          </a:p>
        </p:txBody>
      </p:sp>
      <p:sp>
        <p:nvSpPr>
          <p:cNvPr id="16" name="Frame 15"/>
          <p:cNvSpPr/>
          <p:nvPr/>
        </p:nvSpPr>
        <p:spPr>
          <a:xfrm>
            <a:off x="5657141" y="2773419"/>
            <a:ext cx="3838629" cy="1306769"/>
          </a:xfrm>
          <a:prstGeom prst="frame">
            <a:avLst>
              <a:gd name="adj1" fmla="val 4036"/>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7" name="Rectangle: Beveled 16">
            <a:hlinkClick r:id="rId5" action="ppaction://hlinksldjump"/>
          </p:cNvPr>
          <p:cNvSpPr/>
          <p:nvPr/>
        </p:nvSpPr>
        <p:spPr>
          <a:xfrm>
            <a:off x="6266376" y="2848260"/>
            <a:ext cx="493880" cy="343923"/>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2060"/>
                </a:solidFill>
                <a:effectLst>
                  <a:outerShdw blurRad="38100" dist="38100" dir="2700000" algn="tl">
                    <a:srgbClr val="000000">
                      <a:alpha val="43137"/>
                    </a:srgbClr>
                  </a:outerShdw>
                </a:effectLst>
                <a:latin typeface="Impact" panose="020B0806030902050204" pitchFamily="34" charset="0"/>
              </a:rPr>
              <a:t>2</a:t>
            </a:r>
          </a:p>
        </p:txBody>
      </p:sp>
      <p:sp>
        <p:nvSpPr>
          <p:cNvPr id="18" name="Rectangle: Beveled 17">
            <a:hlinkClick r:id="rId5" action="ppaction://hlinksldjump"/>
          </p:cNvPr>
          <p:cNvSpPr/>
          <p:nvPr/>
        </p:nvSpPr>
        <p:spPr>
          <a:xfrm>
            <a:off x="6797166" y="2848260"/>
            <a:ext cx="493880" cy="343923"/>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2060"/>
                </a:solidFill>
                <a:effectLst>
                  <a:outerShdw blurRad="38100" dist="38100" dir="2700000" algn="tl">
                    <a:srgbClr val="000000">
                      <a:alpha val="43137"/>
                    </a:srgbClr>
                  </a:outerShdw>
                </a:effectLst>
                <a:latin typeface="Impact" panose="020B0806030902050204" pitchFamily="34" charset="0"/>
              </a:rPr>
              <a:t>3</a:t>
            </a:r>
          </a:p>
        </p:txBody>
      </p:sp>
      <p:sp>
        <p:nvSpPr>
          <p:cNvPr id="20" name="Rectangle: Beveled 19">
            <a:hlinkClick r:id="rId6" action="ppaction://hlinksldjump"/>
          </p:cNvPr>
          <p:cNvSpPr/>
          <p:nvPr/>
        </p:nvSpPr>
        <p:spPr>
          <a:xfrm>
            <a:off x="7329515" y="2848260"/>
            <a:ext cx="493880" cy="343923"/>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2060"/>
                </a:solidFill>
                <a:effectLst>
                  <a:outerShdw blurRad="38100" dist="38100" dir="2700000" algn="tl">
                    <a:srgbClr val="000000">
                      <a:alpha val="43137"/>
                    </a:srgbClr>
                  </a:outerShdw>
                </a:effectLst>
                <a:latin typeface="Impact" panose="020B0806030902050204" pitchFamily="34" charset="0"/>
              </a:rPr>
              <a:t>4</a:t>
            </a:r>
          </a:p>
        </p:txBody>
      </p:sp>
      <p:sp>
        <p:nvSpPr>
          <p:cNvPr id="21" name="Rectangle: Beveled 20">
            <a:hlinkClick r:id="rId5" action="ppaction://hlinksldjump"/>
          </p:cNvPr>
          <p:cNvSpPr/>
          <p:nvPr/>
        </p:nvSpPr>
        <p:spPr>
          <a:xfrm>
            <a:off x="7861864" y="2848260"/>
            <a:ext cx="493880" cy="343923"/>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2060"/>
                </a:solidFill>
                <a:effectLst>
                  <a:outerShdw blurRad="38100" dist="38100" dir="2700000" algn="tl">
                    <a:srgbClr val="000000">
                      <a:alpha val="43137"/>
                    </a:srgbClr>
                  </a:outerShdw>
                </a:effectLst>
                <a:latin typeface="Impact" panose="020B0806030902050204" pitchFamily="34" charset="0"/>
              </a:rPr>
              <a:t>5</a:t>
            </a:r>
          </a:p>
        </p:txBody>
      </p:sp>
      <p:sp>
        <p:nvSpPr>
          <p:cNvPr id="22" name="Rectangle: Beveled 21">
            <a:hlinkClick r:id="rId5" action="ppaction://hlinksldjump"/>
          </p:cNvPr>
          <p:cNvSpPr/>
          <p:nvPr/>
        </p:nvSpPr>
        <p:spPr>
          <a:xfrm>
            <a:off x="5735586" y="3660609"/>
            <a:ext cx="493880" cy="343923"/>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2060"/>
                </a:solidFill>
                <a:effectLst>
                  <a:outerShdw blurRad="38100" dist="38100" dir="2700000" algn="tl">
                    <a:srgbClr val="000000">
                      <a:alpha val="43137"/>
                    </a:srgbClr>
                  </a:outerShdw>
                </a:effectLst>
                <a:latin typeface="Impact" panose="020B0806030902050204" pitchFamily="34" charset="0"/>
              </a:rPr>
              <a:t>6</a:t>
            </a:r>
          </a:p>
        </p:txBody>
      </p:sp>
      <p:sp>
        <p:nvSpPr>
          <p:cNvPr id="23" name="Rectangle: Beveled 22">
            <a:hlinkClick r:id="rId5" action="ppaction://hlinksldjump"/>
          </p:cNvPr>
          <p:cNvSpPr/>
          <p:nvPr/>
        </p:nvSpPr>
        <p:spPr>
          <a:xfrm>
            <a:off x="6266376" y="3660609"/>
            <a:ext cx="493880" cy="343923"/>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2060"/>
                </a:solidFill>
                <a:effectLst>
                  <a:outerShdw blurRad="38100" dist="38100" dir="2700000" algn="tl">
                    <a:srgbClr val="000000">
                      <a:alpha val="43137"/>
                    </a:srgbClr>
                  </a:outerShdw>
                </a:effectLst>
                <a:latin typeface="Impact" panose="020B0806030902050204" pitchFamily="34" charset="0"/>
              </a:rPr>
              <a:t>7</a:t>
            </a:r>
          </a:p>
        </p:txBody>
      </p:sp>
      <p:sp>
        <p:nvSpPr>
          <p:cNvPr id="24" name="Rectangle: Beveled 23">
            <a:hlinkClick r:id="rId5" action="ppaction://hlinksldjump"/>
          </p:cNvPr>
          <p:cNvSpPr/>
          <p:nvPr/>
        </p:nvSpPr>
        <p:spPr>
          <a:xfrm>
            <a:off x="6797166" y="3660609"/>
            <a:ext cx="493880" cy="343923"/>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2060"/>
                </a:solidFill>
                <a:effectLst>
                  <a:outerShdw blurRad="38100" dist="38100" dir="2700000" algn="tl">
                    <a:srgbClr val="000000">
                      <a:alpha val="43137"/>
                    </a:srgbClr>
                  </a:outerShdw>
                </a:effectLst>
                <a:latin typeface="Impact" panose="020B0806030902050204" pitchFamily="34" charset="0"/>
              </a:rPr>
              <a:t>8</a:t>
            </a:r>
          </a:p>
        </p:txBody>
      </p:sp>
      <p:sp>
        <p:nvSpPr>
          <p:cNvPr id="25" name="Rectangle: Beveled 24">
            <a:hlinkClick r:id="rId5" action="ppaction://hlinksldjump"/>
          </p:cNvPr>
          <p:cNvSpPr/>
          <p:nvPr/>
        </p:nvSpPr>
        <p:spPr>
          <a:xfrm>
            <a:off x="7327955" y="3656607"/>
            <a:ext cx="493880" cy="343923"/>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2060"/>
                </a:solidFill>
                <a:effectLst>
                  <a:outerShdw blurRad="38100" dist="38100" dir="2700000" algn="tl">
                    <a:srgbClr val="000000">
                      <a:alpha val="43137"/>
                    </a:srgbClr>
                  </a:outerShdw>
                </a:effectLst>
                <a:latin typeface="Impact" panose="020B0806030902050204" pitchFamily="34" charset="0"/>
              </a:rPr>
              <a:t>9</a:t>
            </a:r>
          </a:p>
        </p:txBody>
      </p:sp>
      <p:sp>
        <p:nvSpPr>
          <p:cNvPr id="26" name="Rectangle: Beveled 25">
            <a:hlinkClick r:id="rId5" action="ppaction://hlinksldjump"/>
          </p:cNvPr>
          <p:cNvSpPr/>
          <p:nvPr/>
        </p:nvSpPr>
        <p:spPr>
          <a:xfrm>
            <a:off x="7861864" y="3656607"/>
            <a:ext cx="493880" cy="343923"/>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2060"/>
                </a:solidFill>
                <a:effectLst>
                  <a:outerShdw blurRad="38100" dist="38100" dir="2700000" algn="tl">
                    <a:srgbClr val="000000">
                      <a:alpha val="43137"/>
                    </a:srgbClr>
                  </a:outerShdw>
                </a:effectLst>
                <a:latin typeface="Impact" panose="020B0806030902050204" pitchFamily="34" charset="0"/>
              </a:rPr>
              <a:t>0</a:t>
            </a:r>
          </a:p>
        </p:txBody>
      </p:sp>
      <p:sp>
        <p:nvSpPr>
          <p:cNvPr id="27" name="Rectangle: Beveled 26">
            <a:hlinkClick r:id="rId7" action="ppaction://hlinksldjump"/>
          </p:cNvPr>
          <p:cNvSpPr/>
          <p:nvPr/>
        </p:nvSpPr>
        <p:spPr>
          <a:xfrm>
            <a:off x="8468541" y="3230498"/>
            <a:ext cx="900811" cy="392609"/>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accent5">
                    <a:lumMod val="50000"/>
                  </a:schemeClr>
                </a:solidFill>
                <a:effectLst>
                  <a:outerShdw blurRad="38100" dist="38100" dir="2700000" algn="tl">
                    <a:srgbClr val="000000">
                      <a:alpha val="43137"/>
                    </a:srgbClr>
                  </a:outerShdw>
                </a:effectLst>
                <a:latin typeface="Agency FB" panose="020B0503020202020204" pitchFamily="34" charset="0"/>
              </a:rPr>
              <a:t>ENTER</a:t>
            </a:r>
          </a:p>
        </p:txBody>
      </p:sp>
      <p:sp>
        <p:nvSpPr>
          <p:cNvPr id="29" name="Cube 28"/>
          <p:cNvSpPr/>
          <p:nvPr/>
        </p:nvSpPr>
        <p:spPr>
          <a:xfrm>
            <a:off x="971820" y="2691838"/>
            <a:ext cx="392709" cy="1777324"/>
          </a:xfrm>
          <a:prstGeom prst="cube">
            <a:avLst/>
          </a:prstGeom>
          <a:solidFill>
            <a:schemeClr val="bg1">
              <a:lumMod val="85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031031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0" y="0"/>
            <a:ext cx="12192000" cy="6858000"/>
          </a:xfrm>
          <a:prstGeom prst="rect">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Cube 12"/>
          <p:cNvSpPr/>
          <p:nvPr/>
        </p:nvSpPr>
        <p:spPr>
          <a:xfrm>
            <a:off x="-5490675" y="-1880076"/>
            <a:ext cx="9824815" cy="8558614"/>
          </a:xfrm>
          <a:prstGeom prst="cube">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hlinkClick r:id="rId2" action="ppaction://hlinksldjump"/>
          </p:cNvPr>
          <p:cNvPicPr>
            <a:picLocks noChangeAspect="1"/>
          </p:cNvPicPr>
          <p:nvPr/>
        </p:nvPicPr>
        <p:blipFill>
          <a:blip r:embed="rId3"/>
          <a:stretch>
            <a:fillRect/>
          </a:stretch>
        </p:blipFill>
        <p:spPr>
          <a:xfrm>
            <a:off x="183067" y="147241"/>
            <a:ext cx="1908213" cy="664522"/>
          </a:xfrm>
          <a:prstGeom prst="rect">
            <a:avLst/>
          </a:prstGeom>
        </p:spPr>
      </p:pic>
      <p:sp>
        <p:nvSpPr>
          <p:cNvPr id="3" name="Rectangle 2"/>
          <p:cNvSpPr/>
          <p:nvPr/>
        </p:nvSpPr>
        <p:spPr>
          <a:xfrm>
            <a:off x="2827233" y="0"/>
            <a:ext cx="6537534" cy="6195701"/>
          </a:xfrm>
          <a:prstGeom prst="rect">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ube 3"/>
          <p:cNvSpPr/>
          <p:nvPr/>
        </p:nvSpPr>
        <p:spPr>
          <a:xfrm>
            <a:off x="2182025" y="-1880075"/>
            <a:ext cx="9824815" cy="8558614"/>
          </a:xfrm>
          <a:prstGeom prst="cube">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rame 4"/>
          <p:cNvSpPr/>
          <p:nvPr/>
        </p:nvSpPr>
        <p:spPr>
          <a:xfrm>
            <a:off x="2182024" y="264919"/>
            <a:ext cx="7672699" cy="6413619"/>
          </a:xfrm>
          <a:prstGeom prst="frame">
            <a:avLst>
              <a:gd name="adj1" fmla="val 3973"/>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 name="Freeform: Shape 11"/>
          <p:cNvSpPr/>
          <p:nvPr/>
        </p:nvSpPr>
        <p:spPr>
          <a:xfrm>
            <a:off x="2442754" y="509451"/>
            <a:ext cx="7158446" cy="5917475"/>
          </a:xfrm>
          <a:custGeom>
            <a:avLst/>
            <a:gdLst>
              <a:gd name="connsiteX0" fmla="*/ 0 w 7158446"/>
              <a:gd name="connsiteY0" fmla="*/ 5917475 h 5917475"/>
              <a:gd name="connsiteX1" fmla="*/ 1502229 w 7158446"/>
              <a:gd name="connsiteY1" fmla="*/ 4284618 h 5917475"/>
              <a:gd name="connsiteX2" fmla="*/ 1463040 w 7158446"/>
              <a:gd name="connsiteY2" fmla="*/ 13063 h 5917475"/>
              <a:gd name="connsiteX3" fmla="*/ 7158446 w 7158446"/>
              <a:gd name="connsiteY3" fmla="*/ 0 h 5917475"/>
              <a:gd name="connsiteX4" fmla="*/ 7158446 w 7158446"/>
              <a:gd name="connsiteY4" fmla="*/ 4258492 h 5917475"/>
              <a:gd name="connsiteX5" fmla="*/ 1515292 w 7158446"/>
              <a:gd name="connsiteY5" fmla="*/ 4258492 h 5917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58446" h="5917475">
                <a:moveTo>
                  <a:pt x="0" y="5917475"/>
                </a:moveTo>
                <a:lnTo>
                  <a:pt x="1502229" y="4284618"/>
                </a:lnTo>
                <a:lnTo>
                  <a:pt x="1463040" y="13063"/>
                </a:lnTo>
                <a:lnTo>
                  <a:pt x="7158446" y="0"/>
                </a:lnTo>
                <a:lnTo>
                  <a:pt x="7158446" y="4258492"/>
                </a:lnTo>
                <a:lnTo>
                  <a:pt x="1515292" y="4258492"/>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p:cNvSpPr/>
          <p:nvPr/>
        </p:nvSpPr>
        <p:spPr>
          <a:xfrm>
            <a:off x="2184873" y="257838"/>
            <a:ext cx="7669850" cy="6420699"/>
          </a:xfrm>
          <a:prstGeom prst="rect">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Beveled 13"/>
          <p:cNvSpPr/>
          <p:nvPr/>
        </p:nvSpPr>
        <p:spPr>
          <a:xfrm>
            <a:off x="5544344" y="2665812"/>
            <a:ext cx="4065401" cy="1526374"/>
          </a:xfrm>
          <a:prstGeom prst="bevel">
            <a:avLst>
              <a:gd name="adj" fmla="val 4717"/>
            </a:avLst>
          </a:prstGeom>
          <a:blipFill>
            <a:blip r:embed="rId4"/>
            <a:tile tx="0" ty="0" sx="100000" sy="100000" flip="none" algn="tl"/>
          </a:bli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Beveled 14"/>
          <p:cNvSpPr/>
          <p:nvPr/>
        </p:nvSpPr>
        <p:spPr>
          <a:xfrm>
            <a:off x="5735587" y="2848260"/>
            <a:ext cx="493880" cy="343923"/>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2060"/>
                </a:solidFill>
                <a:effectLst>
                  <a:outerShdw blurRad="38100" dist="38100" dir="2700000" algn="tl">
                    <a:srgbClr val="000000">
                      <a:alpha val="43137"/>
                    </a:srgbClr>
                  </a:outerShdw>
                </a:effectLst>
                <a:latin typeface="Impact" panose="020B0806030902050204" pitchFamily="34" charset="0"/>
              </a:rPr>
              <a:t>1</a:t>
            </a:r>
          </a:p>
        </p:txBody>
      </p:sp>
      <p:sp>
        <p:nvSpPr>
          <p:cNvPr id="16" name="Frame 15"/>
          <p:cNvSpPr/>
          <p:nvPr/>
        </p:nvSpPr>
        <p:spPr>
          <a:xfrm>
            <a:off x="5657141" y="2773419"/>
            <a:ext cx="3838629" cy="1306769"/>
          </a:xfrm>
          <a:prstGeom prst="frame">
            <a:avLst>
              <a:gd name="adj1" fmla="val 4036"/>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7" name="Rectangle: Beveled 16"/>
          <p:cNvSpPr/>
          <p:nvPr/>
        </p:nvSpPr>
        <p:spPr>
          <a:xfrm>
            <a:off x="6266376" y="2848260"/>
            <a:ext cx="493880" cy="343923"/>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2060"/>
                </a:solidFill>
                <a:effectLst>
                  <a:outerShdw blurRad="38100" dist="38100" dir="2700000" algn="tl">
                    <a:srgbClr val="000000">
                      <a:alpha val="43137"/>
                    </a:srgbClr>
                  </a:outerShdw>
                </a:effectLst>
                <a:latin typeface="Impact" panose="020B0806030902050204" pitchFamily="34" charset="0"/>
              </a:rPr>
              <a:t>2</a:t>
            </a:r>
          </a:p>
        </p:txBody>
      </p:sp>
      <p:sp>
        <p:nvSpPr>
          <p:cNvPr id="18" name="Rectangle: Beveled 17"/>
          <p:cNvSpPr/>
          <p:nvPr/>
        </p:nvSpPr>
        <p:spPr>
          <a:xfrm>
            <a:off x="6797166" y="2848260"/>
            <a:ext cx="493880" cy="343923"/>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2060"/>
                </a:solidFill>
                <a:effectLst>
                  <a:outerShdw blurRad="38100" dist="38100" dir="2700000" algn="tl">
                    <a:srgbClr val="000000">
                      <a:alpha val="43137"/>
                    </a:srgbClr>
                  </a:outerShdw>
                </a:effectLst>
                <a:latin typeface="Impact" panose="020B0806030902050204" pitchFamily="34" charset="0"/>
              </a:rPr>
              <a:t>3</a:t>
            </a:r>
          </a:p>
        </p:txBody>
      </p:sp>
      <p:sp>
        <p:nvSpPr>
          <p:cNvPr id="20" name="Rectangle: Beveled 19"/>
          <p:cNvSpPr/>
          <p:nvPr/>
        </p:nvSpPr>
        <p:spPr>
          <a:xfrm>
            <a:off x="7329515" y="2848260"/>
            <a:ext cx="493880" cy="343923"/>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2060"/>
                </a:solidFill>
                <a:effectLst>
                  <a:outerShdw blurRad="38100" dist="38100" dir="2700000" algn="tl">
                    <a:srgbClr val="000000">
                      <a:alpha val="43137"/>
                    </a:srgbClr>
                  </a:outerShdw>
                </a:effectLst>
                <a:latin typeface="Impact" panose="020B0806030902050204" pitchFamily="34" charset="0"/>
              </a:rPr>
              <a:t>4</a:t>
            </a:r>
          </a:p>
        </p:txBody>
      </p:sp>
      <p:sp>
        <p:nvSpPr>
          <p:cNvPr id="21" name="Rectangle: Beveled 20"/>
          <p:cNvSpPr/>
          <p:nvPr/>
        </p:nvSpPr>
        <p:spPr>
          <a:xfrm>
            <a:off x="7861864" y="2848260"/>
            <a:ext cx="493880" cy="343923"/>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2060"/>
                </a:solidFill>
                <a:effectLst>
                  <a:outerShdw blurRad="38100" dist="38100" dir="2700000" algn="tl">
                    <a:srgbClr val="000000">
                      <a:alpha val="43137"/>
                    </a:srgbClr>
                  </a:outerShdw>
                </a:effectLst>
                <a:latin typeface="Impact" panose="020B0806030902050204" pitchFamily="34" charset="0"/>
              </a:rPr>
              <a:t>5</a:t>
            </a:r>
          </a:p>
        </p:txBody>
      </p:sp>
      <p:sp>
        <p:nvSpPr>
          <p:cNvPr id="22" name="Rectangle: Beveled 21"/>
          <p:cNvSpPr/>
          <p:nvPr/>
        </p:nvSpPr>
        <p:spPr>
          <a:xfrm>
            <a:off x="5735586" y="3660609"/>
            <a:ext cx="493880" cy="343923"/>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2060"/>
                </a:solidFill>
                <a:effectLst>
                  <a:outerShdw blurRad="38100" dist="38100" dir="2700000" algn="tl">
                    <a:srgbClr val="000000">
                      <a:alpha val="43137"/>
                    </a:srgbClr>
                  </a:outerShdw>
                </a:effectLst>
                <a:latin typeface="Impact" panose="020B0806030902050204" pitchFamily="34" charset="0"/>
              </a:rPr>
              <a:t>6</a:t>
            </a:r>
          </a:p>
        </p:txBody>
      </p:sp>
      <p:sp>
        <p:nvSpPr>
          <p:cNvPr id="23" name="Rectangle: Beveled 22"/>
          <p:cNvSpPr/>
          <p:nvPr/>
        </p:nvSpPr>
        <p:spPr>
          <a:xfrm>
            <a:off x="6266376" y="3660609"/>
            <a:ext cx="493880" cy="343923"/>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2060"/>
                </a:solidFill>
                <a:effectLst>
                  <a:outerShdw blurRad="38100" dist="38100" dir="2700000" algn="tl">
                    <a:srgbClr val="000000">
                      <a:alpha val="43137"/>
                    </a:srgbClr>
                  </a:outerShdw>
                </a:effectLst>
                <a:latin typeface="Impact" panose="020B0806030902050204" pitchFamily="34" charset="0"/>
              </a:rPr>
              <a:t>7</a:t>
            </a:r>
          </a:p>
        </p:txBody>
      </p:sp>
      <p:sp>
        <p:nvSpPr>
          <p:cNvPr id="24" name="Rectangle: Beveled 23"/>
          <p:cNvSpPr/>
          <p:nvPr/>
        </p:nvSpPr>
        <p:spPr>
          <a:xfrm>
            <a:off x="6797166" y="3660609"/>
            <a:ext cx="493880" cy="343923"/>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2060"/>
                </a:solidFill>
                <a:effectLst>
                  <a:outerShdw blurRad="38100" dist="38100" dir="2700000" algn="tl">
                    <a:srgbClr val="000000">
                      <a:alpha val="43137"/>
                    </a:srgbClr>
                  </a:outerShdw>
                </a:effectLst>
                <a:latin typeface="Impact" panose="020B0806030902050204" pitchFamily="34" charset="0"/>
              </a:rPr>
              <a:t>8</a:t>
            </a:r>
          </a:p>
        </p:txBody>
      </p:sp>
      <p:sp>
        <p:nvSpPr>
          <p:cNvPr id="25" name="Rectangle: Beveled 24"/>
          <p:cNvSpPr/>
          <p:nvPr/>
        </p:nvSpPr>
        <p:spPr>
          <a:xfrm>
            <a:off x="7327955" y="3656607"/>
            <a:ext cx="493880" cy="343923"/>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2060"/>
                </a:solidFill>
                <a:effectLst>
                  <a:outerShdw blurRad="38100" dist="38100" dir="2700000" algn="tl">
                    <a:srgbClr val="000000">
                      <a:alpha val="43137"/>
                    </a:srgbClr>
                  </a:outerShdw>
                </a:effectLst>
                <a:latin typeface="Impact" panose="020B0806030902050204" pitchFamily="34" charset="0"/>
              </a:rPr>
              <a:t>9</a:t>
            </a:r>
          </a:p>
        </p:txBody>
      </p:sp>
      <p:sp>
        <p:nvSpPr>
          <p:cNvPr id="26" name="Rectangle: Beveled 25"/>
          <p:cNvSpPr/>
          <p:nvPr/>
        </p:nvSpPr>
        <p:spPr>
          <a:xfrm>
            <a:off x="7861864" y="3656607"/>
            <a:ext cx="493880" cy="343923"/>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2060"/>
                </a:solidFill>
                <a:effectLst>
                  <a:outerShdw blurRad="38100" dist="38100" dir="2700000" algn="tl">
                    <a:srgbClr val="000000">
                      <a:alpha val="43137"/>
                    </a:srgbClr>
                  </a:outerShdw>
                </a:effectLst>
                <a:latin typeface="Impact" panose="020B0806030902050204" pitchFamily="34" charset="0"/>
              </a:rPr>
              <a:t>0</a:t>
            </a:r>
          </a:p>
        </p:txBody>
      </p:sp>
      <p:sp>
        <p:nvSpPr>
          <p:cNvPr id="27" name="Rectangle: Beveled 26"/>
          <p:cNvSpPr/>
          <p:nvPr/>
        </p:nvSpPr>
        <p:spPr>
          <a:xfrm>
            <a:off x="8468541" y="3230498"/>
            <a:ext cx="900811" cy="392609"/>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accent5">
                    <a:lumMod val="50000"/>
                  </a:schemeClr>
                </a:solidFill>
                <a:effectLst>
                  <a:outerShdw blurRad="38100" dist="38100" dir="2700000" algn="tl">
                    <a:srgbClr val="000000">
                      <a:alpha val="43137"/>
                    </a:srgbClr>
                  </a:outerShdw>
                </a:effectLst>
                <a:latin typeface="Agency FB" panose="020B0503020202020204" pitchFamily="34" charset="0"/>
              </a:rPr>
              <a:t>ENTER</a:t>
            </a:r>
          </a:p>
        </p:txBody>
      </p:sp>
      <p:sp>
        <p:nvSpPr>
          <p:cNvPr id="29" name="Cube 28"/>
          <p:cNvSpPr/>
          <p:nvPr/>
        </p:nvSpPr>
        <p:spPr>
          <a:xfrm>
            <a:off x="971820" y="2691838"/>
            <a:ext cx="392709" cy="1777324"/>
          </a:xfrm>
          <a:prstGeom prst="cube">
            <a:avLst/>
          </a:prstGeom>
          <a:solidFill>
            <a:schemeClr val="bg1">
              <a:lumMod val="85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Beveled 27"/>
          <p:cNvSpPr/>
          <p:nvPr/>
        </p:nvSpPr>
        <p:spPr>
          <a:xfrm>
            <a:off x="3353066" y="5145156"/>
            <a:ext cx="5266404" cy="927105"/>
          </a:xfrm>
          <a:prstGeom prst="bevel">
            <a:avLst>
              <a:gd name="adj" fmla="val 5233"/>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TextBox 29"/>
          <p:cNvSpPr txBox="1"/>
          <p:nvPr/>
        </p:nvSpPr>
        <p:spPr>
          <a:xfrm>
            <a:off x="3440719" y="5596494"/>
            <a:ext cx="5101840" cy="307777"/>
          </a:xfrm>
          <a:prstGeom prst="rect">
            <a:avLst/>
          </a:prstGeom>
          <a:noFill/>
        </p:spPr>
        <p:txBody>
          <a:bodyPr wrap="square" rtlCol="0">
            <a:spAutoFit/>
          </a:bodyPr>
          <a:lstStyle/>
          <a:p>
            <a:r>
              <a:rPr lang="en-US" sz="1400" b="1" i="1" dirty="0">
                <a:latin typeface="Comic Sans MS" panose="030F0702030302020204" pitchFamily="66" charset="0"/>
              </a:rPr>
              <a:t>I thought is was quit simple, maybe not?</a:t>
            </a:r>
          </a:p>
        </p:txBody>
      </p:sp>
      <p:sp>
        <p:nvSpPr>
          <p:cNvPr id="31" name="Rectangle: Beveled 30"/>
          <p:cNvSpPr/>
          <p:nvPr/>
        </p:nvSpPr>
        <p:spPr>
          <a:xfrm>
            <a:off x="3432172" y="5205618"/>
            <a:ext cx="5110386" cy="348460"/>
          </a:xfrm>
          <a:prstGeom prst="bevel">
            <a:avLst>
              <a:gd name="adj" fmla="val 7581"/>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hlinkClick r:id="rId5" action="ppaction://hlinksldjump"/>
          </p:cNvPr>
          <p:cNvSpPr/>
          <p:nvPr/>
        </p:nvSpPr>
        <p:spPr>
          <a:xfrm>
            <a:off x="3509085" y="5271031"/>
            <a:ext cx="877621" cy="214180"/>
          </a:xfrm>
          <a:prstGeom prst="rect">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i="1" dirty="0">
                <a:solidFill>
                  <a:schemeClr val="tx1"/>
                </a:solidFill>
                <a:latin typeface="Consolas" panose="020B0609020204030204" pitchFamily="49" charset="0"/>
              </a:rPr>
              <a:t>Close</a:t>
            </a:r>
          </a:p>
        </p:txBody>
      </p:sp>
    </p:spTree>
    <p:extLst>
      <p:ext uri="{BB962C8B-B14F-4D97-AF65-F5344CB8AC3E}">
        <p14:creationId xmlns:p14="http://schemas.microsoft.com/office/powerpoint/2010/main" val="38157505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0" y="0"/>
            <a:ext cx="12192000" cy="6858000"/>
          </a:xfrm>
          <a:prstGeom prst="rect">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Cube 12"/>
          <p:cNvSpPr/>
          <p:nvPr/>
        </p:nvSpPr>
        <p:spPr>
          <a:xfrm>
            <a:off x="-5490675" y="-1880076"/>
            <a:ext cx="9824815" cy="8558614"/>
          </a:xfrm>
          <a:prstGeom prst="cube">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hlinkClick r:id="rId2" action="ppaction://hlinksldjump"/>
          </p:cNvPr>
          <p:cNvPicPr>
            <a:picLocks noChangeAspect="1"/>
          </p:cNvPicPr>
          <p:nvPr/>
        </p:nvPicPr>
        <p:blipFill>
          <a:blip r:embed="rId3"/>
          <a:stretch>
            <a:fillRect/>
          </a:stretch>
        </p:blipFill>
        <p:spPr>
          <a:xfrm>
            <a:off x="183067" y="147241"/>
            <a:ext cx="1908213" cy="664522"/>
          </a:xfrm>
          <a:prstGeom prst="rect">
            <a:avLst/>
          </a:prstGeom>
        </p:spPr>
      </p:pic>
      <p:sp>
        <p:nvSpPr>
          <p:cNvPr id="3" name="Rectangle 2"/>
          <p:cNvSpPr/>
          <p:nvPr/>
        </p:nvSpPr>
        <p:spPr>
          <a:xfrm>
            <a:off x="2827233" y="0"/>
            <a:ext cx="6537534" cy="6195701"/>
          </a:xfrm>
          <a:prstGeom prst="rect">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ube 3"/>
          <p:cNvSpPr/>
          <p:nvPr/>
        </p:nvSpPr>
        <p:spPr>
          <a:xfrm>
            <a:off x="2182025" y="-1880075"/>
            <a:ext cx="9824815" cy="8558614"/>
          </a:xfrm>
          <a:prstGeom prst="cube">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rame 4"/>
          <p:cNvSpPr/>
          <p:nvPr/>
        </p:nvSpPr>
        <p:spPr>
          <a:xfrm>
            <a:off x="2182024" y="264919"/>
            <a:ext cx="7672699" cy="6413619"/>
          </a:xfrm>
          <a:prstGeom prst="frame">
            <a:avLst>
              <a:gd name="adj1" fmla="val 3973"/>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 name="Freeform: Shape 11"/>
          <p:cNvSpPr/>
          <p:nvPr/>
        </p:nvSpPr>
        <p:spPr>
          <a:xfrm>
            <a:off x="2442754" y="509451"/>
            <a:ext cx="7158446" cy="5917475"/>
          </a:xfrm>
          <a:custGeom>
            <a:avLst/>
            <a:gdLst>
              <a:gd name="connsiteX0" fmla="*/ 0 w 7158446"/>
              <a:gd name="connsiteY0" fmla="*/ 5917475 h 5917475"/>
              <a:gd name="connsiteX1" fmla="*/ 1502229 w 7158446"/>
              <a:gd name="connsiteY1" fmla="*/ 4284618 h 5917475"/>
              <a:gd name="connsiteX2" fmla="*/ 1463040 w 7158446"/>
              <a:gd name="connsiteY2" fmla="*/ 13063 h 5917475"/>
              <a:gd name="connsiteX3" fmla="*/ 7158446 w 7158446"/>
              <a:gd name="connsiteY3" fmla="*/ 0 h 5917475"/>
              <a:gd name="connsiteX4" fmla="*/ 7158446 w 7158446"/>
              <a:gd name="connsiteY4" fmla="*/ 4258492 h 5917475"/>
              <a:gd name="connsiteX5" fmla="*/ 1515292 w 7158446"/>
              <a:gd name="connsiteY5" fmla="*/ 4258492 h 5917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58446" h="5917475">
                <a:moveTo>
                  <a:pt x="0" y="5917475"/>
                </a:moveTo>
                <a:lnTo>
                  <a:pt x="1502229" y="4284618"/>
                </a:lnTo>
                <a:lnTo>
                  <a:pt x="1463040" y="13063"/>
                </a:lnTo>
                <a:lnTo>
                  <a:pt x="7158446" y="0"/>
                </a:lnTo>
                <a:lnTo>
                  <a:pt x="7158446" y="4258492"/>
                </a:lnTo>
                <a:lnTo>
                  <a:pt x="1515292" y="4258492"/>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p:cNvSpPr/>
          <p:nvPr/>
        </p:nvSpPr>
        <p:spPr>
          <a:xfrm>
            <a:off x="2184873" y="257838"/>
            <a:ext cx="7669850" cy="6420699"/>
          </a:xfrm>
          <a:prstGeom prst="rect">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Beveled 13"/>
          <p:cNvSpPr/>
          <p:nvPr/>
        </p:nvSpPr>
        <p:spPr>
          <a:xfrm>
            <a:off x="5544344" y="2665812"/>
            <a:ext cx="4065401" cy="1526374"/>
          </a:xfrm>
          <a:prstGeom prst="bevel">
            <a:avLst>
              <a:gd name="adj" fmla="val 4717"/>
            </a:avLst>
          </a:prstGeom>
          <a:blipFill>
            <a:blip r:embed="rId4"/>
            <a:tile tx="0" ty="0" sx="100000" sy="100000" flip="none" algn="tl"/>
          </a:bli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Beveled 14">
            <a:hlinkClick r:id="rId5" action="ppaction://hlinksldjump"/>
          </p:cNvPr>
          <p:cNvSpPr/>
          <p:nvPr/>
        </p:nvSpPr>
        <p:spPr>
          <a:xfrm>
            <a:off x="5735587" y="2848260"/>
            <a:ext cx="493880" cy="343923"/>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2060"/>
                </a:solidFill>
                <a:effectLst>
                  <a:outerShdw blurRad="38100" dist="38100" dir="2700000" algn="tl">
                    <a:srgbClr val="000000">
                      <a:alpha val="43137"/>
                    </a:srgbClr>
                  </a:outerShdw>
                </a:effectLst>
                <a:latin typeface="Impact" panose="020B0806030902050204" pitchFamily="34" charset="0"/>
              </a:rPr>
              <a:t>1</a:t>
            </a:r>
          </a:p>
        </p:txBody>
      </p:sp>
      <p:sp>
        <p:nvSpPr>
          <p:cNvPr id="16" name="Frame 15"/>
          <p:cNvSpPr/>
          <p:nvPr/>
        </p:nvSpPr>
        <p:spPr>
          <a:xfrm>
            <a:off x="5657141" y="2773419"/>
            <a:ext cx="3838629" cy="1306769"/>
          </a:xfrm>
          <a:prstGeom prst="frame">
            <a:avLst>
              <a:gd name="adj1" fmla="val 4036"/>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7" name="Rectangle: Beveled 16">
            <a:hlinkClick r:id="rId6" action="ppaction://hlinksldjump"/>
          </p:cNvPr>
          <p:cNvSpPr/>
          <p:nvPr/>
        </p:nvSpPr>
        <p:spPr>
          <a:xfrm>
            <a:off x="6266376" y="2848260"/>
            <a:ext cx="493880" cy="343923"/>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2060"/>
                </a:solidFill>
                <a:effectLst>
                  <a:outerShdw blurRad="38100" dist="38100" dir="2700000" algn="tl">
                    <a:srgbClr val="000000">
                      <a:alpha val="43137"/>
                    </a:srgbClr>
                  </a:outerShdw>
                </a:effectLst>
                <a:latin typeface="Impact" panose="020B0806030902050204" pitchFamily="34" charset="0"/>
              </a:rPr>
              <a:t>2</a:t>
            </a:r>
          </a:p>
        </p:txBody>
      </p:sp>
      <p:sp>
        <p:nvSpPr>
          <p:cNvPr id="18" name="Rectangle: Beveled 17">
            <a:hlinkClick r:id="rId5" action="ppaction://hlinksldjump"/>
          </p:cNvPr>
          <p:cNvSpPr/>
          <p:nvPr/>
        </p:nvSpPr>
        <p:spPr>
          <a:xfrm>
            <a:off x="6797166" y="2848260"/>
            <a:ext cx="493880" cy="343923"/>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2060"/>
                </a:solidFill>
                <a:effectLst>
                  <a:outerShdw blurRad="38100" dist="38100" dir="2700000" algn="tl">
                    <a:srgbClr val="000000">
                      <a:alpha val="43137"/>
                    </a:srgbClr>
                  </a:outerShdw>
                </a:effectLst>
                <a:latin typeface="Impact" panose="020B0806030902050204" pitchFamily="34" charset="0"/>
              </a:rPr>
              <a:t>3</a:t>
            </a:r>
          </a:p>
        </p:txBody>
      </p:sp>
      <p:sp>
        <p:nvSpPr>
          <p:cNvPr id="20" name="Rectangle: Beveled 19">
            <a:hlinkClick r:id="rId5" action="ppaction://hlinksldjump"/>
          </p:cNvPr>
          <p:cNvSpPr/>
          <p:nvPr/>
        </p:nvSpPr>
        <p:spPr>
          <a:xfrm>
            <a:off x="7329515" y="2848260"/>
            <a:ext cx="493880" cy="343923"/>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2060"/>
                </a:solidFill>
                <a:effectLst>
                  <a:outerShdw blurRad="38100" dist="38100" dir="2700000" algn="tl">
                    <a:srgbClr val="000000">
                      <a:alpha val="43137"/>
                    </a:srgbClr>
                  </a:outerShdw>
                </a:effectLst>
                <a:latin typeface="Impact" panose="020B0806030902050204" pitchFamily="34" charset="0"/>
              </a:rPr>
              <a:t>4</a:t>
            </a:r>
          </a:p>
        </p:txBody>
      </p:sp>
      <p:sp>
        <p:nvSpPr>
          <p:cNvPr id="21" name="Rectangle: Beveled 20">
            <a:hlinkClick r:id="rId5" action="ppaction://hlinksldjump"/>
          </p:cNvPr>
          <p:cNvSpPr/>
          <p:nvPr/>
        </p:nvSpPr>
        <p:spPr>
          <a:xfrm>
            <a:off x="7861864" y="2848260"/>
            <a:ext cx="493880" cy="343923"/>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2060"/>
                </a:solidFill>
                <a:effectLst>
                  <a:outerShdw blurRad="38100" dist="38100" dir="2700000" algn="tl">
                    <a:srgbClr val="000000">
                      <a:alpha val="43137"/>
                    </a:srgbClr>
                  </a:outerShdw>
                </a:effectLst>
                <a:latin typeface="Impact" panose="020B0806030902050204" pitchFamily="34" charset="0"/>
              </a:rPr>
              <a:t>5</a:t>
            </a:r>
          </a:p>
        </p:txBody>
      </p:sp>
      <p:sp>
        <p:nvSpPr>
          <p:cNvPr id="22" name="Rectangle: Beveled 21">
            <a:hlinkClick r:id="rId5" action="ppaction://hlinksldjump"/>
          </p:cNvPr>
          <p:cNvSpPr/>
          <p:nvPr/>
        </p:nvSpPr>
        <p:spPr>
          <a:xfrm>
            <a:off x="5735586" y="3660609"/>
            <a:ext cx="493880" cy="343923"/>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2060"/>
                </a:solidFill>
                <a:effectLst>
                  <a:outerShdw blurRad="38100" dist="38100" dir="2700000" algn="tl">
                    <a:srgbClr val="000000">
                      <a:alpha val="43137"/>
                    </a:srgbClr>
                  </a:outerShdw>
                </a:effectLst>
                <a:latin typeface="Impact" panose="020B0806030902050204" pitchFamily="34" charset="0"/>
              </a:rPr>
              <a:t>6</a:t>
            </a:r>
          </a:p>
        </p:txBody>
      </p:sp>
      <p:sp>
        <p:nvSpPr>
          <p:cNvPr id="23" name="Rectangle: Beveled 22">
            <a:hlinkClick r:id="rId5" action="ppaction://hlinksldjump"/>
          </p:cNvPr>
          <p:cNvSpPr/>
          <p:nvPr/>
        </p:nvSpPr>
        <p:spPr>
          <a:xfrm>
            <a:off x="6266376" y="3660609"/>
            <a:ext cx="493880" cy="343923"/>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2060"/>
                </a:solidFill>
                <a:effectLst>
                  <a:outerShdw blurRad="38100" dist="38100" dir="2700000" algn="tl">
                    <a:srgbClr val="000000">
                      <a:alpha val="43137"/>
                    </a:srgbClr>
                  </a:outerShdw>
                </a:effectLst>
                <a:latin typeface="Impact" panose="020B0806030902050204" pitchFamily="34" charset="0"/>
              </a:rPr>
              <a:t>7</a:t>
            </a:r>
          </a:p>
        </p:txBody>
      </p:sp>
      <p:sp>
        <p:nvSpPr>
          <p:cNvPr id="24" name="Rectangle: Beveled 23">
            <a:hlinkClick r:id="rId5" action="ppaction://hlinksldjump"/>
          </p:cNvPr>
          <p:cNvSpPr/>
          <p:nvPr/>
        </p:nvSpPr>
        <p:spPr>
          <a:xfrm>
            <a:off x="6797166" y="3660609"/>
            <a:ext cx="493880" cy="343923"/>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2060"/>
                </a:solidFill>
                <a:effectLst>
                  <a:outerShdw blurRad="38100" dist="38100" dir="2700000" algn="tl">
                    <a:srgbClr val="000000">
                      <a:alpha val="43137"/>
                    </a:srgbClr>
                  </a:outerShdw>
                </a:effectLst>
                <a:latin typeface="Impact" panose="020B0806030902050204" pitchFamily="34" charset="0"/>
              </a:rPr>
              <a:t>8</a:t>
            </a:r>
          </a:p>
        </p:txBody>
      </p:sp>
      <p:sp>
        <p:nvSpPr>
          <p:cNvPr id="25" name="Rectangle: Beveled 24">
            <a:hlinkClick r:id="rId5" action="ppaction://hlinksldjump"/>
          </p:cNvPr>
          <p:cNvSpPr/>
          <p:nvPr/>
        </p:nvSpPr>
        <p:spPr>
          <a:xfrm>
            <a:off x="7327955" y="3656607"/>
            <a:ext cx="493880" cy="343923"/>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2060"/>
                </a:solidFill>
                <a:effectLst>
                  <a:outerShdw blurRad="38100" dist="38100" dir="2700000" algn="tl">
                    <a:srgbClr val="000000">
                      <a:alpha val="43137"/>
                    </a:srgbClr>
                  </a:outerShdw>
                </a:effectLst>
                <a:latin typeface="Impact" panose="020B0806030902050204" pitchFamily="34" charset="0"/>
              </a:rPr>
              <a:t>9</a:t>
            </a:r>
          </a:p>
        </p:txBody>
      </p:sp>
      <p:sp>
        <p:nvSpPr>
          <p:cNvPr id="26" name="Rectangle: Beveled 25">
            <a:hlinkClick r:id="rId5" action="ppaction://hlinksldjump"/>
          </p:cNvPr>
          <p:cNvSpPr/>
          <p:nvPr/>
        </p:nvSpPr>
        <p:spPr>
          <a:xfrm>
            <a:off x="7861864" y="3656607"/>
            <a:ext cx="493880" cy="343923"/>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2060"/>
                </a:solidFill>
                <a:effectLst>
                  <a:outerShdw blurRad="38100" dist="38100" dir="2700000" algn="tl">
                    <a:srgbClr val="000000">
                      <a:alpha val="43137"/>
                    </a:srgbClr>
                  </a:outerShdw>
                </a:effectLst>
                <a:latin typeface="Impact" panose="020B0806030902050204" pitchFamily="34" charset="0"/>
              </a:rPr>
              <a:t>0</a:t>
            </a:r>
          </a:p>
        </p:txBody>
      </p:sp>
      <p:sp>
        <p:nvSpPr>
          <p:cNvPr id="27" name="Rectangle: Beveled 26">
            <a:hlinkClick r:id="rId7" action="ppaction://hlinksldjump"/>
          </p:cNvPr>
          <p:cNvSpPr/>
          <p:nvPr/>
        </p:nvSpPr>
        <p:spPr>
          <a:xfrm>
            <a:off x="8468541" y="3230498"/>
            <a:ext cx="900811" cy="392609"/>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accent5">
                    <a:lumMod val="50000"/>
                  </a:schemeClr>
                </a:solidFill>
                <a:effectLst>
                  <a:outerShdw blurRad="38100" dist="38100" dir="2700000" algn="tl">
                    <a:srgbClr val="000000">
                      <a:alpha val="43137"/>
                    </a:srgbClr>
                  </a:outerShdw>
                </a:effectLst>
                <a:latin typeface="Agency FB" panose="020B0503020202020204" pitchFamily="34" charset="0"/>
              </a:rPr>
              <a:t>ENTER</a:t>
            </a:r>
          </a:p>
        </p:txBody>
      </p:sp>
      <p:sp>
        <p:nvSpPr>
          <p:cNvPr id="29" name="Cube 28"/>
          <p:cNvSpPr/>
          <p:nvPr/>
        </p:nvSpPr>
        <p:spPr>
          <a:xfrm>
            <a:off x="971820" y="2691838"/>
            <a:ext cx="392709" cy="1777324"/>
          </a:xfrm>
          <a:prstGeom prst="cube">
            <a:avLst/>
          </a:prstGeom>
          <a:solidFill>
            <a:schemeClr val="bg1">
              <a:lumMod val="85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5631429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0" y="0"/>
            <a:ext cx="12192000" cy="6858000"/>
          </a:xfrm>
          <a:prstGeom prst="rect">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Cube 12"/>
          <p:cNvSpPr/>
          <p:nvPr/>
        </p:nvSpPr>
        <p:spPr>
          <a:xfrm>
            <a:off x="-5490675" y="-1880076"/>
            <a:ext cx="9824815" cy="8558614"/>
          </a:xfrm>
          <a:prstGeom prst="cube">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hlinkClick r:id="rId2" action="ppaction://hlinksldjump"/>
          </p:cNvPr>
          <p:cNvPicPr>
            <a:picLocks noChangeAspect="1"/>
          </p:cNvPicPr>
          <p:nvPr/>
        </p:nvPicPr>
        <p:blipFill>
          <a:blip r:embed="rId3"/>
          <a:stretch>
            <a:fillRect/>
          </a:stretch>
        </p:blipFill>
        <p:spPr>
          <a:xfrm>
            <a:off x="183067" y="147241"/>
            <a:ext cx="1908213" cy="664522"/>
          </a:xfrm>
          <a:prstGeom prst="rect">
            <a:avLst/>
          </a:prstGeom>
        </p:spPr>
      </p:pic>
      <p:sp>
        <p:nvSpPr>
          <p:cNvPr id="3" name="Rectangle 2"/>
          <p:cNvSpPr/>
          <p:nvPr/>
        </p:nvSpPr>
        <p:spPr>
          <a:xfrm>
            <a:off x="2827233" y="0"/>
            <a:ext cx="6537534" cy="6195701"/>
          </a:xfrm>
          <a:prstGeom prst="rect">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ube 3"/>
          <p:cNvSpPr/>
          <p:nvPr/>
        </p:nvSpPr>
        <p:spPr>
          <a:xfrm>
            <a:off x="2182025" y="-1880075"/>
            <a:ext cx="9824815" cy="8558614"/>
          </a:xfrm>
          <a:prstGeom prst="cube">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rame 4"/>
          <p:cNvSpPr/>
          <p:nvPr/>
        </p:nvSpPr>
        <p:spPr>
          <a:xfrm>
            <a:off x="2182024" y="264919"/>
            <a:ext cx="7672699" cy="6413619"/>
          </a:xfrm>
          <a:prstGeom prst="frame">
            <a:avLst>
              <a:gd name="adj1" fmla="val 3973"/>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 name="Freeform: Shape 11"/>
          <p:cNvSpPr/>
          <p:nvPr/>
        </p:nvSpPr>
        <p:spPr>
          <a:xfrm>
            <a:off x="2442754" y="509451"/>
            <a:ext cx="7158446" cy="5917475"/>
          </a:xfrm>
          <a:custGeom>
            <a:avLst/>
            <a:gdLst>
              <a:gd name="connsiteX0" fmla="*/ 0 w 7158446"/>
              <a:gd name="connsiteY0" fmla="*/ 5917475 h 5917475"/>
              <a:gd name="connsiteX1" fmla="*/ 1502229 w 7158446"/>
              <a:gd name="connsiteY1" fmla="*/ 4284618 h 5917475"/>
              <a:gd name="connsiteX2" fmla="*/ 1463040 w 7158446"/>
              <a:gd name="connsiteY2" fmla="*/ 13063 h 5917475"/>
              <a:gd name="connsiteX3" fmla="*/ 7158446 w 7158446"/>
              <a:gd name="connsiteY3" fmla="*/ 0 h 5917475"/>
              <a:gd name="connsiteX4" fmla="*/ 7158446 w 7158446"/>
              <a:gd name="connsiteY4" fmla="*/ 4258492 h 5917475"/>
              <a:gd name="connsiteX5" fmla="*/ 1515292 w 7158446"/>
              <a:gd name="connsiteY5" fmla="*/ 4258492 h 5917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58446" h="5917475">
                <a:moveTo>
                  <a:pt x="0" y="5917475"/>
                </a:moveTo>
                <a:lnTo>
                  <a:pt x="1502229" y="4284618"/>
                </a:lnTo>
                <a:lnTo>
                  <a:pt x="1463040" y="13063"/>
                </a:lnTo>
                <a:lnTo>
                  <a:pt x="7158446" y="0"/>
                </a:lnTo>
                <a:lnTo>
                  <a:pt x="7158446" y="4258492"/>
                </a:lnTo>
                <a:lnTo>
                  <a:pt x="1515292" y="4258492"/>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p:cNvSpPr/>
          <p:nvPr/>
        </p:nvSpPr>
        <p:spPr>
          <a:xfrm>
            <a:off x="2184873" y="257838"/>
            <a:ext cx="7669850" cy="6420699"/>
          </a:xfrm>
          <a:prstGeom prst="rect">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Beveled 13"/>
          <p:cNvSpPr/>
          <p:nvPr/>
        </p:nvSpPr>
        <p:spPr>
          <a:xfrm>
            <a:off x="5544344" y="2665812"/>
            <a:ext cx="4065401" cy="1526374"/>
          </a:xfrm>
          <a:prstGeom prst="bevel">
            <a:avLst>
              <a:gd name="adj" fmla="val 4717"/>
            </a:avLst>
          </a:prstGeom>
          <a:blipFill>
            <a:blip r:embed="rId4"/>
            <a:tile tx="0" ty="0" sx="100000" sy="100000" flip="none" algn="tl"/>
          </a:bli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Beveled 14"/>
          <p:cNvSpPr/>
          <p:nvPr/>
        </p:nvSpPr>
        <p:spPr>
          <a:xfrm>
            <a:off x="5735587" y="2848260"/>
            <a:ext cx="493880" cy="343923"/>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2060"/>
                </a:solidFill>
                <a:effectLst>
                  <a:outerShdw blurRad="38100" dist="38100" dir="2700000" algn="tl">
                    <a:srgbClr val="000000">
                      <a:alpha val="43137"/>
                    </a:srgbClr>
                  </a:outerShdw>
                </a:effectLst>
                <a:latin typeface="Impact" panose="020B0806030902050204" pitchFamily="34" charset="0"/>
              </a:rPr>
              <a:t>1</a:t>
            </a:r>
          </a:p>
        </p:txBody>
      </p:sp>
      <p:sp>
        <p:nvSpPr>
          <p:cNvPr id="16" name="Frame 15"/>
          <p:cNvSpPr/>
          <p:nvPr/>
        </p:nvSpPr>
        <p:spPr>
          <a:xfrm>
            <a:off x="5657141" y="2773419"/>
            <a:ext cx="3838629" cy="1306769"/>
          </a:xfrm>
          <a:prstGeom prst="frame">
            <a:avLst>
              <a:gd name="adj1" fmla="val 4036"/>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7" name="Rectangle: Beveled 16"/>
          <p:cNvSpPr/>
          <p:nvPr/>
        </p:nvSpPr>
        <p:spPr>
          <a:xfrm>
            <a:off x="6266376" y="2848260"/>
            <a:ext cx="493880" cy="343923"/>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2060"/>
                </a:solidFill>
                <a:effectLst>
                  <a:outerShdw blurRad="38100" dist="38100" dir="2700000" algn="tl">
                    <a:srgbClr val="000000">
                      <a:alpha val="43137"/>
                    </a:srgbClr>
                  </a:outerShdw>
                </a:effectLst>
                <a:latin typeface="Impact" panose="020B0806030902050204" pitchFamily="34" charset="0"/>
              </a:rPr>
              <a:t>2</a:t>
            </a:r>
          </a:p>
        </p:txBody>
      </p:sp>
      <p:sp>
        <p:nvSpPr>
          <p:cNvPr id="18" name="Rectangle: Beveled 17"/>
          <p:cNvSpPr/>
          <p:nvPr/>
        </p:nvSpPr>
        <p:spPr>
          <a:xfrm>
            <a:off x="6797166" y="2848260"/>
            <a:ext cx="493880" cy="343923"/>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2060"/>
                </a:solidFill>
                <a:effectLst>
                  <a:outerShdw blurRad="38100" dist="38100" dir="2700000" algn="tl">
                    <a:srgbClr val="000000">
                      <a:alpha val="43137"/>
                    </a:srgbClr>
                  </a:outerShdw>
                </a:effectLst>
                <a:latin typeface="Impact" panose="020B0806030902050204" pitchFamily="34" charset="0"/>
              </a:rPr>
              <a:t>3</a:t>
            </a:r>
          </a:p>
        </p:txBody>
      </p:sp>
      <p:sp>
        <p:nvSpPr>
          <p:cNvPr id="20" name="Rectangle: Beveled 19"/>
          <p:cNvSpPr/>
          <p:nvPr/>
        </p:nvSpPr>
        <p:spPr>
          <a:xfrm>
            <a:off x="7329515" y="2848260"/>
            <a:ext cx="493880" cy="343923"/>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2060"/>
                </a:solidFill>
                <a:effectLst>
                  <a:outerShdw blurRad="38100" dist="38100" dir="2700000" algn="tl">
                    <a:srgbClr val="000000">
                      <a:alpha val="43137"/>
                    </a:srgbClr>
                  </a:outerShdw>
                </a:effectLst>
                <a:latin typeface="Impact" panose="020B0806030902050204" pitchFamily="34" charset="0"/>
              </a:rPr>
              <a:t>4</a:t>
            </a:r>
          </a:p>
        </p:txBody>
      </p:sp>
      <p:sp>
        <p:nvSpPr>
          <p:cNvPr id="21" name="Rectangle: Beveled 20"/>
          <p:cNvSpPr/>
          <p:nvPr/>
        </p:nvSpPr>
        <p:spPr>
          <a:xfrm>
            <a:off x="7861864" y="2848260"/>
            <a:ext cx="493880" cy="343923"/>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2060"/>
                </a:solidFill>
                <a:effectLst>
                  <a:outerShdw blurRad="38100" dist="38100" dir="2700000" algn="tl">
                    <a:srgbClr val="000000">
                      <a:alpha val="43137"/>
                    </a:srgbClr>
                  </a:outerShdw>
                </a:effectLst>
                <a:latin typeface="Impact" panose="020B0806030902050204" pitchFamily="34" charset="0"/>
              </a:rPr>
              <a:t>5</a:t>
            </a:r>
          </a:p>
        </p:txBody>
      </p:sp>
      <p:sp>
        <p:nvSpPr>
          <p:cNvPr id="22" name="Rectangle: Beveled 21"/>
          <p:cNvSpPr/>
          <p:nvPr/>
        </p:nvSpPr>
        <p:spPr>
          <a:xfrm>
            <a:off x="5735586" y="3660609"/>
            <a:ext cx="493880" cy="343923"/>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2060"/>
                </a:solidFill>
                <a:effectLst>
                  <a:outerShdw blurRad="38100" dist="38100" dir="2700000" algn="tl">
                    <a:srgbClr val="000000">
                      <a:alpha val="43137"/>
                    </a:srgbClr>
                  </a:outerShdw>
                </a:effectLst>
                <a:latin typeface="Impact" panose="020B0806030902050204" pitchFamily="34" charset="0"/>
              </a:rPr>
              <a:t>6</a:t>
            </a:r>
          </a:p>
        </p:txBody>
      </p:sp>
      <p:sp>
        <p:nvSpPr>
          <p:cNvPr id="23" name="Rectangle: Beveled 22"/>
          <p:cNvSpPr/>
          <p:nvPr/>
        </p:nvSpPr>
        <p:spPr>
          <a:xfrm>
            <a:off x="6266376" y="3660609"/>
            <a:ext cx="493880" cy="343923"/>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2060"/>
                </a:solidFill>
                <a:effectLst>
                  <a:outerShdw blurRad="38100" dist="38100" dir="2700000" algn="tl">
                    <a:srgbClr val="000000">
                      <a:alpha val="43137"/>
                    </a:srgbClr>
                  </a:outerShdw>
                </a:effectLst>
                <a:latin typeface="Impact" panose="020B0806030902050204" pitchFamily="34" charset="0"/>
              </a:rPr>
              <a:t>7</a:t>
            </a:r>
          </a:p>
        </p:txBody>
      </p:sp>
      <p:sp>
        <p:nvSpPr>
          <p:cNvPr id="24" name="Rectangle: Beveled 23"/>
          <p:cNvSpPr/>
          <p:nvPr/>
        </p:nvSpPr>
        <p:spPr>
          <a:xfrm>
            <a:off x="6797166" y="3660609"/>
            <a:ext cx="493880" cy="343923"/>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2060"/>
                </a:solidFill>
                <a:effectLst>
                  <a:outerShdw blurRad="38100" dist="38100" dir="2700000" algn="tl">
                    <a:srgbClr val="000000">
                      <a:alpha val="43137"/>
                    </a:srgbClr>
                  </a:outerShdw>
                </a:effectLst>
                <a:latin typeface="Impact" panose="020B0806030902050204" pitchFamily="34" charset="0"/>
              </a:rPr>
              <a:t>8</a:t>
            </a:r>
          </a:p>
        </p:txBody>
      </p:sp>
      <p:sp>
        <p:nvSpPr>
          <p:cNvPr id="25" name="Rectangle: Beveled 24"/>
          <p:cNvSpPr/>
          <p:nvPr/>
        </p:nvSpPr>
        <p:spPr>
          <a:xfrm>
            <a:off x="7327955" y="3656607"/>
            <a:ext cx="493880" cy="343923"/>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2060"/>
                </a:solidFill>
                <a:effectLst>
                  <a:outerShdw blurRad="38100" dist="38100" dir="2700000" algn="tl">
                    <a:srgbClr val="000000">
                      <a:alpha val="43137"/>
                    </a:srgbClr>
                  </a:outerShdw>
                </a:effectLst>
                <a:latin typeface="Impact" panose="020B0806030902050204" pitchFamily="34" charset="0"/>
              </a:rPr>
              <a:t>9</a:t>
            </a:r>
          </a:p>
        </p:txBody>
      </p:sp>
      <p:sp>
        <p:nvSpPr>
          <p:cNvPr id="26" name="Rectangle: Beveled 25"/>
          <p:cNvSpPr/>
          <p:nvPr/>
        </p:nvSpPr>
        <p:spPr>
          <a:xfrm>
            <a:off x="7861864" y="3656607"/>
            <a:ext cx="493880" cy="343923"/>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2060"/>
                </a:solidFill>
                <a:effectLst>
                  <a:outerShdw blurRad="38100" dist="38100" dir="2700000" algn="tl">
                    <a:srgbClr val="000000">
                      <a:alpha val="43137"/>
                    </a:srgbClr>
                  </a:outerShdw>
                </a:effectLst>
                <a:latin typeface="Impact" panose="020B0806030902050204" pitchFamily="34" charset="0"/>
              </a:rPr>
              <a:t>0</a:t>
            </a:r>
          </a:p>
        </p:txBody>
      </p:sp>
      <p:sp>
        <p:nvSpPr>
          <p:cNvPr id="27" name="Rectangle: Beveled 26"/>
          <p:cNvSpPr/>
          <p:nvPr/>
        </p:nvSpPr>
        <p:spPr>
          <a:xfrm>
            <a:off x="8468541" y="3230498"/>
            <a:ext cx="900811" cy="392609"/>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accent5">
                    <a:lumMod val="50000"/>
                  </a:schemeClr>
                </a:solidFill>
                <a:effectLst>
                  <a:outerShdw blurRad="38100" dist="38100" dir="2700000" algn="tl">
                    <a:srgbClr val="000000">
                      <a:alpha val="43137"/>
                    </a:srgbClr>
                  </a:outerShdw>
                </a:effectLst>
                <a:latin typeface="Agency FB" panose="020B0503020202020204" pitchFamily="34" charset="0"/>
              </a:rPr>
              <a:t>ENTER</a:t>
            </a:r>
          </a:p>
        </p:txBody>
      </p:sp>
      <p:sp>
        <p:nvSpPr>
          <p:cNvPr id="29" name="Cube 28"/>
          <p:cNvSpPr/>
          <p:nvPr/>
        </p:nvSpPr>
        <p:spPr>
          <a:xfrm>
            <a:off x="971820" y="2691838"/>
            <a:ext cx="392709" cy="1777324"/>
          </a:xfrm>
          <a:prstGeom prst="cube">
            <a:avLst/>
          </a:prstGeom>
          <a:solidFill>
            <a:schemeClr val="bg1">
              <a:lumMod val="85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Beveled 27"/>
          <p:cNvSpPr/>
          <p:nvPr/>
        </p:nvSpPr>
        <p:spPr>
          <a:xfrm>
            <a:off x="3353066" y="5145156"/>
            <a:ext cx="5266404" cy="974558"/>
          </a:xfrm>
          <a:prstGeom prst="bevel">
            <a:avLst>
              <a:gd name="adj" fmla="val 5233"/>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TextBox 29"/>
          <p:cNvSpPr txBox="1"/>
          <p:nvPr/>
        </p:nvSpPr>
        <p:spPr>
          <a:xfrm>
            <a:off x="3440719" y="5596494"/>
            <a:ext cx="5101840" cy="523220"/>
          </a:xfrm>
          <a:prstGeom prst="rect">
            <a:avLst/>
          </a:prstGeom>
          <a:noFill/>
        </p:spPr>
        <p:txBody>
          <a:bodyPr wrap="square" rtlCol="0">
            <a:spAutoFit/>
          </a:bodyPr>
          <a:lstStyle/>
          <a:p>
            <a:r>
              <a:rPr lang="en-US" sz="1400" b="1" i="1" dirty="0">
                <a:latin typeface="Comic Sans MS" panose="030F0702030302020204" pitchFamily="66" charset="0"/>
              </a:rPr>
              <a:t>I would love to give you a hint, but.....where's the fun in that?</a:t>
            </a:r>
          </a:p>
        </p:txBody>
      </p:sp>
      <p:sp>
        <p:nvSpPr>
          <p:cNvPr id="31" name="Rectangle: Beveled 30"/>
          <p:cNvSpPr/>
          <p:nvPr/>
        </p:nvSpPr>
        <p:spPr>
          <a:xfrm>
            <a:off x="3432172" y="5205618"/>
            <a:ext cx="5110386" cy="348460"/>
          </a:xfrm>
          <a:prstGeom prst="bevel">
            <a:avLst>
              <a:gd name="adj" fmla="val 7581"/>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hlinkClick r:id="rId5" action="ppaction://hlinksldjump"/>
          </p:cNvPr>
          <p:cNvSpPr/>
          <p:nvPr/>
        </p:nvSpPr>
        <p:spPr>
          <a:xfrm>
            <a:off x="3509085" y="5271031"/>
            <a:ext cx="877621" cy="214180"/>
          </a:xfrm>
          <a:prstGeom prst="rect">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i="1" dirty="0">
                <a:solidFill>
                  <a:schemeClr val="tx1"/>
                </a:solidFill>
                <a:latin typeface="Consolas" panose="020B0609020204030204" pitchFamily="49" charset="0"/>
              </a:rPr>
              <a:t>Close</a:t>
            </a:r>
          </a:p>
        </p:txBody>
      </p:sp>
    </p:spTree>
    <p:extLst>
      <p:ext uri="{BB962C8B-B14F-4D97-AF65-F5344CB8AC3E}">
        <p14:creationId xmlns:p14="http://schemas.microsoft.com/office/powerpoint/2010/main" val="420433825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0" y="0"/>
            <a:ext cx="12192000" cy="6858000"/>
          </a:xfrm>
          <a:prstGeom prst="rect">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Cube 12"/>
          <p:cNvSpPr/>
          <p:nvPr/>
        </p:nvSpPr>
        <p:spPr>
          <a:xfrm>
            <a:off x="-5490675" y="-1880076"/>
            <a:ext cx="9824815" cy="8558614"/>
          </a:xfrm>
          <a:prstGeom prst="cube">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hlinkClick r:id="rId2" action="ppaction://hlinksldjump"/>
          </p:cNvPr>
          <p:cNvPicPr>
            <a:picLocks noChangeAspect="1"/>
          </p:cNvPicPr>
          <p:nvPr/>
        </p:nvPicPr>
        <p:blipFill>
          <a:blip r:embed="rId3"/>
          <a:stretch>
            <a:fillRect/>
          </a:stretch>
        </p:blipFill>
        <p:spPr>
          <a:xfrm>
            <a:off x="183067" y="147241"/>
            <a:ext cx="1908213" cy="664522"/>
          </a:xfrm>
          <a:prstGeom prst="rect">
            <a:avLst/>
          </a:prstGeom>
        </p:spPr>
      </p:pic>
      <p:sp>
        <p:nvSpPr>
          <p:cNvPr id="3" name="Rectangle 2"/>
          <p:cNvSpPr/>
          <p:nvPr/>
        </p:nvSpPr>
        <p:spPr>
          <a:xfrm>
            <a:off x="2827233" y="0"/>
            <a:ext cx="6537534" cy="6195701"/>
          </a:xfrm>
          <a:prstGeom prst="rect">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ube 3"/>
          <p:cNvSpPr/>
          <p:nvPr/>
        </p:nvSpPr>
        <p:spPr>
          <a:xfrm>
            <a:off x="2182025" y="-1880075"/>
            <a:ext cx="9824815" cy="8558614"/>
          </a:xfrm>
          <a:prstGeom prst="cube">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rame 4"/>
          <p:cNvSpPr/>
          <p:nvPr/>
        </p:nvSpPr>
        <p:spPr>
          <a:xfrm>
            <a:off x="2182024" y="264919"/>
            <a:ext cx="7672699" cy="6413619"/>
          </a:xfrm>
          <a:prstGeom prst="frame">
            <a:avLst>
              <a:gd name="adj1" fmla="val 3973"/>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 name="Freeform: Shape 11"/>
          <p:cNvSpPr/>
          <p:nvPr/>
        </p:nvSpPr>
        <p:spPr>
          <a:xfrm>
            <a:off x="2442754" y="509451"/>
            <a:ext cx="7158446" cy="5917475"/>
          </a:xfrm>
          <a:custGeom>
            <a:avLst/>
            <a:gdLst>
              <a:gd name="connsiteX0" fmla="*/ 0 w 7158446"/>
              <a:gd name="connsiteY0" fmla="*/ 5917475 h 5917475"/>
              <a:gd name="connsiteX1" fmla="*/ 1502229 w 7158446"/>
              <a:gd name="connsiteY1" fmla="*/ 4284618 h 5917475"/>
              <a:gd name="connsiteX2" fmla="*/ 1463040 w 7158446"/>
              <a:gd name="connsiteY2" fmla="*/ 13063 h 5917475"/>
              <a:gd name="connsiteX3" fmla="*/ 7158446 w 7158446"/>
              <a:gd name="connsiteY3" fmla="*/ 0 h 5917475"/>
              <a:gd name="connsiteX4" fmla="*/ 7158446 w 7158446"/>
              <a:gd name="connsiteY4" fmla="*/ 4258492 h 5917475"/>
              <a:gd name="connsiteX5" fmla="*/ 1515292 w 7158446"/>
              <a:gd name="connsiteY5" fmla="*/ 4258492 h 5917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58446" h="5917475">
                <a:moveTo>
                  <a:pt x="0" y="5917475"/>
                </a:moveTo>
                <a:lnTo>
                  <a:pt x="1502229" y="4284618"/>
                </a:lnTo>
                <a:lnTo>
                  <a:pt x="1463040" y="13063"/>
                </a:lnTo>
                <a:lnTo>
                  <a:pt x="7158446" y="0"/>
                </a:lnTo>
                <a:lnTo>
                  <a:pt x="7158446" y="4258492"/>
                </a:lnTo>
                <a:lnTo>
                  <a:pt x="1515292" y="4258492"/>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p:cNvSpPr/>
          <p:nvPr/>
        </p:nvSpPr>
        <p:spPr>
          <a:xfrm>
            <a:off x="2184873" y="257838"/>
            <a:ext cx="7669850" cy="6420699"/>
          </a:xfrm>
          <a:prstGeom prst="rect">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Beveled 13"/>
          <p:cNvSpPr/>
          <p:nvPr/>
        </p:nvSpPr>
        <p:spPr>
          <a:xfrm>
            <a:off x="5544344" y="2665812"/>
            <a:ext cx="4065401" cy="1526374"/>
          </a:xfrm>
          <a:prstGeom prst="bevel">
            <a:avLst>
              <a:gd name="adj" fmla="val 4717"/>
            </a:avLst>
          </a:prstGeom>
          <a:blipFill>
            <a:blip r:embed="rId4"/>
            <a:tile tx="0" ty="0" sx="100000" sy="100000" flip="none" algn="tl"/>
          </a:bli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Beveled 14">
            <a:hlinkClick r:id="rId5" action="ppaction://hlinksldjump"/>
          </p:cNvPr>
          <p:cNvSpPr/>
          <p:nvPr/>
        </p:nvSpPr>
        <p:spPr>
          <a:xfrm>
            <a:off x="5735587" y="2848260"/>
            <a:ext cx="493880" cy="343923"/>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2060"/>
                </a:solidFill>
                <a:effectLst>
                  <a:outerShdw blurRad="38100" dist="38100" dir="2700000" algn="tl">
                    <a:srgbClr val="000000">
                      <a:alpha val="43137"/>
                    </a:srgbClr>
                  </a:outerShdw>
                </a:effectLst>
                <a:latin typeface="Impact" panose="020B0806030902050204" pitchFamily="34" charset="0"/>
              </a:rPr>
              <a:t>1</a:t>
            </a:r>
          </a:p>
        </p:txBody>
      </p:sp>
      <p:sp>
        <p:nvSpPr>
          <p:cNvPr id="16" name="Frame 15"/>
          <p:cNvSpPr/>
          <p:nvPr/>
        </p:nvSpPr>
        <p:spPr>
          <a:xfrm>
            <a:off x="5657141" y="2773419"/>
            <a:ext cx="3838629" cy="1306769"/>
          </a:xfrm>
          <a:prstGeom prst="frame">
            <a:avLst>
              <a:gd name="adj1" fmla="val 4036"/>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7" name="Rectangle: Beveled 16">
            <a:hlinkClick r:id="rId6" action="ppaction://hlinksldjump"/>
          </p:cNvPr>
          <p:cNvSpPr/>
          <p:nvPr/>
        </p:nvSpPr>
        <p:spPr>
          <a:xfrm>
            <a:off x="6266376" y="2848260"/>
            <a:ext cx="493880" cy="343923"/>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2060"/>
                </a:solidFill>
                <a:effectLst>
                  <a:outerShdw blurRad="38100" dist="38100" dir="2700000" algn="tl">
                    <a:srgbClr val="000000">
                      <a:alpha val="43137"/>
                    </a:srgbClr>
                  </a:outerShdw>
                </a:effectLst>
                <a:latin typeface="Impact" panose="020B0806030902050204" pitchFamily="34" charset="0"/>
              </a:rPr>
              <a:t>2</a:t>
            </a:r>
          </a:p>
        </p:txBody>
      </p:sp>
      <p:sp>
        <p:nvSpPr>
          <p:cNvPr id="18" name="Rectangle: Beveled 17">
            <a:hlinkClick r:id="rId6" action="ppaction://hlinksldjump"/>
          </p:cNvPr>
          <p:cNvSpPr/>
          <p:nvPr/>
        </p:nvSpPr>
        <p:spPr>
          <a:xfrm>
            <a:off x="6797166" y="2848260"/>
            <a:ext cx="493880" cy="343923"/>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2060"/>
                </a:solidFill>
                <a:effectLst>
                  <a:outerShdw blurRad="38100" dist="38100" dir="2700000" algn="tl">
                    <a:srgbClr val="000000">
                      <a:alpha val="43137"/>
                    </a:srgbClr>
                  </a:outerShdw>
                </a:effectLst>
                <a:latin typeface="Impact" panose="020B0806030902050204" pitchFamily="34" charset="0"/>
              </a:rPr>
              <a:t>3</a:t>
            </a:r>
          </a:p>
        </p:txBody>
      </p:sp>
      <p:sp>
        <p:nvSpPr>
          <p:cNvPr id="20" name="Rectangle: Beveled 19">
            <a:hlinkClick r:id="rId6" action="ppaction://hlinksldjump"/>
          </p:cNvPr>
          <p:cNvSpPr/>
          <p:nvPr/>
        </p:nvSpPr>
        <p:spPr>
          <a:xfrm>
            <a:off x="7329515" y="2848260"/>
            <a:ext cx="493880" cy="343923"/>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2060"/>
                </a:solidFill>
                <a:effectLst>
                  <a:outerShdw blurRad="38100" dist="38100" dir="2700000" algn="tl">
                    <a:srgbClr val="000000">
                      <a:alpha val="43137"/>
                    </a:srgbClr>
                  </a:outerShdw>
                </a:effectLst>
                <a:latin typeface="Impact" panose="020B0806030902050204" pitchFamily="34" charset="0"/>
              </a:rPr>
              <a:t>4</a:t>
            </a:r>
          </a:p>
        </p:txBody>
      </p:sp>
      <p:sp>
        <p:nvSpPr>
          <p:cNvPr id="21" name="Rectangle: Beveled 20">
            <a:hlinkClick r:id="rId6" action="ppaction://hlinksldjump"/>
          </p:cNvPr>
          <p:cNvSpPr/>
          <p:nvPr/>
        </p:nvSpPr>
        <p:spPr>
          <a:xfrm>
            <a:off x="7861864" y="2848260"/>
            <a:ext cx="493880" cy="343923"/>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2060"/>
                </a:solidFill>
                <a:effectLst>
                  <a:outerShdw blurRad="38100" dist="38100" dir="2700000" algn="tl">
                    <a:srgbClr val="000000">
                      <a:alpha val="43137"/>
                    </a:srgbClr>
                  </a:outerShdw>
                </a:effectLst>
                <a:latin typeface="Impact" panose="020B0806030902050204" pitchFamily="34" charset="0"/>
              </a:rPr>
              <a:t>5</a:t>
            </a:r>
          </a:p>
        </p:txBody>
      </p:sp>
      <p:sp>
        <p:nvSpPr>
          <p:cNvPr id="22" name="Rectangle: Beveled 21">
            <a:hlinkClick r:id="rId6" action="ppaction://hlinksldjump"/>
          </p:cNvPr>
          <p:cNvSpPr/>
          <p:nvPr/>
        </p:nvSpPr>
        <p:spPr>
          <a:xfrm>
            <a:off x="5735586" y="3660609"/>
            <a:ext cx="493880" cy="343923"/>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2060"/>
                </a:solidFill>
                <a:effectLst>
                  <a:outerShdw blurRad="38100" dist="38100" dir="2700000" algn="tl">
                    <a:srgbClr val="000000">
                      <a:alpha val="43137"/>
                    </a:srgbClr>
                  </a:outerShdw>
                </a:effectLst>
                <a:latin typeface="Impact" panose="020B0806030902050204" pitchFamily="34" charset="0"/>
              </a:rPr>
              <a:t>6</a:t>
            </a:r>
          </a:p>
        </p:txBody>
      </p:sp>
      <p:sp>
        <p:nvSpPr>
          <p:cNvPr id="23" name="Rectangle: Beveled 22">
            <a:hlinkClick r:id="rId6" action="ppaction://hlinksldjump"/>
          </p:cNvPr>
          <p:cNvSpPr/>
          <p:nvPr/>
        </p:nvSpPr>
        <p:spPr>
          <a:xfrm>
            <a:off x="6266376" y="3660609"/>
            <a:ext cx="493880" cy="343923"/>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2060"/>
                </a:solidFill>
                <a:effectLst>
                  <a:outerShdw blurRad="38100" dist="38100" dir="2700000" algn="tl">
                    <a:srgbClr val="000000">
                      <a:alpha val="43137"/>
                    </a:srgbClr>
                  </a:outerShdw>
                </a:effectLst>
                <a:latin typeface="Impact" panose="020B0806030902050204" pitchFamily="34" charset="0"/>
              </a:rPr>
              <a:t>7</a:t>
            </a:r>
          </a:p>
        </p:txBody>
      </p:sp>
      <p:sp>
        <p:nvSpPr>
          <p:cNvPr id="24" name="Rectangle: Beveled 23">
            <a:hlinkClick r:id="rId6" action="ppaction://hlinksldjump"/>
          </p:cNvPr>
          <p:cNvSpPr/>
          <p:nvPr/>
        </p:nvSpPr>
        <p:spPr>
          <a:xfrm>
            <a:off x="6797166" y="3660609"/>
            <a:ext cx="493880" cy="343923"/>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2060"/>
                </a:solidFill>
                <a:effectLst>
                  <a:outerShdw blurRad="38100" dist="38100" dir="2700000" algn="tl">
                    <a:srgbClr val="000000">
                      <a:alpha val="43137"/>
                    </a:srgbClr>
                  </a:outerShdw>
                </a:effectLst>
                <a:latin typeface="Impact" panose="020B0806030902050204" pitchFamily="34" charset="0"/>
              </a:rPr>
              <a:t>8</a:t>
            </a:r>
          </a:p>
        </p:txBody>
      </p:sp>
      <p:sp>
        <p:nvSpPr>
          <p:cNvPr id="25" name="Rectangle: Beveled 24">
            <a:hlinkClick r:id="rId6" action="ppaction://hlinksldjump"/>
          </p:cNvPr>
          <p:cNvSpPr/>
          <p:nvPr/>
        </p:nvSpPr>
        <p:spPr>
          <a:xfrm>
            <a:off x="7327955" y="3656607"/>
            <a:ext cx="493880" cy="343923"/>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2060"/>
                </a:solidFill>
                <a:effectLst>
                  <a:outerShdw blurRad="38100" dist="38100" dir="2700000" algn="tl">
                    <a:srgbClr val="000000">
                      <a:alpha val="43137"/>
                    </a:srgbClr>
                  </a:outerShdw>
                </a:effectLst>
                <a:latin typeface="Impact" panose="020B0806030902050204" pitchFamily="34" charset="0"/>
              </a:rPr>
              <a:t>9</a:t>
            </a:r>
          </a:p>
        </p:txBody>
      </p:sp>
      <p:sp>
        <p:nvSpPr>
          <p:cNvPr id="26" name="Rectangle: Beveled 25">
            <a:hlinkClick r:id="rId6" action="ppaction://hlinksldjump"/>
          </p:cNvPr>
          <p:cNvSpPr/>
          <p:nvPr/>
        </p:nvSpPr>
        <p:spPr>
          <a:xfrm>
            <a:off x="7861864" y="3656607"/>
            <a:ext cx="493880" cy="343923"/>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2060"/>
                </a:solidFill>
                <a:effectLst>
                  <a:outerShdw blurRad="38100" dist="38100" dir="2700000" algn="tl">
                    <a:srgbClr val="000000">
                      <a:alpha val="43137"/>
                    </a:srgbClr>
                  </a:outerShdw>
                </a:effectLst>
                <a:latin typeface="Impact" panose="020B0806030902050204" pitchFamily="34" charset="0"/>
              </a:rPr>
              <a:t>0</a:t>
            </a:r>
          </a:p>
        </p:txBody>
      </p:sp>
      <p:sp>
        <p:nvSpPr>
          <p:cNvPr id="27" name="Rectangle: Beveled 26">
            <a:hlinkClick r:id="rId7" action="ppaction://hlinksldjump"/>
          </p:cNvPr>
          <p:cNvSpPr/>
          <p:nvPr/>
        </p:nvSpPr>
        <p:spPr>
          <a:xfrm>
            <a:off x="8468541" y="3230498"/>
            <a:ext cx="900811" cy="392609"/>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accent5">
                    <a:lumMod val="50000"/>
                  </a:schemeClr>
                </a:solidFill>
                <a:effectLst>
                  <a:outerShdw blurRad="38100" dist="38100" dir="2700000" algn="tl">
                    <a:srgbClr val="000000">
                      <a:alpha val="43137"/>
                    </a:srgbClr>
                  </a:outerShdw>
                </a:effectLst>
                <a:latin typeface="Agency FB" panose="020B0503020202020204" pitchFamily="34" charset="0"/>
              </a:rPr>
              <a:t>ENTER</a:t>
            </a:r>
          </a:p>
        </p:txBody>
      </p:sp>
      <p:sp>
        <p:nvSpPr>
          <p:cNvPr id="29" name="Cube 28"/>
          <p:cNvSpPr/>
          <p:nvPr/>
        </p:nvSpPr>
        <p:spPr>
          <a:xfrm>
            <a:off x="971820" y="2691838"/>
            <a:ext cx="392709" cy="1777324"/>
          </a:xfrm>
          <a:prstGeom prst="cube">
            <a:avLst/>
          </a:prstGeom>
          <a:solidFill>
            <a:schemeClr val="bg1">
              <a:lumMod val="85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926207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0" y="0"/>
            <a:ext cx="12192000" cy="6858000"/>
          </a:xfrm>
          <a:prstGeom prst="rect">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Cube 12"/>
          <p:cNvSpPr/>
          <p:nvPr/>
        </p:nvSpPr>
        <p:spPr>
          <a:xfrm>
            <a:off x="-5490675" y="-1880076"/>
            <a:ext cx="9824815" cy="8558614"/>
          </a:xfrm>
          <a:prstGeom prst="cube">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hlinkClick r:id="rId2" action="ppaction://hlinksldjump"/>
          </p:cNvPr>
          <p:cNvPicPr>
            <a:picLocks noChangeAspect="1"/>
          </p:cNvPicPr>
          <p:nvPr/>
        </p:nvPicPr>
        <p:blipFill>
          <a:blip r:embed="rId3"/>
          <a:stretch>
            <a:fillRect/>
          </a:stretch>
        </p:blipFill>
        <p:spPr>
          <a:xfrm>
            <a:off x="183067" y="147241"/>
            <a:ext cx="1908213" cy="664522"/>
          </a:xfrm>
          <a:prstGeom prst="rect">
            <a:avLst/>
          </a:prstGeom>
        </p:spPr>
      </p:pic>
      <p:sp>
        <p:nvSpPr>
          <p:cNvPr id="3" name="Rectangle 2"/>
          <p:cNvSpPr/>
          <p:nvPr/>
        </p:nvSpPr>
        <p:spPr>
          <a:xfrm>
            <a:off x="2827233" y="0"/>
            <a:ext cx="6537534" cy="6195701"/>
          </a:xfrm>
          <a:prstGeom prst="rect">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ube 3"/>
          <p:cNvSpPr/>
          <p:nvPr/>
        </p:nvSpPr>
        <p:spPr>
          <a:xfrm>
            <a:off x="2182025" y="-1880075"/>
            <a:ext cx="9824815" cy="8558614"/>
          </a:xfrm>
          <a:prstGeom prst="cube">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rame 4"/>
          <p:cNvSpPr/>
          <p:nvPr/>
        </p:nvSpPr>
        <p:spPr>
          <a:xfrm>
            <a:off x="2182024" y="264919"/>
            <a:ext cx="7672699" cy="6413619"/>
          </a:xfrm>
          <a:prstGeom prst="frame">
            <a:avLst>
              <a:gd name="adj1" fmla="val 3973"/>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 name="Freeform: Shape 11"/>
          <p:cNvSpPr/>
          <p:nvPr/>
        </p:nvSpPr>
        <p:spPr>
          <a:xfrm>
            <a:off x="2442754" y="509451"/>
            <a:ext cx="7158446" cy="5917475"/>
          </a:xfrm>
          <a:custGeom>
            <a:avLst/>
            <a:gdLst>
              <a:gd name="connsiteX0" fmla="*/ 0 w 7158446"/>
              <a:gd name="connsiteY0" fmla="*/ 5917475 h 5917475"/>
              <a:gd name="connsiteX1" fmla="*/ 1502229 w 7158446"/>
              <a:gd name="connsiteY1" fmla="*/ 4284618 h 5917475"/>
              <a:gd name="connsiteX2" fmla="*/ 1463040 w 7158446"/>
              <a:gd name="connsiteY2" fmla="*/ 13063 h 5917475"/>
              <a:gd name="connsiteX3" fmla="*/ 7158446 w 7158446"/>
              <a:gd name="connsiteY3" fmla="*/ 0 h 5917475"/>
              <a:gd name="connsiteX4" fmla="*/ 7158446 w 7158446"/>
              <a:gd name="connsiteY4" fmla="*/ 4258492 h 5917475"/>
              <a:gd name="connsiteX5" fmla="*/ 1515292 w 7158446"/>
              <a:gd name="connsiteY5" fmla="*/ 4258492 h 5917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58446" h="5917475">
                <a:moveTo>
                  <a:pt x="0" y="5917475"/>
                </a:moveTo>
                <a:lnTo>
                  <a:pt x="1502229" y="4284618"/>
                </a:lnTo>
                <a:lnTo>
                  <a:pt x="1463040" y="13063"/>
                </a:lnTo>
                <a:lnTo>
                  <a:pt x="7158446" y="0"/>
                </a:lnTo>
                <a:lnTo>
                  <a:pt x="7158446" y="4258492"/>
                </a:lnTo>
                <a:lnTo>
                  <a:pt x="1515292" y="4258492"/>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p:cNvSpPr/>
          <p:nvPr/>
        </p:nvSpPr>
        <p:spPr>
          <a:xfrm>
            <a:off x="2184873" y="257838"/>
            <a:ext cx="7669850" cy="6420699"/>
          </a:xfrm>
          <a:prstGeom prst="rect">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Beveled 13"/>
          <p:cNvSpPr/>
          <p:nvPr/>
        </p:nvSpPr>
        <p:spPr>
          <a:xfrm>
            <a:off x="5544344" y="2665812"/>
            <a:ext cx="4065401" cy="1526374"/>
          </a:xfrm>
          <a:prstGeom prst="bevel">
            <a:avLst>
              <a:gd name="adj" fmla="val 4717"/>
            </a:avLst>
          </a:prstGeom>
          <a:blipFill>
            <a:blip r:embed="rId4"/>
            <a:tile tx="0" ty="0" sx="100000" sy="100000" flip="none" algn="tl"/>
          </a:bli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Beveled 14"/>
          <p:cNvSpPr/>
          <p:nvPr/>
        </p:nvSpPr>
        <p:spPr>
          <a:xfrm>
            <a:off x="5735587" y="2848260"/>
            <a:ext cx="493880" cy="343923"/>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2060"/>
                </a:solidFill>
                <a:effectLst>
                  <a:outerShdw blurRad="38100" dist="38100" dir="2700000" algn="tl">
                    <a:srgbClr val="000000">
                      <a:alpha val="43137"/>
                    </a:srgbClr>
                  </a:outerShdw>
                </a:effectLst>
                <a:latin typeface="Impact" panose="020B0806030902050204" pitchFamily="34" charset="0"/>
              </a:rPr>
              <a:t>1</a:t>
            </a:r>
          </a:p>
        </p:txBody>
      </p:sp>
      <p:sp>
        <p:nvSpPr>
          <p:cNvPr id="16" name="Frame 15"/>
          <p:cNvSpPr/>
          <p:nvPr/>
        </p:nvSpPr>
        <p:spPr>
          <a:xfrm>
            <a:off x="5657141" y="2773419"/>
            <a:ext cx="3838629" cy="1306769"/>
          </a:xfrm>
          <a:prstGeom prst="frame">
            <a:avLst>
              <a:gd name="adj1" fmla="val 4036"/>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7" name="Rectangle: Beveled 16"/>
          <p:cNvSpPr/>
          <p:nvPr/>
        </p:nvSpPr>
        <p:spPr>
          <a:xfrm>
            <a:off x="6266376" y="2848260"/>
            <a:ext cx="493880" cy="343923"/>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2060"/>
                </a:solidFill>
                <a:effectLst>
                  <a:outerShdw blurRad="38100" dist="38100" dir="2700000" algn="tl">
                    <a:srgbClr val="000000">
                      <a:alpha val="43137"/>
                    </a:srgbClr>
                  </a:outerShdw>
                </a:effectLst>
                <a:latin typeface="Impact" panose="020B0806030902050204" pitchFamily="34" charset="0"/>
              </a:rPr>
              <a:t>2</a:t>
            </a:r>
          </a:p>
        </p:txBody>
      </p:sp>
      <p:sp>
        <p:nvSpPr>
          <p:cNvPr id="18" name="Rectangle: Beveled 17"/>
          <p:cNvSpPr/>
          <p:nvPr/>
        </p:nvSpPr>
        <p:spPr>
          <a:xfrm>
            <a:off x="6797166" y="2848260"/>
            <a:ext cx="493880" cy="343923"/>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2060"/>
                </a:solidFill>
                <a:effectLst>
                  <a:outerShdw blurRad="38100" dist="38100" dir="2700000" algn="tl">
                    <a:srgbClr val="000000">
                      <a:alpha val="43137"/>
                    </a:srgbClr>
                  </a:outerShdw>
                </a:effectLst>
                <a:latin typeface="Impact" panose="020B0806030902050204" pitchFamily="34" charset="0"/>
              </a:rPr>
              <a:t>3</a:t>
            </a:r>
          </a:p>
        </p:txBody>
      </p:sp>
      <p:sp>
        <p:nvSpPr>
          <p:cNvPr id="20" name="Rectangle: Beveled 19"/>
          <p:cNvSpPr/>
          <p:nvPr/>
        </p:nvSpPr>
        <p:spPr>
          <a:xfrm>
            <a:off x="7329515" y="2848260"/>
            <a:ext cx="493880" cy="343923"/>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2060"/>
                </a:solidFill>
                <a:effectLst>
                  <a:outerShdw blurRad="38100" dist="38100" dir="2700000" algn="tl">
                    <a:srgbClr val="000000">
                      <a:alpha val="43137"/>
                    </a:srgbClr>
                  </a:outerShdw>
                </a:effectLst>
                <a:latin typeface="Impact" panose="020B0806030902050204" pitchFamily="34" charset="0"/>
              </a:rPr>
              <a:t>4</a:t>
            </a:r>
          </a:p>
        </p:txBody>
      </p:sp>
      <p:sp>
        <p:nvSpPr>
          <p:cNvPr id="21" name="Rectangle: Beveled 20"/>
          <p:cNvSpPr/>
          <p:nvPr/>
        </p:nvSpPr>
        <p:spPr>
          <a:xfrm>
            <a:off x="7861864" y="2848260"/>
            <a:ext cx="493880" cy="343923"/>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2060"/>
                </a:solidFill>
                <a:effectLst>
                  <a:outerShdw blurRad="38100" dist="38100" dir="2700000" algn="tl">
                    <a:srgbClr val="000000">
                      <a:alpha val="43137"/>
                    </a:srgbClr>
                  </a:outerShdw>
                </a:effectLst>
                <a:latin typeface="Impact" panose="020B0806030902050204" pitchFamily="34" charset="0"/>
              </a:rPr>
              <a:t>5</a:t>
            </a:r>
          </a:p>
        </p:txBody>
      </p:sp>
      <p:sp>
        <p:nvSpPr>
          <p:cNvPr id="22" name="Rectangle: Beveled 21"/>
          <p:cNvSpPr/>
          <p:nvPr/>
        </p:nvSpPr>
        <p:spPr>
          <a:xfrm>
            <a:off x="5735586" y="3660609"/>
            <a:ext cx="493880" cy="343923"/>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2060"/>
                </a:solidFill>
                <a:effectLst>
                  <a:outerShdw blurRad="38100" dist="38100" dir="2700000" algn="tl">
                    <a:srgbClr val="000000">
                      <a:alpha val="43137"/>
                    </a:srgbClr>
                  </a:outerShdw>
                </a:effectLst>
                <a:latin typeface="Impact" panose="020B0806030902050204" pitchFamily="34" charset="0"/>
              </a:rPr>
              <a:t>6</a:t>
            </a:r>
          </a:p>
        </p:txBody>
      </p:sp>
      <p:sp>
        <p:nvSpPr>
          <p:cNvPr id="23" name="Rectangle: Beveled 22"/>
          <p:cNvSpPr/>
          <p:nvPr/>
        </p:nvSpPr>
        <p:spPr>
          <a:xfrm>
            <a:off x="6266376" y="3660609"/>
            <a:ext cx="493880" cy="343923"/>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2060"/>
                </a:solidFill>
                <a:effectLst>
                  <a:outerShdw blurRad="38100" dist="38100" dir="2700000" algn="tl">
                    <a:srgbClr val="000000">
                      <a:alpha val="43137"/>
                    </a:srgbClr>
                  </a:outerShdw>
                </a:effectLst>
                <a:latin typeface="Impact" panose="020B0806030902050204" pitchFamily="34" charset="0"/>
              </a:rPr>
              <a:t>7</a:t>
            </a:r>
          </a:p>
        </p:txBody>
      </p:sp>
      <p:sp>
        <p:nvSpPr>
          <p:cNvPr id="24" name="Rectangle: Beveled 23"/>
          <p:cNvSpPr/>
          <p:nvPr/>
        </p:nvSpPr>
        <p:spPr>
          <a:xfrm>
            <a:off x="6797166" y="3660609"/>
            <a:ext cx="493880" cy="343923"/>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2060"/>
                </a:solidFill>
                <a:effectLst>
                  <a:outerShdw blurRad="38100" dist="38100" dir="2700000" algn="tl">
                    <a:srgbClr val="000000">
                      <a:alpha val="43137"/>
                    </a:srgbClr>
                  </a:outerShdw>
                </a:effectLst>
                <a:latin typeface="Impact" panose="020B0806030902050204" pitchFamily="34" charset="0"/>
              </a:rPr>
              <a:t>8</a:t>
            </a:r>
          </a:p>
        </p:txBody>
      </p:sp>
      <p:sp>
        <p:nvSpPr>
          <p:cNvPr id="25" name="Rectangle: Beveled 24"/>
          <p:cNvSpPr/>
          <p:nvPr/>
        </p:nvSpPr>
        <p:spPr>
          <a:xfrm>
            <a:off x="7327955" y="3656607"/>
            <a:ext cx="493880" cy="343923"/>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2060"/>
                </a:solidFill>
                <a:effectLst>
                  <a:outerShdw blurRad="38100" dist="38100" dir="2700000" algn="tl">
                    <a:srgbClr val="000000">
                      <a:alpha val="43137"/>
                    </a:srgbClr>
                  </a:outerShdw>
                </a:effectLst>
                <a:latin typeface="Impact" panose="020B0806030902050204" pitchFamily="34" charset="0"/>
              </a:rPr>
              <a:t>9</a:t>
            </a:r>
          </a:p>
        </p:txBody>
      </p:sp>
      <p:sp>
        <p:nvSpPr>
          <p:cNvPr id="26" name="Rectangle: Beveled 25"/>
          <p:cNvSpPr/>
          <p:nvPr/>
        </p:nvSpPr>
        <p:spPr>
          <a:xfrm>
            <a:off x="7861864" y="3656607"/>
            <a:ext cx="493880" cy="343923"/>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2060"/>
                </a:solidFill>
                <a:effectLst>
                  <a:outerShdw blurRad="38100" dist="38100" dir="2700000" algn="tl">
                    <a:srgbClr val="000000">
                      <a:alpha val="43137"/>
                    </a:srgbClr>
                  </a:outerShdw>
                </a:effectLst>
                <a:latin typeface="Impact" panose="020B0806030902050204" pitchFamily="34" charset="0"/>
              </a:rPr>
              <a:t>0</a:t>
            </a:r>
          </a:p>
        </p:txBody>
      </p:sp>
      <p:sp>
        <p:nvSpPr>
          <p:cNvPr id="27" name="Rectangle: Beveled 26"/>
          <p:cNvSpPr/>
          <p:nvPr/>
        </p:nvSpPr>
        <p:spPr>
          <a:xfrm>
            <a:off x="8468541" y="3230498"/>
            <a:ext cx="900811" cy="392609"/>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accent5">
                    <a:lumMod val="50000"/>
                  </a:schemeClr>
                </a:solidFill>
                <a:effectLst>
                  <a:outerShdw blurRad="38100" dist="38100" dir="2700000" algn="tl">
                    <a:srgbClr val="000000">
                      <a:alpha val="43137"/>
                    </a:srgbClr>
                  </a:outerShdw>
                </a:effectLst>
                <a:latin typeface="Agency FB" panose="020B0503020202020204" pitchFamily="34" charset="0"/>
              </a:rPr>
              <a:t>ENTER</a:t>
            </a:r>
          </a:p>
        </p:txBody>
      </p:sp>
      <p:sp>
        <p:nvSpPr>
          <p:cNvPr id="29" name="Cube 28"/>
          <p:cNvSpPr/>
          <p:nvPr/>
        </p:nvSpPr>
        <p:spPr>
          <a:xfrm>
            <a:off x="971820" y="2691838"/>
            <a:ext cx="392709" cy="1777324"/>
          </a:xfrm>
          <a:prstGeom prst="cube">
            <a:avLst/>
          </a:prstGeom>
          <a:solidFill>
            <a:schemeClr val="bg1">
              <a:lumMod val="85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Beveled 27"/>
          <p:cNvSpPr/>
          <p:nvPr/>
        </p:nvSpPr>
        <p:spPr>
          <a:xfrm>
            <a:off x="3353066" y="5145156"/>
            <a:ext cx="5266404" cy="974558"/>
          </a:xfrm>
          <a:prstGeom prst="bevel">
            <a:avLst>
              <a:gd name="adj" fmla="val 5233"/>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TextBox 29"/>
          <p:cNvSpPr txBox="1"/>
          <p:nvPr/>
        </p:nvSpPr>
        <p:spPr>
          <a:xfrm>
            <a:off x="3440719" y="5596494"/>
            <a:ext cx="5101840" cy="307777"/>
          </a:xfrm>
          <a:prstGeom prst="rect">
            <a:avLst/>
          </a:prstGeom>
          <a:noFill/>
        </p:spPr>
        <p:txBody>
          <a:bodyPr wrap="square" rtlCol="0">
            <a:spAutoFit/>
          </a:bodyPr>
          <a:lstStyle/>
          <a:p>
            <a:r>
              <a:rPr lang="en-US" sz="1400" b="1" i="1" dirty="0">
                <a:latin typeface="Comic Sans MS" panose="030F0702030302020204" pitchFamily="66" charset="0"/>
              </a:rPr>
              <a:t>Wow I think that you may be in here for a while</a:t>
            </a:r>
          </a:p>
        </p:txBody>
      </p:sp>
      <p:sp>
        <p:nvSpPr>
          <p:cNvPr id="31" name="Rectangle: Beveled 30"/>
          <p:cNvSpPr/>
          <p:nvPr/>
        </p:nvSpPr>
        <p:spPr>
          <a:xfrm>
            <a:off x="3432172" y="5205618"/>
            <a:ext cx="5110386" cy="348460"/>
          </a:xfrm>
          <a:prstGeom prst="bevel">
            <a:avLst>
              <a:gd name="adj" fmla="val 7581"/>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hlinkClick r:id="rId5" action="ppaction://hlinksldjump"/>
          </p:cNvPr>
          <p:cNvSpPr/>
          <p:nvPr/>
        </p:nvSpPr>
        <p:spPr>
          <a:xfrm>
            <a:off x="3509085" y="5271031"/>
            <a:ext cx="877621" cy="214180"/>
          </a:xfrm>
          <a:prstGeom prst="rect">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i="1" dirty="0">
                <a:solidFill>
                  <a:schemeClr val="tx1"/>
                </a:solidFill>
                <a:latin typeface="Consolas" panose="020B0609020204030204" pitchFamily="49" charset="0"/>
              </a:rPr>
              <a:t>Close</a:t>
            </a:r>
          </a:p>
        </p:txBody>
      </p:sp>
    </p:spTree>
    <p:extLst>
      <p:ext uri="{BB962C8B-B14F-4D97-AF65-F5344CB8AC3E}">
        <p14:creationId xmlns:p14="http://schemas.microsoft.com/office/powerpoint/2010/main" val="419962060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0" y="0"/>
            <a:ext cx="12192000" cy="6858000"/>
          </a:xfrm>
          <a:prstGeom prst="rect">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Cube 12"/>
          <p:cNvSpPr/>
          <p:nvPr/>
        </p:nvSpPr>
        <p:spPr>
          <a:xfrm>
            <a:off x="-5490675" y="-1880076"/>
            <a:ext cx="9824815" cy="8558614"/>
          </a:xfrm>
          <a:prstGeom prst="cube">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hlinkClick r:id="rId2" action="ppaction://hlinksldjump"/>
          </p:cNvPr>
          <p:cNvPicPr>
            <a:picLocks noChangeAspect="1"/>
          </p:cNvPicPr>
          <p:nvPr/>
        </p:nvPicPr>
        <p:blipFill>
          <a:blip r:embed="rId3"/>
          <a:stretch>
            <a:fillRect/>
          </a:stretch>
        </p:blipFill>
        <p:spPr>
          <a:xfrm>
            <a:off x="183067" y="147241"/>
            <a:ext cx="1908213" cy="664522"/>
          </a:xfrm>
          <a:prstGeom prst="rect">
            <a:avLst/>
          </a:prstGeom>
        </p:spPr>
      </p:pic>
      <p:sp>
        <p:nvSpPr>
          <p:cNvPr id="3" name="Rectangle 2"/>
          <p:cNvSpPr/>
          <p:nvPr/>
        </p:nvSpPr>
        <p:spPr>
          <a:xfrm>
            <a:off x="2827233" y="0"/>
            <a:ext cx="6537534" cy="6195701"/>
          </a:xfrm>
          <a:prstGeom prst="rect">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ube 3"/>
          <p:cNvSpPr/>
          <p:nvPr/>
        </p:nvSpPr>
        <p:spPr>
          <a:xfrm>
            <a:off x="2182025" y="-1880075"/>
            <a:ext cx="9824815" cy="8558614"/>
          </a:xfrm>
          <a:prstGeom prst="cube">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rame 4"/>
          <p:cNvSpPr/>
          <p:nvPr/>
        </p:nvSpPr>
        <p:spPr>
          <a:xfrm>
            <a:off x="2182024" y="264919"/>
            <a:ext cx="7672699" cy="6413619"/>
          </a:xfrm>
          <a:prstGeom prst="frame">
            <a:avLst>
              <a:gd name="adj1" fmla="val 3973"/>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 name="Freeform: Shape 11"/>
          <p:cNvSpPr/>
          <p:nvPr/>
        </p:nvSpPr>
        <p:spPr>
          <a:xfrm>
            <a:off x="2442754" y="509451"/>
            <a:ext cx="7158446" cy="5917475"/>
          </a:xfrm>
          <a:custGeom>
            <a:avLst/>
            <a:gdLst>
              <a:gd name="connsiteX0" fmla="*/ 0 w 7158446"/>
              <a:gd name="connsiteY0" fmla="*/ 5917475 h 5917475"/>
              <a:gd name="connsiteX1" fmla="*/ 1502229 w 7158446"/>
              <a:gd name="connsiteY1" fmla="*/ 4284618 h 5917475"/>
              <a:gd name="connsiteX2" fmla="*/ 1463040 w 7158446"/>
              <a:gd name="connsiteY2" fmla="*/ 13063 h 5917475"/>
              <a:gd name="connsiteX3" fmla="*/ 7158446 w 7158446"/>
              <a:gd name="connsiteY3" fmla="*/ 0 h 5917475"/>
              <a:gd name="connsiteX4" fmla="*/ 7158446 w 7158446"/>
              <a:gd name="connsiteY4" fmla="*/ 4258492 h 5917475"/>
              <a:gd name="connsiteX5" fmla="*/ 1515292 w 7158446"/>
              <a:gd name="connsiteY5" fmla="*/ 4258492 h 5917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58446" h="5917475">
                <a:moveTo>
                  <a:pt x="0" y="5917475"/>
                </a:moveTo>
                <a:lnTo>
                  <a:pt x="1502229" y="4284618"/>
                </a:lnTo>
                <a:lnTo>
                  <a:pt x="1463040" y="13063"/>
                </a:lnTo>
                <a:lnTo>
                  <a:pt x="7158446" y="0"/>
                </a:lnTo>
                <a:lnTo>
                  <a:pt x="7158446" y="4258492"/>
                </a:lnTo>
                <a:lnTo>
                  <a:pt x="1515292" y="4258492"/>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p:cNvSpPr/>
          <p:nvPr/>
        </p:nvSpPr>
        <p:spPr>
          <a:xfrm>
            <a:off x="2184873" y="257838"/>
            <a:ext cx="7669850" cy="6420699"/>
          </a:xfrm>
          <a:prstGeom prst="rect">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Beveled 13"/>
          <p:cNvSpPr/>
          <p:nvPr/>
        </p:nvSpPr>
        <p:spPr>
          <a:xfrm>
            <a:off x="5544344" y="2665812"/>
            <a:ext cx="4065401" cy="1526374"/>
          </a:xfrm>
          <a:prstGeom prst="bevel">
            <a:avLst>
              <a:gd name="adj" fmla="val 4717"/>
            </a:avLst>
          </a:prstGeom>
          <a:blipFill>
            <a:blip r:embed="rId4"/>
            <a:tile tx="0" ty="0" sx="100000" sy="100000" flip="none" algn="tl"/>
          </a:bli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Beveled 14">
            <a:hlinkClick r:id="rId5" action="ppaction://hlinksldjump"/>
          </p:cNvPr>
          <p:cNvSpPr/>
          <p:nvPr/>
        </p:nvSpPr>
        <p:spPr>
          <a:xfrm>
            <a:off x="5735587" y="2848260"/>
            <a:ext cx="493880" cy="343923"/>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2060"/>
                </a:solidFill>
                <a:effectLst>
                  <a:outerShdw blurRad="38100" dist="38100" dir="2700000" algn="tl">
                    <a:srgbClr val="000000">
                      <a:alpha val="43137"/>
                    </a:srgbClr>
                  </a:outerShdw>
                </a:effectLst>
                <a:latin typeface="Impact" panose="020B0806030902050204" pitchFamily="34" charset="0"/>
              </a:rPr>
              <a:t>1</a:t>
            </a:r>
          </a:p>
        </p:txBody>
      </p:sp>
      <p:sp>
        <p:nvSpPr>
          <p:cNvPr id="16" name="Frame 15"/>
          <p:cNvSpPr/>
          <p:nvPr/>
        </p:nvSpPr>
        <p:spPr>
          <a:xfrm>
            <a:off x="5657141" y="2773419"/>
            <a:ext cx="3838629" cy="1306769"/>
          </a:xfrm>
          <a:prstGeom prst="frame">
            <a:avLst>
              <a:gd name="adj1" fmla="val 4036"/>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7" name="Rectangle: Beveled 16">
            <a:hlinkClick r:id="rId5" action="ppaction://hlinksldjump"/>
          </p:cNvPr>
          <p:cNvSpPr/>
          <p:nvPr/>
        </p:nvSpPr>
        <p:spPr>
          <a:xfrm>
            <a:off x="6266376" y="2848260"/>
            <a:ext cx="493880" cy="343923"/>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2060"/>
                </a:solidFill>
                <a:effectLst>
                  <a:outerShdw blurRad="38100" dist="38100" dir="2700000" algn="tl">
                    <a:srgbClr val="000000">
                      <a:alpha val="43137"/>
                    </a:srgbClr>
                  </a:outerShdw>
                </a:effectLst>
                <a:latin typeface="Impact" panose="020B0806030902050204" pitchFamily="34" charset="0"/>
              </a:rPr>
              <a:t>2</a:t>
            </a:r>
          </a:p>
        </p:txBody>
      </p:sp>
      <p:sp>
        <p:nvSpPr>
          <p:cNvPr id="18" name="Rectangle: Beveled 17">
            <a:hlinkClick r:id="rId5" action="ppaction://hlinksldjump"/>
          </p:cNvPr>
          <p:cNvSpPr/>
          <p:nvPr/>
        </p:nvSpPr>
        <p:spPr>
          <a:xfrm>
            <a:off x="6797166" y="2848260"/>
            <a:ext cx="493880" cy="343923"/>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2060"/>
                </a:solidFill>
                <a:effectLst>
                  <a:outerShdw blurRad="38100" dist="38100" dir="2700000" algn="tl">
                    <a:srgbClr val="000000">
                      <a:alpha val="43137"/>
                    </a:srgbClr>
                  </a:outerShdw>
                </a:effectLst>
                <a:latin typeface="Impact" panose="020B0806030902050204" pitchFamily="34" charset="0"/>
              </a:rPr>
              <a:t>3</a:t>
            </a:r>
          </a:p>
        </p:txBody>
      </p:sp>
      <p:sp>
        <p:nvSpPr>
          <p:cNvPr id="20" name="Rectangle: Beveled 19">
            <a:hlinkClick r:id="rId5" action="ppaction://hlinksldjump"/>
          </p:cNvPr>
          <p:cNvSpPr/>
          <p:nvPr/>
        </p:nvSpPr>
        <p:spPr>
          <a:xfrm>
            <a:off x="7329515" y="2848260"/>
            <a:ext cx="493880" cy="343923"/>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2060"/>
                </a:solidFill>
                <a:effectLst>
                  <a:outerShdw blurRad="38100" dist="38100" dir="2700000" algn="tl">
                    <a:srgbClr val="000000">
                      <a:alpha val="43137"/>
                    </a:srgbClr>
                  </a:outerShdw>
                </a:effectLst>
                <a:latin typeface="Impact" panose="020B0806030902050204" pitchFamily="34" charset="0"/>
              </a:rPr>
              <a:t>4</a:t>
            </a:r>
          </a:p>
        </p:txBody>
      </p:sp>
      <p:sp>
        <p:nvSpPr>
          <p:cNvPr id="21" name="Rectangle: Beveled 20">
            <a:hlinkClick r:id="rId5" action="ppaction://hlinksldjump"/>
          </p:cNvPr>
          <p:cNvSpPr/>
          <p:nvPr/>
        </p:nvSpPr>
        <p:spPr>
          <a:xfrm>
            <a:off x="7861864" y="2848260"/>
            <a:ext cx="493880" cy="343923"/>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2060"/>
                </a:solidFill>
                <a:effectLst>
                  <a:outerShdw blurRad="38100" dist="38100" dir="2700000" algn="tl">
                    <a:srgbClr val="000000">
                      <a:alpha val="43137"/>
                    </a:srgbClr>
                  </a:outerShdw>
                </a:effectLst>
                <a:latin typeface="Impact" panose="020B0806030902050204" pitchFamily="34" charset="0"/>
              </a:rPr>
              <a:t>5</a:t>
            </a:r>
          </a:p>
        </p:txBody>
      </p:sp>
      <p:sp>
        <p:nvSpPr>
          <p:cNvPr id="22" name="Rectangle: Beveled 21">
            <a:hlinkClick r:id="rId5" action="ppaction://hlinksldjump"/>
          </p:cNvPr>
          <p:cNvSpPr/>
          <p:nvPr/>
        </p:nvSpPr>
        <p:spPr>
          <a:xfrm>
            <a:off x="5735586" y="3660609"/>
            <a:ext cx="493880" cy="343923"/>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2060"/>
                </a:solidFill>
                <a:effectLst>
                  <a:outerShdw blurRad="38100" dist="38100" dir="2700000" algn="tl">
                    <a:srgbClr val="000000">
                      <a:alpha val="43137"/>
                    </a:srgbClr>
                  </a:outerShdw>
                </a:effectLst>
                <a:latin typeface="Impact" panose="020B0806030902050204" pitchFamily="34" charset="0"/>
              </a:rPr>
              <a:t>6</a:t>
            </a:r>
          </a:p>
        </p:txBody>
      </p:sp>
      <p:sp>
        <p:nvSpPr>
          <p:cNvPr id="23" name="Rectangle: Beveled 22">
            <a:hlinkClick r:id="rId5" action="ppaction://hlinksldjump"/>
          </p:cNvPr>
          <p:cNvSpPr/>
          <p:nvPr/>
        </p:nvSpPr>
        <p:spPr>
          <a:xfrm>
            <a:off x="6266376" y="3660609"/>
            <a:ext cx="493880" cy="343923"/>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2060"/>
                </a:solidFill>
                <a:effectLst>
                  <a:outerShdw blurRad="38100" dist="38100" dir="2700000" algn="tl">
                    <a:srgbClr val="000000">
                      <a:alpha val="43137"/>
                    </a:srgbClr>
                  </a:outerShdw>
                </a:effectLst>
                <a:latin typeface="Impact" panose="020B0806030902050204" pitchFamily="34" charset="0"/>
              </a:rPr>
              <a:t>7</a:t>
            </a:r>
          </a:p>
        </p:txBody>
      </p:sp>
      <p:sp>
        <p:nvSpPr>
          <p:cNvPr id="24" name="Rectangle: Beveled 23">
            <a:hlinkClick r:id="rId5" action="ppaction://hlinksldjump"/>
          </p:cNvPr>
          <p:cNvSpPr/>
          <p:nvPr/>
        </p:nvSpPr>
        <p:spPr>
          <a:xfrm>
            <a:off x="6797166" y="3660609"/>
            <a:ext cx="493880" cy="343923"/>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2060"/>
                </a:solidFill>
                <a:effectLst>
                  <a:outerShdw blurRad="38100" dist="38100" dir="2700000" algn="tl">
                    <a:srgbClr val="000000">
                      <a:alpha val="43137"/>
                    </a:srgbClr>
                  </a:outerShdw>
                </a:effectLst>
                <a:latin typeface="Impact" panose="020B0806030902050204" pitchFamily="34" charset="0"/>
              </a:rPr>
              <a:t>8</a:t>
            </a:r>
          </a:p>
        </p:txBody>
      </p:sp>
      <p:sp>
        <p:nvSpPr>
          <p:cNvPr id="25" name="Rectangle: Beveled 24">
            <a:hlinkClick r:id="rId5" action="ppaction://hlinksldjump"/>
          </p:cNvPr>
          <p:cNvSpPr/>
          <p:nvPr/>
        </p:nvSpPr>
        <p:spPr>
          <a:xfrm>
            <a:off x="7327955" y="3656607"/>
            <a:ext cx="493880" cy="343923"/>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2060"/>
                </a:solidFill>
                <a:effectLst>
                  <a:outerShdw blurRad="38100" dist="38100" dir="2700000" algn="tl">
                    <a:srgbClr val="000000">
                      <a:alpha val="43137"/>
                    </a:srgbClr>
                  </a:outerShdw>
                </a:effectLst>
                <a:latin typeface="Impact" panose="020B0806030902050204" pitchFamily="34" charset="0"/>
              </a:rPr>
              <a:t>9</a:t>
            </a:r>
          </a:p>
        </p:txBody>
      </p:sp>
      <p:sp>
        <p:nvSpPr>
          <p:cNvPr id="26" name="Rectangle: Beveled 25">
            <a:hlinkClick r:id="rId5" action="ppaction://hlinksldjump"/>
          </p:cNvPr>
          <p:cNvSpPr/>
          <p:nvPr/>
        </p:nvSpPr>
        <p:spPr>
          <a:xfrm>
            <a:off x="7861864" y="3656607"/>
            <a:ext cx="493880" cy="343923"/>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2060"/>
                </a:solidFill>
                <a:effectLst>
                  <a:outerShdw blurRad="38100" dist="38100" dir="2700000" algn="tl">
                    <a:srgbClr val="000000">
                      <a:alpha val="43137"/>
                    </a:srgbClr>
                  </a:outerShdw>
                </a:effectLst>
                <a:latin typeface="Impact" panose="020B0806030902050204" pitchFamily="34" charset="0"/>
              </a:rPr>
              <a:t>0</a:t>
            </a:r>
          </a:p>
        </p:txBody>
      </p:sp>
      <p:sp>
        <p:nvSpPr>
          <p:cNvPr id="27" name="Rectangle: Beveled 26">
            <a:hlinkClick r:id="rId6" action="ppaction://hlinksldjump"/>
          </p:cNvPr>
          <p:cNvSpPr/>
          <p:nvPr/>
        </p:nvSpPr>
        <p:spPr>
          <a:xfrm>
            <a:off x="8468541" y="3230498"/>
            <a:ext cx="900811" cy="392609"/>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accent5">
                    <a:lumMod val="50000"/>
                  </a:schemeClr>
                </a:solidFill>
                <a:effectLst>
                  <a:outerShdw blurRad="38100" dist="38100" dir="2700000" algn="tl">
                    <a:srgbClr val="000000">
                      <a:alpha val="43137"/>
                    </a:srgbClr>
                  </a:outerShdw>
                </a:effectLst>
                <a:latin typeface="Agency FB" panose="020B0503020202020204" pitchFamily="34" charset="0"/>
              </a:rPr>
              <a:t>ENTER</a:t>
            </a:r>
          </a:p>
        </p:txBody>
      </p:sp>
      <p:sp>
        <p:nvSpPr>
          <p:cNvPr id="29" name="Cube 28"/>
          <p:cNvSpPr/>
          <p:nvPr/>
        </p:nvSpPr>
        <p:spPr>
          <a:xfrm>
            <a:off x="971820" y="2691838"/>
            <a:ext cx="392709" cy="1777324"/>
          </a:xfrm>
          <a:prstGeom prst="cube">
            <a:avLst/>
          </a:prstGeom>
          <a:solidFill>
            <a:schemeClr val="bg1">
              <a:lumMod val="85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1341553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0" y="0"/>
            <a:ext cx="12192000" cy="6858000"/>
          </a:xfrm>
          <a:prstGeom prst="rect">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Cube 12"/>
          <p:cNvSpPr/>
          <p:nvPr/>
        </p:nvSpPr>
        <p:spPr>
          <a:xfrm>
            <a:off x="-5490675" y="-1880076"/>
            <a:ext cx="9824815" cy="8558614"/>
          </a:xfrm>
          <a:prstGeom prst="cube">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2827233" y="0"/>
            <a:ext cx="6537534" cy="6195701"/>
          </a:xfrm>
          <a:prstGeom prst="rect">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ube 3"/>
          <p:cNvSpPr/>
          <p:nvPr/>
        </p:nvSpPr>
        <p:spPr>
          <a:xfrm>
            <a:off x="2182025" y="-1880075"/>
            <a:ext cx="9824815" cy="8558614"/>
          </a:xfrm>
          <a:prstGeom prst="cube">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Frame 4"/>
          <p:cNvSpPr/>
          <p:nvPr/>
        </p:nvSpPr>
        <p:spPr>
          <a:xfrm>
            <a:off x="2182024" y="264919"/>
            <a:ext cx="7672699" cy="6413619"/>
          </a:xfrm>
          <a:prstGeom prst="frame">
            <a:avLst>
              <a:gd name="adj1" fmla="val 3973"/>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 name="Freeform: Shape 11"/>
          <p:cNvSpPr/>
          <p:nvPr/>
        </p:nvSpPr>
        <p:spPr>
          <a:xfrm>
            <a:off x="2442754" y="509451"/>
            <a:ext cx="7158446" cy="5917475"/>
          </a:xfrm>
          <a:custGeom>
            <a:avLst/>
            <a:gdLst>
              <a:gd name="connsiteX0" fmla="*/ 0 w 7158446"/>
              <a:gd name="connsiteY0" fmla="*/ 5917475 h 5917475"/>
              <a:gd name="connsiteX1" fmla="*/ 1502229 w 7158446"/>
              <a:gd name="connsiteY1" fmla="*/ 4284618 h 5917475"/>
              <a:gd name="connsiteX2" fmla="*/ 1463040 w 7158446"/>
              <a:gd name="connsiteY2" fmla="*/ 13063 h 5917475"/>
              <a:gd name="connsiteX3" fmla="*/ 7158446 w 7158446"/>
              <a:gd name="connsiteY3" fmla="*/ 0 h 5917475"/>
              <a:gd name="connsiteX4" fmla="*/ 7158446 w 7158446"/>
              <a:gd name="connsiteY4" fmla="*/ 4258492 h 5917475"/>
              <a:gd name="connsiteX5" fmla="*/ 1515292 w 7158446"/>
              <a:gd name="connsiteY5" fmla="*/ 4258492 h 5917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58446" h="5917475">
                <a:moveTo>
                  <a:pt x="0" y="5917475"/>
                </a:moveTo>
                <a:lnTo>
                  <a:pt x="1502229" y="4284618"/>
                </a:lnTo>
                <a:lnTo>
                  <a:pt x="1463040" y="13063"/>
                </a:lnTo>
                <a:lnTo>
                  <a:pt x="7158446" y="0"/>
                </a:lnTo>
                <a:lnTo>
                  <a:pt x="7158446" y="4258492"/>
                </a:lnTo>
                <a:lnTo>
                  <a:pt x="1515292" y="4258492"/>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Cube 28"/>
          <p:cNvSpPr/>
          <p:nvPr/>
        </p:nvSpPr>
        <p:spPr>
          <a:xfrm>
            <a:off x="971820" y="2691838"/>
            <a:ext cx="392709" cy="1777324"/>
          </a:xfrm>
          <a:prstGeom prst="cube">
            <a:avLst/>
          </a:prstGeom>
          <a:solidFill>
            <a:schemeClr val="bg1">
              <a:lumMod val="85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Freeform: Shape 27"/>
          <p:cNvSpPr/>
          <p:nvPr/>
        </p:nvSpPr>
        <p:spPr>
          <a:xfrm>
            <a:off x="8546" y="264920"/>
            <a:ext cx="2187723" cy="6413619"/>
          </a:xfrm>
          <a:custGeom>
            <a:avLst/>
            <a:gdLst>
              <a:gd name="connsiteX0" fmla="*/ 2162086 w 2187723"/>
              <a:gd name="connsiteY0" fmla="*/ 0 h 6870819"/>
              <a:gd name="connsiteX1" fmla="*/ 0 w 2187723"/>
              <a:gd name="connsiteY1" fmla="*/ 196553 h 6870819"/>
              <a:gd name="connsiteX2" fmla="*/ 0 w 2187723"/>
              <a:gd name="connsiteY2" fmla="*/ 6862273 h 6870819"/>
              <a:gd name="connsiteX3" fmla="*/ 2187723 w 2187723"/>
              <a:gd name="connsiteY3" fmla="*/ 6870819 h 6870819"/>
              <a:gd name="connsiteX4" fmla="*/ 2162086 w 2187723"/>
              <a:gd name="connsiteY4" fmla="*/ 0 h 68708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87723" h="6870819">
                <a:moveTo>
                  <a:pt x="2162086" y="0"/>
                </a:moveTo>
                <a:lnTo>
                  <a:pt x="0" y="196553"/>
                </a:lnTo>
                <a:lnTo>
                  <a:pt x="0" y="6862273"/>
                </a:lnTo>
                <a:lnTo>
                  <a:pt x="2187723" y="6870819"/>
                </a:lnTo>
                <a:cubicBezTo>
                  <a:pt x="2179177" y="4580546"/>
                  <a:pt x="2170632" y="2290273"/>
                  <a:pt x="2162086" y="0"/>
                </a:cubicBezTo>
                <a:close/>
              </a:path>
            </a:pathLst>
          </a:cu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hlinkClick r:id="rId2" action="ppaction://hlinksldjump"/>
          </p:cNvPr>
          <p:cNvPicPr>
            <a:picLocks noChangeAspect="1"/>
          </p:cNvPicPr>
          <p:nvPr/>
        </p:nvPicPr>
        <p:blipFill>
          <a:blip r:embed="rId3"/>
          <a:stretch>
            <a:fillRect/>
          </a:stretch>
        </p:blipFill>
        <p:spPr>
          <a:xfrm>
            <a:off x="183067" y="147241"/>
            <a:ext cx="1908213" cy="664522"/>
          </a:xfrm>
          <a:prstGeom prst="rect">
            <a:avLst/>
          </a:prstGeom>
        </p:spPr>
      </p:pic>
      <p:sp>
        <p:nvSpPr>
          <p:cNvPr id="30" name="Rectangle: Beveled 29"/>
          <p:cNvSpPr/>
          <p:nvPr/>
        </p:nvSpPr>
        <p:spPr>
          <a:xfrm>
            <a:off x="6831181" y="5317958"/>
            <a:ext cx="5266404" cy="1460534"/>
          </a:xfrm>
          <a:prstGeom prst="bevel">
            <a:avLst>
              <a:gd name="adj" fmla="val 5233"/>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TextBox 30"/>
          <p:cNvSpPr txBox="1"/>
          <p:nvPr/>
        </p:nvSpPr>
        <p:spPr>
          <a:xfrm>
            <a:off x="6918834" y="5755550"/>
            <a:ext cx="5101840" cy="954107"/>
          </a:xfrm>
          <a:prstGeom prst="rect">
            <a:avLst/>
          </a:prstGeom>
          <a:noFill/>
        </p:spPr>
        <p:txBody>
          <a:bodyPr wrap="square" rtlCol="0">
            <a:spAutoFit/>
          </a:bodyPr>
          <a:lstStyle/>
          <a:p>
            <a:r>
              <a:rPr lang="en-US" sz="1400" b="1" i="1" dirty="0">
                <a:latin typeface="Comic Sans MS" panose="030F0702030302020204" pitchFamily="66" charset="0"/>
              </a:rPr>
              <a:t>You did it! now tell me, that was not to hard was it? Anyway I don’t know if any of the things in here will help you. So I don’t really know why you wanted to get in here in the first place.</a:t>
            </a:r>
          </a:p>
        </p:txBody>
      </p:sp>
      <p:sp>
        <p:nvSpPr>
          <p:cNvPr id="32" name="Rectangle: Beveled 31"/>
          <p:cNvSpPr/>
          <p:nvPr/>
        </p:nvSpPr>
        <p:spPr>
          <a:xfrm>
            <a:off x="6910287" y="5424835"/>
            <a:ext cx="5110386" cy="348460"/>
          </a:xfrm>
          <a:prstGeom prst="bevel">
            <a:avLst>
              <a:gd name="adj" fmla="val 7581"/>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hlinkClick r:id="rId4" action="ppaction://hlinksldjump"/>
          </p:cNvPr>
          <p:cNvSpPr/>
          <p:nvPr/>
        </p:nvSpPr>
        <p:spPr>
          <a:xfrm>
            <a:off x="6987200" y="5490248"/>
            <a:ext cx="877621" cy="214180"/>
          </a:xfrm>
          <a:prstGeom prst="rect">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i="1" dirty="0">
                <a:solidFill>
                  <a:schemeClr val="tx1"/>
                </a:solidFill>
                <a:latin typeface="Consolas" panose="020B0609020204030204" pitchFamily="49" charset="0"/>
              </a:rPr>
              <a:t>Close</a:t>
            </a:r>
          </a:p>
        </p:txBody>
      </p:sp>
      <p:sp>
        <p:nvSpPr>
          <p:cNvPr id="8" name="Cube 7"/>
          <p:cNvSpPr/>
          <p:nvPr/>
        </p:nvSpPr>
        <p:spPr>
          <a:xfrm>
            <a:off x="3313202" y="1449045"/>
            <a:ext cx="1127368" cy="4041203"/>
          </a:xfrm>
          <a:prstGeom prst="cube">
            <a:avLst>
              <a:gd name="adj" fmla="val 62039"/>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Cube 33"/>
          <p:cNvSpPr/>
          <p:nvPr/>
        </p:nvSpPr>
        <p:spPr>
          <a:xfrm>
            <a:off x="3779002" y="743593"/>
            <a:ext cx="1477980" cy="4744548"/>
          </a:xfrm>
          <a:prstGeom prst="cube">
            <a:avLst>
              <a:gd name="adj" fmla="val 62039"/>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Cube 34"/>
          <p:cNvSpPr/>
          <p:nvPr/>
        </p:nvSpPr>
        <p:spPr>
          <a:xfrm rot="20808587">
            <a:off x="4648192" y="1479407"/>
            <a:ext cx="1127368" cy="4041203"/>
          </a:xfrm>
          <a:prstGeom prst="cube">
            <a:avLst>
              <a:gd name="adj" fmla="val 62039"/>
            </a:avLst>
          </a:prstGeom>
          <a:solidFill>
            <a:schemeClr val="accent5">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hlinkClick r:id="rId5" action="ppaction://hlinksldjump"/>
          </p:cNvPr>
          <p:cNvSpPr txBox="1"/>
          <p:nvPr/>
        </p:nvSpPr>
        <p:spPr>
          <a:xfrm rot="16200000">
            <a:off x="2040029" y="3317919"/>
            <a:ext cx="3993401" cy="523220"/>
          </a:xfrm>
          <a:prstGeom prst="rect">
            <a:avLst/>
          </a:prstGeom>
          <a:noFill/>
        </p:spPr>
        <p:txBody>
          <a:bodyPr wrap="none" rtlCol="0">
            <a:spAutoFit/>
          </a:bodyPr>
          <a:lstStyle/>
          <a:p>
            <a:pPr algn="ctr"/>
            <a:r>
              <a:rPr lang="en-US" b="1" dirty="0">
                <a:latin typeface="Bradley Hand ITC" panose="03070402050302030203" pitchFamily="66" charset="0"/>
              </a:rPr>
              <a:t>Lock e’m Up</a:t>
            </a:r>
          </a:p>
          <a:p>
            <a:pPr algn="ctr"/>
            <a:r>
              <a:rPr lang="en-US" sz="1000" b="1" dirty="0">
                <a:latin typeface="Bell MT" panose="02020503060305020303" pitchFamily="18" charset="0"/>
              </a:rPr>
              <a:t>The step by step hand book for building your own indoor prison sell</a:t>
            </a:r>
          </a:p>
        </p:txBody>
      </p:sp>
      <p:sp>
        <p:nvSpPr>
          <p:cNvPr id="19" name="Freeform: Shape 18"/>
          <p:cNvSpPr/>
          <p:nvPr/>
        </p:nvSpPr>
        <p:spPr>
          <a:xfrm>
            <a:off x="3890568" y="739674"/>
            <a:ext cx="1269677" cy="885279"/>
          </a:xfrm>
          <a:custGeom>
            <a:avLst/>
            <a:gdLst>
              <a:gd name="connsiteX0" fmla="*/ 861982 w 1269677"/>
              <a:gd name="connsiteY0" fmla="*/ 0 h 885279"/>
              <a:gd name="connsiteX1" fmla="*/ 0 w 1269677"/>
              <a:gd name="connsiteY1" fmla="*/ 885279 h 885279"/>
              <a:gd name="connsiteX2" fmla="*/ 384398 w 1269677"/>
              <a:gd name="connsiteY2" fmla="*/ 885279 h 885279"/>
              <a:gd name="connsiteX3" fmla="*/ 1269677 w 1269677"/>
              <a:gd name="connsiteY3" fmla="*/ 11648 h 885279"/>
              <a:gd name="connsiteX4" fmla="*/ 861982 w 1269677"/>
              <a:gd name="connsiteY4" fmla="*/ 0 h 8852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9677" h="885279">
                <a:moveTo>
                  <a:pt x="861982" y="0"/>
                </a:moveTo>
                <a:lnTo>
                  <a:pt x="0" y="885279"/>
                </a:lnTo>
                <a:lnTo>
                  <a:pt x="384398" y="885279"/>
                </a:lnTo>
                <a:lnTo>
                  <a:pt x="1269677" y="11648"/>
                </a:lnTo>
                <a:lnTo>
                  <a:pt x="861982" y="0"/>
                </a:lnTo>
                <a:close/>
              </a:path>
            </a:pathLst>
          </a:cu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Freeform: Shape 35"/>
          <p:cNvSpPr/>
          <p:nvPr/>
        </p:nvSpPr>
        <p:spPr>
          <a:xfrm>
            <a:off x="4455516" y="1415282"/>
            <a:ext cx="780443" cy="885279"/>
          </a:xfrm>
          <a:custGeom>
            <a:avLst/>
            <a:gdLst>
              <a:gd name="connsiteX0" fmla="*/ 0 w 780443"/>
              <a:gd name="connsiteY0" fmla="*/ 885279 h 885279"/>
              <a:gd name="connsiteX1" fmla="*/ 477585 w 780443"/>
              <a:gd name="connsiteY1" fmla="*/ 81538 h 885279"/>
              <a:gd name="connsiteX2" fmla="*/ 780443 w 780443"/>
              <a:gd name="connsiteY2" fmla="*/ 0 h 885279"/>
              <a:gd name="connsiteX3" fmla="*/ 297034 w 780443"/>
              <a:gd name="connsiteY3" fmla="*/ 803740 h 885279"/>
              <a:gd name="connsiteX4" fmla="*/ 0 w 780443"/>
              <a:gd name="connsiteY4" fmla="*/ 885279 h 8852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0443" h="885279">
                <a:moveTo>
                  <a:pt x="0" y="885279"/>
                </a:moveTo>
                <a:lnTo>
                  <a:pt x="477585" y="81538"/>
                </a:lnTo>
                <a:lnTo>
                  <a:pt x="780443" y="0"/>
                </a:lnTo>
                <a:lnTo>
                  <a:pt x="297034" y="803740"/>
                </a:lnTo>
                <a:lnTo>
                  <a:pt x="0" y="885279"/>
                </a:lnTo>
                <a:close/>
              </a:path>
            </a:pathLst>
          </a:cu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Freeform: Shape 36"/>
          <p:cNvSpPr/>
          <p:nvPr/>
        </p:nvSpPr>
        <p:spPr>
          <a:xfrm>
            <a:off x="3412983" y="1729789"/>
            <a:ext cx="366925" cy="378573"/>
          </a:xfrm>
          <a:custGeom>
            <a:avLst/>
            <a:gdLst>
              <a:gd name="connsiteX0" fmla="*/ 0 w 366925"/>
              <a:gd name="connsiteY0" fmla="*/ 378573 h 378573"/>
              <a:gd name="connsiteX1" fmla="*/ 361101 w 366925"/>
              <a:gd name="connsiteY1" fmla="*/ 0 h 378573"/>
              <a:gd name="connsiteX2" fmla="*/ 366925 w 366925"/>
              <a:gd name="connsiteY2" fmla="*/ 320331 h 378573"/>
              <a:gd name="connsiteX3" fmla="*/ 308683 w 366925"/>
              <a:gd name="connsiteY3" fmla="*/ 372749 h 378573"/>
              <a:gd name="connsiteX4" fmla="*/ 0 w 366925"/>
              <a:gd name="connsiteY4" fmla="*/ 378573 h 3785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6925" h="378573">
                <a:moveTo>
                  <a:pt x="0" y="378573"/>
                </a:moveTo>
                <a:lnTo>
                  <a:pt x="361101" y="0"/>
                </a:lnTo>
                <a:lnTo>
                  <a:pt x="366925" y="320331"/>
                </a:lnTo>
                <a:lnTo>
                  <a:pt x="308683" y="372749"/>
                </a:lnTo>
                <a:lnTo>
                  <a:pt x="0" y="378573"/>
                </a:lnTo>
                <a:close/>
              </a:path>
            </a:pathLst>
          </a:cu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TextBox 37">
            <a:hlinkClick r:id="rId6" action="ppaction://hlinksldjump"/>
          </p:cNvPr>
          <p:cNvSpPr txBox="1"/>
          <p:nvPr/>
        </p:nvSpPr>
        <p:spPr>
          <a:xfrm rot="16200000">
            <a:off x="2070641" y="3655786"/>
            <a:ext cx="2959656" cy="369332"/>
          </a:xfrm>
          <a:prstGeom prst="rect">
            <a:avLst/>
          </a:prstGeom>
          <a:noFill/>
        </p:spPr>
        <p:txBody>
          <a:bodyPr wrap="none" rtlCol="0">
            <a:spAutoFit/>
          </a:bodyPr>
          <a:lstStyle/>
          <a:p>
            <a:r>
              <a:rPr lang="en-US" i="1" dirty="0">
                <a:effectLst>
                  <a:outerShdw blurRad="38100" dist="38100" dir="2700000" algn="tl">
                    <a:srgbClr val="000000">
                      <a:alpha val="43137"/>
                    </a:srgbClr>
                  </a:outerShdw>
                </a:effectLst>
                <a:latin typeface="Bell MT" panose="02020503060305020303" pitchFamily="18" charset="0"/>
              </a:rPr>
              <a:t>The Big Book Of Barbed Wire</a:t>
            </a:r>
          </a:p>
        </p:txBody>
      </p:sp>
      <p:sp>
        <p:nvSpPr>
          <p:cNvPr id="39" name="TextBox 38">
            <a:hlinkClick r:id="rId7" action="ppaction://hlinksldjump"/>
          </p:cNvPr>
          <p:cNvSpPr txBox="1"/>
          <p:nvPr/>
        </p:nvSpPr>
        <p:spPr>
          <a:xfrm rot="15342306">
            <a:off x="3510125" y="3592730"/>
            <a:ext cx="2832827" cy="523220"/>
          </a:xfrm>
          <a:prstGeom prst="rect">
            <a:avLst/>
          </a:prstGeom>
          <a:noFill/>
        </p:spPr>
        <p:txBody>
          <a:bodyPr wrap="none" rtlCol="0">
            <a:spAutoFit/>
          </a:bodyPr>
          <a:lstStyle/>
          <a:p>
            <a:pPr algn="ctr"/>
            <a:r>
              <a:rPr lang="en-US" sz="1400" dirty="0"/>
              <a:t>They Wont Step Talking:</a:t>
            </a:r>
          </a:p>
          <a:p>
            <a:r>
              <a:rPr lang="en-US" sz="1400" dirty="0"/>
              <a:t> </a:t>
            </a:r>
            <a:r>
              <a:rPr lang="en-US" sz="1100" dirty="0"/>
              <a:t>how to make the voices in your head go away</a:t>
            </a:r>
            <a:endParaRPr lang="en-US" sz="1400" dirty="0"/>
          </a:p>
        </p:txBody>
      </p:sp>
      <p:sp>
        <p:nvSpPr>
          <p:cNvPr id="40" name="Explosion: 8 Points 39"/>
          <p:cNvSpPr/>
          <p:nvPr/>
        </p:nvSpPr>
        <p:spPr>
          <a:xfrm>
            <a:off x="3410784" y="2176988"/>
            <a:ext cx="256693" cy="303147"/>
          </a:xfrm>
          <a:prstGeom prst="irregularSeal1">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Explosion: 8 Points 40"/>
          <p:cNvSpPr/>
          <p:nvPr/>
        </p:nvSpPr>
        <p:spPr>
          <a:xfrm flipH="1">
            <a:off x="3355506" y="5179446"/>
            <a:ext cx="234453" cy="281670"/>
          </a:xfrm>
          <a:prstGeom prst="irregularSeal1">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TextBox 41"/>
          <p:cNvSpPr txBox="1"/>
          <p:nvPr/>
        </p:nvSpPr>
        <p:spPr>
          <a:xfrm>
            <a:off x="1804386" y="1488589"/>
            <a:ext cx="314510" cy="369332"/>
          </a:xfrm>
          <a:prstGeom prst="rect">
            <a:avLst/>
          </a:prstGeom>
          <a:noFill/>
        </p:spPr>
        <p:txBody>
          <a:bodyPr wrap="none" rtlCol="0">
            <a:spAutoFit/>
          </a:bodyPr>
          <a:lstStyle/>
          <a:p>
            <a:r>
              <a:rPr lang="en-US" dirty="0">
                <a:solidFill>
                  <a:srgbClr val="C00000"/>
                </a:solidFill>
                <a:latin typeface="Bradley Hand ITC" panose="03070402050302030203" pitchFamily="66" charset="0"/>
              </a:rPr>
              <a:t>3</a:t>
            </a:r>
          </a:p>
        </p:txBody>
      </p:sp>
      <p:sp>
        <p:nvSpPr>
          <p:cNvPr id="43" name="TextBox 42"/>
          <p:cNvSpPr txBox="1"/>
          <p:nvPr/>
        </p:nvSpPr>
        <p:spPr>
          <a:xfrm>
            <a:off x="829256" y="997647"/>
            <a:ext cx="429926" cy="369332"/>
          </a:xfrm>
          <a:prstGeom prst="rect">
            <a:avLst/>
          </a:prstGeom>
          <a:noFill/>
        </p:spPr>
        <p:txBody>
          <a:bodyPr wrap="none" rtlCol="0">
            <a:spAutoFit/>
          </a:bodyPr>
          <a:lstStyle/>
          <a:p>
            <a:r>
              <a:rPr lang="en-US" dirty="0">
                <a:solidFill>
                  <a:srgbClr val="C00000"/>
                </a:solidFill>
                <a:latin typeface="Bradley Hand ITC" panose="03070402050302030203" pitchFamily="66" charset="0"/>
              </a:rPr>
              <a:t>12</a:t>
            </a:r>
          </a:p>
        </p:txBody>
      </p:sp>
      <p:sp>
        <p:nvSpPr>
          <p:cNvPr id="44" name="TextBox 43"/>
          <p:cNvSpPr txBox="1"/>
          <p:nvPr/>
        </p:nvSpPr>
        <p:spPr>
          <a:xfrm>
            <a:off x="362399" y="4176016"/>
            <a:ext cx="324128" cy="369332"/>
          </a:xfrm>
          <a:prstGeom prst="rect">
            <a:avLst/>
          </a:prstGeom>
          <a:noFill/>
        </p:spPr>
        <p:txBody>
          <a:bodyPr wrap="none" rtlCol="0">
            <a:spAutoFit/>
          </a:bodyPr>
          <a:lstStyle/>
          <a:p>
            <a:r>
              <a:rPr lang="en-US" dirty="0">
                <a:solidFill>
                  <a:srgbClr val="C00000"/>
                </a:solidFill>
                <a:latin typeface="Bradley Hand ITC" panose="03070402050302030203" pitchFamily="66" charset="0"/>
              </a:rPr>
              <a:t>6</a:t>
            </a:r>
          </a:p>
        </p:txBody>
      </p:sp>
      <p:sp>
        <p:nvSpPr>
          <p:cNvPr id="45" name="TextBox 44"/>
          <p:cNvSpPr txBox="1"/>
          <p:nvPr/>
        </p:nvSpPr>
        <p:spPr>
          <a:xfrm>
            <a:off x="1921930" y="6309207"/>
            <a:ext cx="260093" cy="369332"/>
          </a:xfrm>
          <a:prstGeom prst="rect">
            <a:avLst/>
          </a:prstGeom>
          <a:noFill/>
        </p:spPr>
        <p:txBody>
          <a:bodyPr wrap="square" rtlCol="0">
            <a:spAutoFit/>
          </a:bodyPr>
          <a:lstStyle/>
          <a:p>
            <a:r>
              <a:rPr lang="en-US" dirty="0">
                <a:solidFill>
                  <a:srgbClr val="C00000"/>
                </a:solidFill>
                <a:latin typeface="Bradley Hand ITC" panose="03070402050302030203" pitchFamily="66" charset="0"/>
              </a:rPr>
              <a:t>9</a:t>
            </a:r>
          </a:p>
        </p:txBody>
      </p:sp>
      <p:sp>
        <p:nvSpPr>
          <p:cNvPr id="46" name="Rectangle 45"/>
          <p:cNvSpPr/>
          <p:nvPr/>
        </p:nvSpPr>
        <p:spPr>
          <a:xfrm>
            <a:off x="6783443" y="729101"/>
            <a:ext cx="2148439" cy="3263046"/>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TextBox 46">
            <a:hlinkClick r:id="rId8" action="ppaction://hlinksldjump"/>
          </p:cNvPr>
          <p:cNvSpPr txBox="1"/>
          <p:nvPr/>
        </p:nvSpPr>
        <p:spPr>
          <a:xfrm>
            <a:off x="1802962" y="1487162"/>
            <a:ext cx="314510" cy="369332"/>
          </a:xfrm>
          <a:prstGeom prst="rect">
            <a:avLst/>
          </a:prstGeom>
          <a:noFill/>
        </p:spPr>
        <p:txBody>
          <a:bodyPr wrap="none" rtlCol="0">
            <a:spAutoFit/>
          </a:bodyPr>
          <a:lstStyle/>
          <a:p>
            <a:r>
              <a:rPr lang="en-US" dirty="0">
                <a:solidFill>
                  <a:srgbClr val="C00000"/>
                </a:solidFill>
                <a:latin typeface="Bradley Hand ITC" panose="03070402050302030203" pitchFamily="66" charset="0"/>
              </a:rPr>
              <a:t>3</a:t>
            </a:r>
          </a:p>
        </p:txBody>
      </p:sp>
      <p:sp>
        <p:nvSpPr>
          <p:cNvPr id="48" name="TextBox 47">
            <a:hlinkClick r:id="rId8" action="ppaction://hlinksldjump"/>
          </p:cNvPr>
          <p:cNvSpPr txBox="1"/>
          <p:nvPr/>
        </p:nvSpPr>
        <p:spPr>
          <a:xfrm>
            <a:off x="827832" y="996220"/>
            <a:ext cx="429926" cy="369332"/>
          </a:xfrm>
          <a:prstGeom prst="rect">
            <a:avLst/>
          </a:prstGeom>
          <a:noFill/>
        </p:spPr>
        <p:txBody>
          <a:bodyPr wrap="none" rtlCol="0">
            <a:spAutoFit/>
          </a:bodyPr>
          <a:lstStyle/>
          <a:p>
            <a:r>
              <a:rPr lang="en-US" dirty="0">
                <a:solidFill>
                  <a:srgbClr val="C00000"/>
                </a:solidFill>
                <a:latin typeface="Bradley Hand ITC" panose="03070402050302030203" pitchFamily="66" charset="0"/>
              </a:rPr>
              <a:t>12</a:t>
            </a:r>
          </a:p>
        </p:txBody>
      </p:sp>
      <p:sp>
        <p:nvSpPr>
          <p:cNvPr id="49" name="TextBox 48">
            <a:hlinkClick r:id="rId8" action="ppaction://hlinksldjump"/>
          </p:cNvPr>
          <p:cNvSpPr txBox="1"/>
          <p:nvPr/>
        </p:nvSpPr>
        <p:spPr>
          <a:xfrm>
            <a:off x="360975" y="4174589"/>
            <a:ext cx="324128" cy="369332"/>
          </a:xfrm>
          <a:prstGeom prst="rect">
            <a:avLst/>
          </a:prstGeom>
          <a:noFill/>
        </p:spPr>
        <p:txBody>
          <a:bodyPr wrap="none" rtlCol="0">
            <a:spAutoFit/>
          </a:bodyPr>
          <a:lstStyle/>
          <a:p>
            <a:r>
              <a:rPr lang="en-US" dirty="0">
                <a:solidFill>
                  <a:srgbClr val="C00000"/>
                </a:solidFill>
                <a:latin typeface="Bradley Hand ITC" panose="03070402050302030203" pitchFamily="66" charset="0"/>
              </a:rPr>
              <a:t>6</a:t>
            </a:r>
          </a:p>
        </p:txBody>
      </p:sp>
      <p:sp>
        <p:nvSpPr>
          <p:cNvPr id="50" name="TextBox 49">
            <a:hlinkClick r:id="rId8" action="ppaction://hlinksldjump"/>
          </p:cNvPr>
          <p:cNvSpPr txBox="1"/>
          <p:nvPr/>
        </p:nvSpPr>
        <p:spPr>
          <a:xfrm>
            <a:off x="1920506" y="6307780"/>
            <a:ext cx="260093" cy="369332"/>
          </a:xfrm>
          <a:prstGeom prst="rect">
            <a:avLst/>
          </a:prstGeom>
          <a:noFill/>
        </p:spPr>
        <p:txBody>
          <a:bodyPr wrap="square" rtlCol="0">
            <a:spAutoFit/>
          </a:bodyPr>
          <a:lstStyle/>
          <a:p>
            <a:r>
              <a:rPr lang="en-US" dirty="0">
                <a:solidFill>
                  <a:srgbClr val="C00000"/>
                </a:solidFill>
                <a:latin typeface="Bradley Hand ITC" panose="03070402050302030203" pitchFamily="66" charset="0"/>
              </a:rPr>
              <a:t>9</a:t>
            </a:r>
          </a:p>
        </p:txBody>
      </p:sp>
      <p:pic>
        <p:nvPicPr>
          <p:cNvPr id="51" name="Picture 50"/>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998186" y="638501"/>
            <a:ext cx="484798" cy="583374"/>
          </a:xfrm>
          <a:prstGeom prst="rect">
            <a:avLst/>
          </a:prstGeom>
        </p:spPr>
      </p:pic>
      <p:sp>
        <p:nvSpPr>
          <p:cNvPr id="2" name="TextBox 1"/>
          <p:cNvSpPr txBox="1"/>
          <p:nvPr/>
        </p:nvSpPr>
        <p:spPr>
          <a:xfrm rot="3541000">
            <a:off x="6068457" y="2202593"/>
            <a:ext cx="3634072" cy="307777"/>
          </a:xfrm>
          <a:prstGeom prst="rect">
            <a:avLst/>
          </a:prstGeom>
          <a:noFill/>
        </p:spPr>
        <p:txBody>
          <a:bodyPr wrap="none" rtlCol="0">
            <a:spAutoFit/>
          </a:bodyPr>
          <a:lstStyle/>
          <a:p>
            <a:r>
              <a:rPr lang="en-US" sz="1400" dirty="0"/>
              <a:t>The Locker Combination is in the other cabinet.</a:t>
            </a:r>
          </a:p>
        </p:txBody>
      </p:sp>
    </p:spTree>
    <p:extLst>
      <p:ext uri="{BB962C8B-B14F-4D97-AF65-F5344CB8AC3E}">
        <p14:creationId xmlns:p14="http://schemas.microsoft.com/office/powerpoint/2010/main" val="15832705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0" y="0"/>
            <a:ext cx="12192000" cy="6858000"/>
          </a:xfrm>
          <a:prstGeom prst="rect">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Cube 12"/>
          <p:cNvSpPr/>
          <p:nvPr/>
        </p:nvSpPr>
        <p:spPr>
          <a:xfrm>
            <a:off x="-5490675" y="-1880076"/>
            <a:ext cx="9824815" cy="8558614"/>
          </a:xfrm>
          <a:prstGeom prst="cube">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2827233" y="0"/>
            <a:ext cx="6537534" cy="6195701"/>
          </a:xfrm>
          <a:prstGeom prst="rect">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ube 3"/>
          <p:cNvSpPr/>
          <p:nvPr/>
        </p:nvSpPr>
        <p:spPr>
          <a:xfrm>
            <a:off x="2182025" y="-1880075"/>
            <a:ext cx="9824815" cy="8558614"/>
          </a:xfrm>
          <a:prstGeom prst="cube">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Frame 4"/>
          <p:cNvSpPr/>
          <p:nvPr/>
        </p:nvSpPr>
        <p:spPr>
          <a:xfrm>
            <a:off x="2182024" y="264919"/>
            <a:ext cx="7672699" cy="6413619"/>
          </a:xfrm>
          <a:prstGeom prst="frame">
            <a:avLst>
              <a:gd name="adj1" fmla="val 3973"/>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 name="Freeform: Shape 11"/>
          <p:cNvSpPr/>
          <p:nvPr/>
        </p:nvSpPr>
        <p:spPr>
          <a:xfrm>
            <a:off x="2442754" y="509451"/>
            <a:ext cx="7158446" cy="5917475"/>
          </a:xfrm>
          <a:custGeom>
            <a:avLst/>
            <a:gdLst>
              <a:gd name="connsiteX0" fmla="*/ 0 w 7158446"/>
              <a:gd name="connsiteY0" fmla="*/ 5917475 h 5917475"/>
              <a:gd name="connsiteX1" fmla="*/ 1502229 w 7158446"/>
              <a:gd name="connsiteY1" fmla="*/ 4284618 h 5917475"/>
              <a:gd name="connsiteX2" fmla="*/ 1463040 w 7158446"/>
              <a:gd name="connsiteY2" fmla="*/ 13063 h 5917475"/>
              <a:gd name="connsiteX3" fmla="*/ 7158446 w 7158446"/>
              <a:gd name="connsiteY3" fmla="*/ 0 h 5917475"/>
              <a:gd name="connsiteX4" fmla="*/ 7158446 w 7158446"/>
              <a:gd name="connsiteY4" fmla="*/ 4258492 h 5917475"/>
              <a:gd name="connsiteX5" fmla="*/ 1515292 w 7158446"/>
              <a:gd name="connsiteY5" fmla="*/ 4258492 h 5917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58446" h="5917475">
                <a:moveTo>
                  <a:pt x="0" y="5917475"/>
                </a:moveTo>
                <a:lnTo>
                  <a:pt x="1502229" y="4284618"/>
                </a:lnTo>
                <a:lnTo>
                  <a:pt x="1463040" y="13063"/>
                </a:lnTo>
                <a:lnTo>
                  <a:pt x="7158446" y="0"/>
                </a:lnTo>
                <a:lnTo>
                  <a:pt x="7158446" y="4258492"/>
                </a:lnTo>
                <a:lnTo>
                  <a:pt x="1515292" y="4258492"/>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Cube 28"/>
          <p:cNvSpPr/>
          <p:nvPr/>
        </p:nvSpPr>
        <p:spPr>
          <a:xfrm>
            <a:off x="971820" y="2691838"/>
            <a:ext cx="392709" cy="1777324"/>
          </a:xfrm>
          <a:prstGeom prst="cube">
            <a:avLst/>
          </a:prstGeom>
          <a:solidFill>
            <a:schemeClr val="bg1">
              <a:lumMod val="85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Freeform: Shape 27"/>
          <p:cNvSpPr/>
          <p:nvPr/>
        </p:nvSpPr>
        <p:spPr>
          <a:xfrm>
            <a:off x="8546" y="264920"/>
            <a:ext cx="2187723" cy="6413619"/>
          </a:xfrm>
          <a:custGeom>
            <a:avLst/>
            <a:gdLst>
              <a:gd name="connsiteX0" fmla="*/ 2162086 w 2187723"/>
              <a:gd name="connsiteY0" fmla="*/ 0 h 6870819"/>
              <a:gd name="connsiteX1" fmla="*/ 0 w 2187723"/>
              <a:gd name="connsiteY1" fmla="*/ 196553 h 6870819"/>
              <a:gd name="connsiteX2" fmla="*/ 0 w 2187723"/>
              <a:gd name="connsiteY2" fmla="*/ 6862273 h 6870819"/>
              <a:gd name="connsiteX3" fmla="*/ 2187723 w 2187723"/>
              <a:gd name="connsiteY3" fmla="*/ 6870819 h 6870819"/>
              <a:gd name="connsiteX4" fmla="*/ 2162086 w 2187723"/>
              <a:gd name="connsiteY4" fmla="*/ 0 h 68708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87723" h="6870819">
                <a:moveTo>
                  <a:pt x="2162086" y="0"/>
                </a:moveTo>
                <a:lnTo>
                  <a:pt x="0" y="196553"/>
                </a:lnTo>
                <a:lnTo>
                  <a:pt x="0" y="6862273"/>
                </a:lnTo>
                <a:lnTo>
                  <a:pt x="2187723" y="6870819"/>
                </a:lnTo>
                <a:cubicBezTo>
                  <a:pt x="2179177" y="4580546"/>
                  <a:pt x="2170632" y="2290273"/>
                  <a:pt x="2162086" y="0"/>
                </a:cubicBezTo>
                <a:close/>
              </a:path>
            </a:pathLst>
          </a:cu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hlinkClick r:id="rId2" action="ppaction://hlinksldjump"/>
          </p:cNvPr>
          <p:cNvPicPr>
            <a:picLocks noChangeAspect="1"/>
          </p:cNvPicPr>
          <p:nvPr/>
        </p:nvPicPr>
        <p:blipFill>
          <a:blip r:embed="rId3"/>
          <a:stretch>
            <a:fillRect/>
          </a:stretch>
        </p:blipFill>
        <p:spPr>
          <a:xfrm>
            <a:off x="183067" y="147241"/>
            <a:ext cx="1908213" cy="664522"/>
          </a:xfrm>
          <a:prstGeom prst="rect">
            <a:avLst/>
          </a:prstGeom>
        </p:spPr>
      </p:pic>
      <p:sp>
        <p:nvSpPr>
          <p:cNvPr id="8" name="Cube 7"/>
          <p:cNvSpPr/>
          <p:nvPr/>
        </p:nvSpPr>
        <p:spPr>
          <a:xfrm>
            <a:off x="3313202" y="1449045"/>
            <a:ext cx="1127368" cy="4041203"/>
          </a:xfrm>
          <a:prstGeom prst="cube">
            <a:avLst>
              <a:gd name="adj" fmla="val 62039"/>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Cube 33"/>
          <p:cNvSpPr/>
          <p:nvPr/>
        </p:nvSpPr>
        <p:spPr>
          <a:xfrm>
            <a:off x="3779002" y="743593"/>
            <a:ext cx="1477980" cy="4744548"/>
          </a:xfrm>
          <a:prstGeom prst="cube">
            <a:avLst>
              <a:gd name="adj" fmla="val 62039"/>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Cube 34"/>
          <p:cNvSpPr/>
          <p:nvPr/>
        </p:nvSpPr>
        <p:spPr>
          <a:xfrm rot="20808587">
            <a:off x="4648192" y="1479407"/>
            <a:ext cx="1127368" cy="4041203"/>
          </a:xfrm>
          <a:prstGeom prst="cube">
            <a:avLst>
              <a:gd name="adj" fmla="val 62039"/>
            </a:avLst>
          </a:prstGeom>
          <a:solidFill>
            <a:schemeClr val="accent5">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hlinkClick r:id="rId4" action="ppaction://hlinksldjump"/>
          </p:cNvPr>
          <p:cNvSpPr txBox="1"/>
          <p:nvPr/>
        </p:nvSpPr>
        <p:spPr>
          <a:xfrm rot="16200000">
            <a:off x="2040029" y="3317919"/>
            <a:ext cx="3993401" cy="523220"/>
          </a:xfrm>
          <a:prstGeom prst="rect">
            <a:avLst/>
          </a:prstGeom>
          <a:noFill/>
        </p:spPr>
        <p:txBody>
          <a:bodyPr wrap="none" rtlCol="0">
            <a:spAutoFit/>
          </a:bodyPr>
          <a:lstStyle/>
          <a:p>
            <a:pPr algn="ctr"/>
            <a:r>
              <a:rPr lang="en-US" b="1" dirty="0">
                <a:latin typeface="Bradley Hand ITC" panose="03070402050302030203" pitchFamily="66" charset="0"/>
              </a:rPr>
              <a:t>Lock e’m Up</a:t>
            </a:r>
          </a:p>
          <a:p>
            <a:pPr algn="ctr"/>
            <a:r>
              <a:rPr lang="en-US" sz="1000" b="1" dirty="0">
                <a:latin typeface="Bell MT" panose="02020503060305020303" pitchFamily="18" charset="0"/>
              </a:rPr>
              <a:t>The step by step hand book for building your own indoor prison sell</a:t>
            </a:r>
          </a:p>
        </p:txBody>
      </p:sp>
      <p:sp>
        <p:nvSpPr>
          <p:cNvPr id="19" name="Freeform: Shape 18"/>
          <p:cNvSpPr/>
          <p:nvPr/>
        </p:nvSpPr>
        <p:spPr>
          <a:xfrm>
            <a:off x="3890568" y="739674"/>
            <a:ext cx="1269677" cy="885279"/>
          </a:xfrm>
          <a:custGeom>
            <a:avLst/>
            <a:gdLst>
              <a:gd name="connsiteX0" fmla="*/ 861982 w 1269677"/>
              <a:gd name="connsiteY0" fmla="*/ 0 h 885279"/>
              <a:gd name="connsiteX1" fmla="*/ 0 w 1269677"/>
              <a:gd name="connsiteY1" fmla="*/ 885279 h 885279"/>
              <a:gd name="connsiteX2" fmla="*/ 384398 w 1269677"/>
              <a:gd name="connsiteY2" fmla="*/ 885279 h 885279"/>
              <a:gd name="connsiteX3" fmla="*/ 1269677 w 1269677"/>
              <a:gd name="connsiteY3" fmla="*/ 11648 h 885279"/>
              <a:gd name="connsiteX4" fmla="*/ 861982 w 1269677"/>
              <a:gd name="connsiteY4" fmla="*/ 0 h 8852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9677" h="885279">
                <a:moveTo>
                  <a:pt x="861982" y="0"/>
                </a:moveTo>
                <a:lnTo>
                  <a:pt x="0" y="885279"/>
                </a:lnTo>
                <a:lnTo>
                  <a:pt x="384398" y="885279"/>
                </a:lnTo>
                <a:lnTo>
                  <a:pt x="1269677" y="11648"/>
                </a:lnTo>
                <a:lnTo>
                  <a:pt x="861982" y="0"/>
                </a:lnTo>
                <a:close/>
              </a:path>
            </a:pathLst>
          </a:cu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Freeform: Shape 35"/>
          <p:cNvSpPr/>
          <p:nvPr/>
        </p:nvSpPr>
        <p:spPr>
          <a:xfrm>
            <a:off x="4455516" y="1415282"/>
            <a:ext cx="780443" cy="885279"/>
          </a:xfrm>
          <a:custGeom>
            <a:avLst/>
            <a:gdLst>
              <a:gd name="connsiteX0" fmla="*/ 0 w 780443"/>
              <a:gd name="connsiteY0" fmla="*/ 885279 h 885279"/>
              <a:gd name="connsiteX1" fmla="*/ 477585 w 780443"/>
              <a:gd name="connsiteY1" fmla="*/ 81538 h 885279"/>
              <a:gd name="connsiteX2" fmla="*/ 780443 w 780443"/>
              <a:gd name="connsiteY2" fmla="*/ 0 h 885279"/>
              <a:gd name="connsiteX3" fmla="*/ 297034 w 780443"/>
              <a:gd name="connsiteY3" fmla="*/ 803740 h 885279"/>
              <a:gd name="connsiteX4" fmla="*/ 0 w 780443"/>
              <a:gd name="connsiteY4" fmla="*/ 885279 h 8852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0443" h="885279">
                <a:moveTo>
                  <a:pt x="0" y="885279"/>
                </a:moveTo>
                <a:lnTo>
                  <a:pt x="477585" y="81538"/>
                </a:lnTo>
                <a:lnTo>
                  <a:pt x="780443" y="0"/>
                </a:lnTo>
                <a:lnTo>
                  <a:pt x="297034" y="803740"/>
                </a:lnTo>
                <a:lnTo>
                  <a:pt x="0" y="885279"/>
                </a:lnTo>
                <a:close/>
              </a:path>
            </a:pathLst>
          </a:cu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Freeform: Shape 36"/>
          <p:cNvSpPr/>
          <p:nvPr/>
        </p:nvSpPr>
        <p:spPr>
          <a:xfrm>
            <a:off x="3412983" y="1729789"/>
            <a:ext cx="366925" cy="378573"/>
          </a:xfrm>
          <a:custGeom>
            <a:avLst/>
            <a:gdLst>
              <a:gd name="connsiteX0" fmla="*/ 0 w 366925"/>
              <a:gd name="connsiteY0" fmla="*/ 378573 h 378573"/>
              <a:gd name="connsiteX1" fmla="*/ 361101 w 366925"/>
              <a:gd name="connsiteY1" fmla="*/ 0 h 378573"/>
              <a:gd name="connsiteX2" fmla="*/ 366925 w 366925"/>
              <a:gd name="connsiteY2" fmla="*/ 320331 h 378573"/>
              <a:gd name="connsiteX3" fmla="*/ 308683 w 366925"/>
              <a:gd name="connsiteY3" fmla="*/ 372749 h 378573"/>
              <a:gd name="connsiteX4" fmla="*/ 0 w 366925"/>
              <a:gd name="connsiteY4" fmla="*/ 378573 h 3785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6925" h="378573">
                <a:moveTo>
                  <a:pt x="0" y="378573"/>
                </a:moveTo>
                <a:lnTo>
                  <a:pt x="361101" y="0"/>
                </a:lnTo>
                <a:lnTo>
                  <a:pt x="366925" y="320331"/>
                </a:lnTo>
                <a:lnTo>
                  <a:pt x="308683" y="372749"/>
                </a:lnTo>
                <a:lnTo>
                  <a:pt x="0" y="378573"/>
                </a:lnTo>
                <a:close/>
              </a:path>
            </a:pathLst>
          </a:cu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TextBox 37">
            <a:hlinkClick r:id="rId5" action="ppaction://hlinksldjump"/>
          </p:cNvPr>
          <p:cNvSpPr txBox="1"/>
          <p:nvPr/>
        </p:nvSpPr>
        <p:spPr>
          <a:xfrm rot="16200000">
            <a:off x="2070641" y="3655786"/>
            <a:ext cx="2959656" cy="369332"/>
          </a:xfrm>
          <a:prstGeom prst="rect">
            <a:avLst/>
          </a:prstGeom>
          <a:noFill/>
        </p:spPr>
        <p:txBody>
          <a:bodyPr wrap="none" rtlCol="0">
            <a:spAutoFit/>
          </a:bodyPr>
          <a:lstStyle/>
          <a:p>
            <a:r>
              <a:rPr lang="en-US" i="1" dirty="0">
                <a:effectLst>
                  <a:outerShdw blurRad="38100" dist="38100" dir="2700000" algn="tl">
                    <a:srgbClr val="000000">
                      <a:alpha val="43137"/>
                    </a:srgbClr>
                  </a:outerShdw>
                </a:effectLst>
                <a:latin typeface="Bell MT" panose="02020503060305020303" pitchFamily="18" charset="0"/>
              </a:rPr>
              <a:t>The Big Book Of Barbed Wire</a:t>
            </a:r>
          </a:p>
        </p:txBody>
      </p:sp>
      <p:sp>
        <p:nvSpPr>
          <p:cNvPr id="39" name="TextBox 38">
            <a:hlinkClick r:id="rId6" action="ppaction://hlinksldjump"/>
          </p:cNvPr>
          <p:cNvSpPr txBox="1"/>
          <p:nvPr/>
        </p:nvSpPr>
        <p:spPr>
          <a:xfrm rot="15342306">
            <a:off x="3510125" y="3592730"/>
            <a:ext cx="2832827" cy="523220"/>
          </a:xfrm>
          <a:prstGeom prst="rect">
            <a:avLst/>
          </a:prstGeom>
          <a:noFill/>
        </p:spPr>
        <p:txBody>
          <a:bodyPr wrap="none" rtlCol="0">
            <a:spAutoFit/>
          </a:bodyPr>
          <a:lstStyle/>
          <a:p>
            <a:pPr algn="ctr"/>
            <a:r>
              <a:rPr lang="en-US" sz="1400" dirty="0"/>
              <a:t>They Wont Step Talking:</a:t>
            </a:r>
          </a:p>
          <a:p>
            <a:r>
              <a:rPr lang="en-US" sz="1400" dirty="0"/>
              <a:t> </a:t>
            </a:r>
            <a:r>
              <a:rPr lang="en-US" sz="1100" dirty="0"/>
              <a:t>how to make the voices in your head go away</a:t>
            </a:r>
            <a:endParaRPr lang="en-US" sz="1400" dirty="0"/>
          </a:p>
        </p:txBody>
      </p:sp>
      <p:sp>
        <p:nvSpPr>
          <p:cNvPr id="40" name="Explosion: 8 Points 39"/>
          <p:cNvSpPr/>
          <p:nvPr/>
        </p:nvSpPr>
        <p:spPr>
          <a:xfrm>
            <a:off x="3410784" y="2176988"/>
            <a:ext cx="256693" cy="303147"/>
          </a:xfrm>
          <a:prstGeom prst="irregularSeal1">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Explosion: 8 Points 40"/>
          <p:cNvSpPr/>
          <p:nvPr/>
        </p:nvSpPr>
        <p:spPr>
          <a:xfrm flipH="1">
            <a:off x="3355506" y="5179446"/>
            <a:ext cx="234453" cy="281670"/>
          </a:xfrm>
          <a:prstGeom prst="irregularSeal1">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TextBox 41"/>
          <p:cNvSpPr txBox="1"/>
          <p:nvPr/>
        </p:nvSpPr>
        <p:spPr>
          <a:xfrm>
            <a:off x="1804386" y="1488589"/>
            <a:ext cx="314510" cy="369332"/>
          </a:xfrm>
          <a:prstGeom prst="rect">
            <a:avLst/>
          </a:prstGeom>
          <a:noFill/>
        </p:spPr>
        <p:txBody>
          <a:bodyPr wrap="none" rtlCol="0">
            <a:spAutoFit/>
          </a:bodyPr>
          <a:lstStyle/>
          <a:p>
            <a:r>
              <a:rPr lang="en-US" dirty="0">
                <a:solidFill>
                  <a:srgbClr val="C00000"/>
                </a:solidFill>
                <a:latin typeface="Bradley Hand ITC" panose="03070402050302030203" pitchFamily="66" charset="0"/>
              </a:rPr>
              <a:t>3</a:t>
            </a:r>
          </a:p>
        </p:txBody>
      </p:sp>
      <p:sp>
        <p:nvSpPr>
          <p:cNvPr id="43" name="TextBox 42"/>
          <p:cNvSpPr txBox="1"/>
          <p:nvPr/>
        </p:nvSpPr>
        <p:spPr>
          <a:xfrm>
            <a:off x="829256" y="997647"/>
            <a:ext cx="429926" cy="369332"/>
          </a:xfrm>
          <a:prstGeom prst="rect">
            <a:avLst/>
          </a:prstGeom>
          <a:noFill/>
        </p:spPr>
        <p:txBody>
          <a:bodyPr wrap="none" rtlCol="0">
            <a:spAutoFit/>
          </a:bodyPr>
          <a:lstStyle/>
          <a:p>
            <a:r>
              <a:rPr lang="en-US" dirty="0">
                <a:solidFill>
                  <a:srgbClr val="C00000"/>
                </a:solidFill>
                <a:latin typeface="Bradley Hand ITC" panose="03070402050302030203" pitchFamily="66" charset="0"/>
              </a:rPr>
              <a:t>12</a:t>
            </a:r>
          </a:p>
        </p:txBody>
      </p:sp>
      <p:sp>
        <p:nvSpPr>
          <p:cNvPr id="44" name="TextBox 43"/>
          <p:cNvSpPr txBox="1"/>
          <p:nvPr/>
        </p:nvSpPr>
        <p:spPr>
          <a:xfrm>
            <a:off x="362399" y="4176016"/>
            <a:ext cx="324128" cy="369332"/>
          </a:xfrm>
          <a:prstGeom prst="rect">
            <a:avLst/>
          </a:prstGeom>
          <a:noFill/>
        </p:spPr>
        <p:txBody>
          <a:bodyPr wrap="none" rtlCol="0">
            <a:spAutoFit/>
          </a:bodyPr>
          <a:lstStyle/>
          <a:p>
            <a:r>
              <a:rPr lang="en-US" dirty="0">
                <a:solidFill>
                  <a:srgbClr val="C00000"/>
                </a:solidFill>
                <a:latin typeface="Bradley Hand ITC" panose="03070402050302030203" pitchFamily="66" charset="0"/>
              </a:rPr>
              <a:t>6</a:t>
            </a:r>
          </a:p>
        </p:txBody>
      </p:sp>
      <p:sp>
        <p:nvSpPr>
          <p:cNvPr id="45" name="TextBox 44"/>
          <p:cNvSpPr txBox="1"/>
          <p:nvPr/>
        </p:nvSpPr>
        <p:spPr>
          <a:xfrm>
            <a:off x="1921930" y="6309207"/>
            <a:ext cx="260093" cy="369332"/>
          </a:xfrm>
          <a:prstGeom prst="rect">
            <a:avLst/>
          </a:prstGeom>
          <a:noFill/>
        </p:spPr>
        <p:txBody>
          <a:bodyPr wrap="square" rtlCol="0">
            <a:spAutoFit/>
          </a:bodyPr>
          <a:lstStyle/>
          <a:p>
            <a:r>
              <a:rPr lang="en-US" dirty="0">
                <a:solidFill>
                  <a:srgbClr val="C00000"/>
                </a:solidFill>
                <a:latin typeface="Bradley Hand ITC" panose="03070402050302030203" pitchFamily="66" charset="0"/>
              </a:rPr>
              <a:t>9</a:t>
            </a:r>
          </a:p>
        </p:txBody>
      </p:sp>
      <p:sp>
        <p:nvSpPr>
          <p:cNvPr id="46" name="Rectangle 45"/>
          <p:cNvSpPr/>
          <p:nvPr/>
        </p:nvSpPr>
        <p:spPr>
          <a:xfrm>
            <a:off x="6783443" y="729101"/>
            <a:ext cx="2148439" cy="3263046"/>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TextBox 46">
            <a:hlinkClick r:id="rId7" action="ppaction://hlinksldjump"/>
          </p:cNvPr>
          <p:cNvSpPr txBox="1"/>
          <p:nvPr/>
        </p:nvSpPr>
        <p:spPr>
          <a:xfrm>
            <a:off x="1802962" y="1487162"/>
            <a:ext cx="314510" cy="369332"/>
          </a:xfrm>
          <a:prstGeom prst="rect">
            <a:avLst/>
          </a:prstGeom>
          <a:noFill/>
        </p:spPr>
        <p:txBody>
          <a:bodyPr wrap="none" rtlCol="0">
            <a:spAutoFit/>
          </a:bodyPr>
          <a:lstStyle/>
          <a:p>
            <a:r>
              <a:rPr lang="en-US" dirty="0">
                <a:solidFill>
                  <a:srgbClr val="C00000"/>
                </a:solidFill>
                <a:latin typeface="Bradley Hand ITC" panose="03070402050302030203" pitchFamily="66" charset="0"/>
              </a:rPr>
              <a:t>3</a:t>
            </a:r>
          </a:p>
        </p:txBody>
      </p:sp>
      <p:sp>
        <p:nvSpPr>
          <p:cNvPr id="48" name="TextBox 47">
            <a:hlinkClick r:id="rId7" action="ppaction://hlinksldjump"/>
          </p:cNvPr>
          <p:cNvSpPr txBox="1"/>
          <p:nvPr/>
        </p:nvSpPr>
        <p:spPr>
          <a:xfrm>
            <a:off x="827832" y="996220"/>
            <a:ext cx="429926" cy="369332"/>
          </a:xfrm>
          <a:prstGeom prst="rect">
            <a:avLst/>
          </a:prstGeom>
          <a:noFill/>
        </p:spPr>
        <p:txBody>
          <a:bodyPr wrap="none" rtlCol="0">
            <a:spAutoFit/>
          </a:bodyPr>
          <a:lstStyle/>
          <a:p>
            <a:r>
              <a:rPr lang="en-US" dirty="0">
                <a:solidFill>
                  <a:srgbClr val="C00000"/>
                </a:solidFill>
                <a:latin typeface="Bradley Hand ITC" panose="03070402050302030203" pitchFamily="66" charset="0"/>
              </a:rPr>
              <a:t>12</a:t>
            </a:r>
          </a:p>
        </p:txBody>
      </p:sp>
      <p:sp>
        <p:nvSpPr>
          <p:cNvPr id="49" name="TextBox 48">
            <a:hlinkClick r:id="rId7" action="ppaction://hlinksldjump"/>
          </p:cNvPr>
          <p:cNvSpPr txBox="1"/>
          <p:nvPr/>
        </p:nvSpPr>
        <p:spPr>
          <a:xfrm>
            <a:off x="360975" y="4174589"/>
            <a:ext cx="324128" cy="369332"/>
          </a:xfrm>
          <a:prstGeom prst="rect">
            <a:avLst/>
          </a:prstGeom>
          <a:noFill/>
        </p:spPr>
        <p:txBody>
          <a:bodyPr wrap="none" rtlCol="0">
            <a:spAutoFit/>
          </a:bodyPr>
          <a:lstStyle/>
          <a:p>
            <a:r>
              <a:rPr lang="en-US" dirty="0">
                <a:solidFill>
                  <a:srgbClr val="C00000"/>
                </a:solidFill>
                <a:latin typeface="Bradley Hand ITC" panose="03070402050302030203" pitchFamily="66" charset="0"/>
              </a:rPr>
              <a:t>6</a:t>
            </a:r>
          </a:p>
        </p:txBody>
      </p:sp>
      <p:sp>
        <p:nvSpPr>
          <p:cNvPr id="50" name="TextBox 49">
            <a:hlinkClick r:id="rId7" action="ppaction://hlinksldjump"/>
          </p:cNvPr>
          <p:cNvSpPr txBox="1"/>
          <p:nvPr/>
        </p:nvSpPr>
        <p:spPr>
          <a:xfrm>
            <a:off x="1920506" y="6307780"/>
            <a:ext cx="260093" cy="369332"/>
          </a:xfrm>
          <a:prstGeom prst="rect">
            <a:avLst/>
          </a:prstGeom>
          <a:noFill/>
        </p:spPr>
        <p:txBody>
          <a:bodyPr wrap="square" rtlCol="0">
            <a:spAutoFit/>
          </a:bodyPr>
          <a:lstStyle/>
          <a:p>
            <a:r>
              <a:rPr lang="en-US" dirty="0">
                <a:solidFill>
                  <a:srgbClr val="C00000"/>
                </a:solidFill>
                <a:latin typeface="Bradley Hand ITC" panose="03070402050302030203" pitchFamily="66" charset="0"/>
              </a:rPr>
              <a:t>9</a:t>
            </a:r>
          </a:p>
        </p:txBody>
      </p:sp>
      <p:pic>
        <p:nvPicPr>
          <p:cNvPr id="31" name="Picture 30"/>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998186" y="638501"/>
            <a:ext cx="484798" cy="583374"/>
          </a:xfrm>
          <a:prstGeom prst="rect">
            <a:avLst/>
          </a:prstGeom>
        </p:spPr>
      </p:pic>
      <p:sp>
        <p:nvSpPr>
          <p:cNvPr id="32" name="TextBox 31"/>
          <p:cNvSpPr txBox="1"/>
          <p:nvPr/>
        </p:nvSpPr>
        <p:spPr>
          <a:xfrm rot="3541000">
            <a:off x="6068457" y="2202593"/>
            <a:ext cx="3634072" cy="307777"/>
          </a:xfrm>
          <a:prstGeom prst="rect">
            <a:avLst/>
          </a:prstGeom>
          <a:noFill/>
        </p:spPr>
        <p:txBody>
          <a:bodyPr wrap="none" rtlCol="0">
            <a:spAutoFit/>
          </a:bodyPr>
          <a:lstStyle/>
          <a:p>
            <a:r>
              <a:rPr lang="en-US" sz="1400" dirty="0"/>
              <a:t>The Locker Combination is in the other cabinet.</a:t>
            </a:r>
          </a:p>
        </p:txBody>
      </p:sp>
    </p:spTree>
    <p:extLst>
      <p:ext uri="{BB962C8B-B14F-4D97-AF65-F5344CB8AC3E}">
        <p14:creationId xmlns:p14="http://schemas.microsoft.com/office/powerpoint/2010/main" val="253541606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0" y="0"/>
            <a:ext cx="12192000" cy="6858000"/>
          </a:xfrm>
          <a:prstGeom prst="rect">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Cube 12"/>
          <p:cNvSpPr/>
          <p:nvPr/>
        </p:nvSpPr>
        <p:spPr>
          <a:xfrm>
            <a:off x="-5490675" y="-1880076"/>
            <a:ext cx="9824815" cy="8558614"/>
          </a:xfrm>
          <a:prstGeom prst="cube">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2827233" y="0"/>
            <a:ext cx="6537534" cy="6195701"/>
          </a:xfrm>
          <a:prstGeom prst="rect">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ube 3"/>
          <p:cNvSpPr/>
          <p:nvPr/>
        </p:nvSpPr>
        <p:spPr>
          <a:xfrm>
            <a:off x="2182025" y="-1880075"/>
            <a:ext cx="9824815" cy="8558614"/>
          </a:xfrm>
          <a:prstGeom prst="cube">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Frame 4"/>
          <p:cNvSpPr/>
          <p:nvPr/>
        </p:nvSpPr>
        <p:spPr>
          <a:xfrm>
            <a:off x="2182024" y="264919"/>
            <a:ext cx="7672699" cy="6413619"/>
          </a:xfrm>
          <a:prstGeom prst="frame">
            <a:avLst>
              <a:gd name="adj1" fmla="val 3973"/>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 name="Freeform: Shape 11"/>
          <p:cNvSpPr/>
          <p:nvPr/>
        </p:nvSpPr>
        <p:spPr>
          <a:xfrm>
            <a:off x="2442754" y="509451"/>
            <a:ext cx="7158446" cy="5917475"/>
          </a:xfrm>
          <a:custGeom>
            <a:avLst/>
            <a:gdLst>
              <a:gd name="connsiteX0" fmla="*/ 0 w 7158446"/>
              <a:gd name="connsiteY0" fmla="*/ 5917475 h 5917475"/>
              <a:gd name="connsiteX1" fmla="*/ 1502229 w 7158446"/>
              <a:gd name="connsiteY1" fmla="*/ 4284618 h 5917475"/>
              <a:gd name="connsiteX2" fmla="*/ 1463040 w 7158446"/>
              <a:gd name="connsiteY2" fmla="*/ 13063 h 5917475"/>
              <a:gd name="connsiteX3" fmla="*/ 7158446 w 7158446"/>
              <a:gd name="connsiteY3" fmla="*/ 0 h 5917475"/>
              <a:gd name="connsiteX4" fmla="*/ 7158446 w 7158446"/>
              <a:gd name="connsiteY4" fmla="*/ 4258492 h 5917475"/>
              <a:gd name="connsiteX5" fmla="*/ 1515292 w 7158446"/>
              <a:gd name="connsiteY5" fmla="*/ 4258492 h 5917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58446" h="5917475">
                <a:moveTo>
                  <a:pt x="0" y="5917475"/>
                </a:moveTo>
                <a:lnTo>
                  <a:pt x="1502229" y="4284618"/>
                </a:lnTo>
                <a:lnTo>
                  <a:pt x="1463040" y="13063"/>
                </a:lnTo>
                <a:lnTo>
                  <a:pt x="7158446" y="0"/>
                </a:lnTo>
                <a:lnTo>
                  <a:pt x="7158446" y="4258492"/>
                </a:lnTo>
                <a:lnTo>
                  <a:pt x="1515292" y="4258492"/>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Cube 28"/>
          <p:cNvSpPr/>
          <p:nvPr/>
        </p:nvSpPr>
        <p:spPr>
          <a:xfrm>
            <a:off x="971820" y="2691838"/>
            <a:ext cx="392709" cy="1777324"/>
          </a:xfrm>
          <a:prstGeom prst="cube">
            <a:avLst/>
          </a:prstGeom>
          <a:solidFill>
            <a:schemeClr val="bg1">
              <a:lumMod val="85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Freeform: Shape 27"/>
          <p:cNvSpPr/>
          <p:nvPr/>
        </p:nvSpPr>
        <p:spPr>
          <a:xfrm>
            <a:off x="8546" y="264920"/>
            <a:ext cx="2187723" cy="6413619"/>
          </a:xfrm>
          <a:custGeom>
            <a:avLst/>
            <a:gdLst>
              <a:gd name="connsiteX0" fmla="*/ 2162086 w 2187723"/>
              <a:gd name="connsiteY0" fmla="*/ 0 h 6870819"/>
              <a:gd name="connsiteX1" fmla="*/ 0 w 2187723"/>
              <a:gd name="connsiteY1" fmla="*/ 196553 h 6870819"/>
              <a:gd name="connsiteX2" fmla="*/ 0 w 2187723"/>
              <a:gd name="connsiteY2" fmla="*/ 6862273 h 6870819"/>
              <a:gd name="connsiteX3" fmla="*/ 2187723 w 2187723"/>
              <a:gd name="connsiteY3" fmla="*/ 6870819 h 6870819"/>
              <a:gd name="connsiteX4" fmla="*/ 2162086 w 2187723"/>
              <a:gd name="connsiteY4" fmla="*/ 0 h 68708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87723" h="6870819">
                <a:moveTo>
                  <a:pt x="2162086" y="0"/>
                </a:moveTo>
                <a:lnTo>
                  <a:pt x="0" y="196553"/>
                </a:lnTo>
                <a:lnTo>
                  <a:pt x="0" y="6862273"/>
                </a:lnTo>
                <a:lnTo>
                  <a:pt x="2187723" y="6870819"/>
                </a:lnTo>
                <a:cubicBezTo>
                  <a:pt x="2179177" y="4580546"/>
                  <a:pt x="2170632" y="2290273"/>
                  <a:pt x="2162086" y="0"/>
                </a:cubicBezTo>
                <a:close/>
              </a:path>
            </a:pathLst>
          </a:cu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hlinkClick r:id="rId2" action="ppaction://hlinksldjump"/>
          </p:cNvPr>
          <p:cNvPicPr>
            <a:picLocks noChangeAspect="1"/>
          </p:cNvPicPr>
          <p:nvPr/>
        </p:nvPicPr>
        <p:blipFill>
          <a:blip r:embed="rId3"/>
          <a:stretch>
            <a:fillRect/>
          </a:stretch>
        </p:blipFill>
        <p:spPr>
          <a:xfrm>
            <a:off x="183067" y="147241"/>
            <a:ext cx="1908213" cy="664522"/>
          </a:xfrm>
          <a:prstGeom prst="rect">
            <a:avLst/>
          </a:prstGeom>
        </p:spPr>
      </p:pic>
      <p:sp>
        <p:nvSpPr>
          <p:cNvPr id="30" name="Rectangle: Beveled 29"/>
          <p:cNvSpPr/>
          <p:nvPr/>
        </p:nvSpPr>
        <p:spPr>
          <a:xfrm>
            <a:off x="6831181" y="5317958"/>
            <a:ext cx="5266404" cy="1460534"/>
          </a:xfrm>
          <a:prstGeom prst="bevel">
            <a:avLst>
              <a:gd name="adj" fmla="val 5233"/>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TextBox 30"/>
          <p:cNvSpPr txBox="1"/>
          <p:nvPr/>
        </p:nvSpPr>
        <p:spPr>
          <a:xfrm>
            <a:off x="6918834" y="5755550"/>
            <a:ext cx="5101840" cy="738664"/>
          </a:xfrm>
          <a:prstGeom prst="rect">
            <a:avLst/>
          </a:prstGeom>
          <a:noFill/>
        </p:spPr>
        <p:txBody>
          <a:bodyPr wrap="square" rtlCol="0">
            <a:spAutoFit/>
          </a:bodyPr>
          <a:lstStyle/>
          <a:p>
            <a:r>
              <a:rPr lang="en-US" sz="1400" b="1" i="1" dirty="0">
                <a:latin typeface="Comic Sans MS" panose="030F0702030302020204" pitchFamily="66" charset="0"/>
              </a:rPr>
              <a:t>You know, I got this book thinking that it would help with my ummm....how should I put it......my problem, and THEY say it did, however, I am still not convinced</a:t>
            </a:r>
          </a:p>
        </p:txBody>
      </p:sp>
      <p:sp>
        <p:nvSpPr>
          <p:cNvPr id="32" name="Rectangle: Beveled 31"/>
          <p:cNvSpPr/>
          <p:nvPr/>
        </p:nvSpPr>
        <p:spPr>
          <a:xfrm>
            <a:off x="6910287" y="5424835"/>
            <a:ext cx="5110386" cy="348460"/>
          </a:xfrm>
          <a:prstGeom prst="bevel">
            <a:avLst>
              <a:gd name="adj" fmla="val 7581"/>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hlinkClick r:id="rId4" action="ppaction://hlinksldjump"/>
          </p:cNvPr>
          <p:cNvSpPr/>
          <p:nvPr/>
        </p:nvSpPr>
        <p:spPr>
          <a:xfrm>
            <a:off x="6987200" y="5490248"/>
            <a:ext cx="877621" cy="214180"/>
          </a:xfrm>
          <a:prstGeom prst="rect">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i="1" dirty="0">
                <a:solidFill>
                  <a:schemeClr val="tx1"/>
                </a:solidFill>
                <a:latin typeface="Consolas" panose="020B0609020204030204" pitchFamily="49" charset="0"/>
              </a:rPr>
              <a:t>Close</a:t>
            </a:r>
          </a:p>
        </p:txBody>
      </p:sp>
      <p:sp>
        <p:nvSpPr>
          <p:cNvPr id="8" name="Cube 7"/>
          <p:cNvSpPr/>
          <p:nvPr/>
        </p:nvSpPr>
        <p:spPr>
          <a:xfrm>
            <a:off x="3313202" y="1449045"/>
            <a:ext cx="1127368" cy="4041203"/>
          </a:xfrm>
          <a:prstGeom prst="cube">
            <a:avLst>
              <a:gd name="adj" fmla="val 62039"/>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Cube 33"/>
          <p:cNvSpPr/>
          <p:nvPr/>
        </p:nvSpPr>
        <p:spPr>
          <a:xfrm>
            <a:off x="3779002" y="743593"/>
            <a:ext cx="1477980" cy="4744548"/>
          </a:xfrm>
          <a:prstGeom prst="cube">
            <a:avLst>
              <a:gd name="adj" fmla="val 62039"/>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Cube 34"/>
          <p:cNvSpPr/>
          <p:nvPr/>
        </p:nvSpPr>
        <p:spPr>
          <a:xfrm rot="20808587">
            <a:off x="4648192" y="1479407"/>
            <a:ext cx="1127368" cy="4041203"/>
          </a:xfrm>
          <a:prstGeom prst="cube">
            <a:avLst>
              <a:gd name="adj" fmla="val 62039"/>
            </a:avLst>
          </a:prstGeom>
          <a:solidFill>
            <a:schemeClr val="accent5">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hlinkClick r:id="rId5" action="ppaction://hlinksldjump"/>
          </p:cNvPr>
          <p:cNvSpPr txBox="1"/>
          <p:nvPr/>
        </p:nvSpPr>
        <p:spPr>
          <a:xfrm rot="16200000">
            <a:off x="2040029" y="3317919"/>
            <a:ext cx="3993401" cy="523220"/>
          </a:xfrm>
          <a:prstGeom prst="rect">
            <a:avLst/>
          </a:prstGeom>
          <a:noFill/>
        </p:spPr>
        <p:txBody>
          <a:bodyPr wrap="none" rtlCol="0">
            <a:spAutoFit/>
          </a:bodyPr>
          <a:lstStyle/>
          <a:p>
            <a:pPr algn="ctr"/>
            <a:r>
              <a:rPr lang="en-US" b="1" dirty="0">
                <a:latin typeface="Bradley Hand ITC" panose="03070402050302030203" pitchFamily="66" charset="0"/>
              </a:rPr>
              <a:t>Lock e’m Up</a:t>
            </a:r>
          </a:p>
          <a:p>
            <a:pPr algn="ctr"/>
            <a:r>
              <a:rPr lang="en-US" sz="1000" b="1" dirty="0">
                <a:latin typeface="Bell MT" panose="02020503060305020303" pitchFamily="18" charset="0"/>
              </a:rPr>
              <a:t>The step by step hand book for building your own indoor prison sell</a:t>
            </a:r>
          </a:p>
        </p:txBody>
      </p:sp>
      <p:sp>
        <p:nvSpPr>
          <p:cNvPr id="19" name="Freeform: Shape 18"/>
          <p:cNvSpPr/>
          <p:nvPr/>
        </p:nvSpPr>
        <p:spPr>
          <a:xfrm>
            <a:off x="3890568" y="739674"/>
            <a:ext cx="1269677" cy="885279"/>
          </a:xfrm>
          <a:custGeom>
            <a:avLst/>
            <a:gdLst>
              <a:gd name="connsiteX0" fmla="*/ 861982 w 1269677"/>
              <a:gd name="connsiteY0" fmla="*/ 0 h 885279"/>
              <a:gd name="connsiteX1" fmla="*/ 0 w 1269677"/>
              <a:gd name="connsiteY1" fmla="*/ 885279 h 885279"/>
              <a:gd name="connsiteX2" fmla="*/ 384398 w 1269677"/>
              <a:gd name="connsiteY2" fmla="*/ 885279 h 885279"/>
              <a:gd name="connsiteX3" fmla="*/ 1269677 w 1269677"/>
              <a:gd name="connsiteY3" fmla="*/ 11648 h 885279"/>
              <a:gd name="connsiteX4" fmla="*/ 861982 w 1269677"/>
              <a:gd name="connsiteY4" fmla="*/ 0 h 8852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9677" h="885279">
                <a:moveTo>
                  <a:pt x="861982" y="0"/>
                </a:moveTo>
                <a:lnTo>
                  <a:pt x="0" y="885279"/>
                </a:lnTo>
                <a:lnTo>
                  <a:pt x="384398" y="885279"/>
                </a:lnTo>
                <a:lnTo>
                  <a:pt x="1269677" y="11648"/>
                </a:lnTo>
                <a:lnTo>
                  <a:pt x="861982" y="0"/>
                </a:lnTo>
                <a:close/>
              </a:path>
            </a:pathLst>
          </a:cu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Freeform: Shape 35"/>
          <p:cNvSpPr/>
          <p:nvPr/>
        </p:nvSpPr>
        <p:spPr>
          <a:xfrm>
            <a:off x="4455516" y="1415282"/>
            <a:ext cx="780443" cy="885279"/>
          </a:xfrm>
          <a:custGeom>
            <a:avLst/>
            <a:gdLst>
              <a:gd name="connsiteX0" fmla="*/ 0 w 780443"/>
              <a:gd name="connsiteY0" fmla="*/ 885279 h 885279"/>
              <a:gd name="connsiteX1" fmla="*/ 477585 w 780443"/>
              <a:gd name="connsiteY1" fmla="*/ 81538 h 885279"/>
              <a:gd name="connsiteX2" fmla="*/ 780443 w 780443"/>
              <a:gd name="connsiteY2" fmla="*/ 0 h 885279"/>
              <a:gd name="connsiteX3" fmla="*/ 297034 w 780443"/>
              <a:gd name="connsiteY3" fmla="*/ 803740 h 885279"/>
              <a:gd name="connsiteX4" fmla="*/ 0 w 780443"/>
              <a:gd name="connsiteY4" fmla="*/ 885279 h 8852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0443" h="885279">
                <a:moveTo>
                  <a:pt x="0" y="885279"/>
                </a:moveTo>
                <a:lnTo>
                  <a:pt x="477585" y="81538"/>
                </a:lnTo>
                <a:lnTo>
                  <a:pt x="780443" y="0"/>
                </a:lnTo>
                <a:lnTo>
                  <a:pt x="297034" y="803740"/>
                </a:lnTo>
                <a:lnTo>
                  <a:pt x="0" y="885279"/>
                </a:lnTo>
                <a:close/>
              </a:path>
            </a:pathLst>
          </a:cu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Freeform: Shape 36"/>
          <p:cNvSpPr/>
          <p:nvPr/>
        </p:nvSpPr>
        <p:spPr>
          <a:xfrm>
            <a:off x="3412983" y="1729789"/>
            <a:ext cx="366925" cy="378573"/>
          </a:xfrm>
          <a:custGeom>
            <a:avLst/>
            <a:gdLst>
              <a:gd name="connsiteX0" fmla="*/ 0 w 366925"/>
              <a:gd name="connsiteY0" fmla="*/ 378573 h 378573"/>
              <a:gd name="connsiteX1" fmla="*/ 361101 w 366925"/>
              <a:gd name="connsiteY1" fmla="*/ 0 h 378573"/>
              <a:gd name="connsiteX2" fmla="*/ 366925 w 366925"/>
              <a:gd name="connsiteY2" fmla="*/ 320331 h 378573"/>
              <a:gd name="connsiteX3" fmla="*/ 308683 w 366925"/>
              <a:gd name="connsiteY3" fmla="*/ 372749 h 378573"/>
              <a:gd name="connsiteX4" fmla="*/ 0 w 366925"/>
              <a:gd name="connsiteY4" fmla="*/ 378573 h 3785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6925" h="378573">
                <a:moveTo>
                  <a:pt x="0" y="378573"/>
                </a:moveTo>
                <a:lnTo>
                  <a:pt x="361101" y="0"/>
                </a:lnTo>
                <a:lnTo>
                  <a:pt x="366925" y="320331"/>
                </a:lnTo>
                <a:lnTo>
                  <a:pt x="308683" y="372749"/>
                </a:lnTo>
                <a:lnTo>
                  <a:pt x="0" y="378573"/>
                </a:lnTo>
                <a:close/>
              </a:path>
            </a:pathLst>
          </a:cu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TextBox 37">
            <a:hlinkClick r:id="rId6" action="ppaction://hlinksldjump"/>
          </p:cNvPr>
          <p:cNvSpPr txBox="1"/>
          <p:nvPr/>
        </p:nvSpPr>
        <p:spPr>
          <a:xfrm rot="16200000">
            <a:off x="2070641" y="3655786"/>
            <a:ext cx="2959656" cy="369332"/>
          </a:xfrm>
          <a:prstGeom prst="rect">
            <a:avLst/>
          </a:prstGeom>
          <a:noFill/>
        </p:spPr>
        <p:txBody>
          <a:bodyPr wrap="none" rtlCol="0">
            <a:spAutoFit/>
          </a:bodyPr>
          <a:lstStyle/>
          <a:p>
            <a:r>
              <a:rPr lang="en-US" i="1" dirty="0">
                <a:effectLst>
                  <a:outerShdw blurRad="38100" dist="38100" dir="2700000" algn="tl">
                    <a:srgbClr val="000000">
                      <a:alpha val="43137"/>
                    </a:srgbClr>
                  </a:outerShdw>
                </a:effectLst>
                <a:latin typeface="Bell MT" panose="02020503060305020303" pitchFamily="18" charset="0"/>
              </a:rPr>
              <a:t>The Big Book Of Barbed Wire</a:t>
            </a:r>
          </a:p>
        </p:txBody>
      </p:sp>
      <p:sp>
        <p:nvSpPr>
          <p:cNvPr id="39" name="TextBox 38"/>
          <p:cNvSpPr txBox="1"/>
          <p:nvPr/>
        </p:nvSpPr>
        <p:spPr>
          <a:xfrm rot="15342306">
            <a:off x="3510125" y="3592730"/>
            <a:ext cx="2832827" cy="523220"/>
          </a:xfrm>
          <a:prstGeom prst="rect">
            <a:avLst/>
          </a:prstGeom>
          <a:noFill/>
        </p:spPr>
        <p:txBody>
          <a:bodyPr wrap="none" rtlCol="0">
            <a:spAutoFit/>
          </a:bodyPr>
          <a:lstStyle/>
          <a:p>
            <a:pPr algn="ctr"/>
            <a:r>
              <a:rPr lang="en-US" sz="1400" dirty="0"/>
              <a:t>They Wont Step Talking:</a:t>
            </a:r>
          </a:p>
          <a:p>
            <a:r>
              <a:rPr lang="en-US" sz="1400" dirty="0"/>
              <a:t> </a:t>
            </a:r>
            <a:r>
              <a:rPr lang="en-US" sz="1100" dirty="0"/>
              <a:t>how to make the voices in your head go away</a:t>
            </a:r>
            <a:endParaRPr lang="en-US" sz="1400" dirty="0"/>
          </a:p>
        </p:txBody>
      </p:sp>
      <p:sp>
        <p:nvSpPr>
          <p:cNvPr id="40" name="Explosion: 8 Points 39"/>
          <p:cNvSpPr/>
          <p:nvPr/>
        </p:nvSpPr>
        <p:spPr>
          <a:xfrm>
            <a:off x="3410784" y="2176988"/>
            <a:ext cx="256693" cy="303147"/>
          </a:xfrm>
          <a:prstGeom prst="irregularSeal1">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Explosion: 8 Points 40"/>
          <p:cNvSpPr/>
          <p:nvPr/>
        </p:nvSpPr>
        <p:spPr>
          <a:xfrm flipH="1">
            <a:off x="3355506" y="5179446"/>
            <a:ext cx="234453" cy="281670"/>
          </a:xfrm>
          <a:prstGeom prst="irregularSeal1">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TextBox 41"/>
          <p:cNvSpPr txBox="1"/>
          <p:nvPr/>
        </p:nvSpPr>
        <p:spPr>
          <a:xfrm>
            <a:off x="1804386" y="1488589"/>
            <a:ext cx="314510" cy="369332"/>
          </a:xfrm>
          <a:prstGeom prst="rect">
            <a:avLst/>
          </a:prstGeom>
          <a:noFill/>
        </p:spPr>
        <p:txBody>
          <a:bodyPr wrap="none" rtlCol="0">
            <a:spAutoFit/>
          </a:bodyPr>
          <a:lstStyle/>
          <a:p>
            <a:r>
              <a:rPr lang="en-US" dirty="0">
                <a:solidFill>
                  <a:srgbClr val="C00000"/>
                </a:solidFill>
                <a:latin typeface="Bradley Hand ITC" panose="03070402050302030203" pitchFamily="66" charset="0"/>
              </a:rPr>
              <a:t>3</a:t>
            </a:r>
          </a:p>
        </p:txBody>
      </p:sp>
      <p:sp>
        <p:nvSpPr>
          <p:cNvPr id="43" name="TextBox 42"/>
          <p:cNvSpPr txBox="1"/>
          <p:nvPr/>
        </p:nvSpPr>
        <p:spPr>
          <a:xfrm>
            <a:off x="829256" y="997647"/>
            <a:ext cx="429926" cy="369332"/>
          </a:xfrm>
          <a:prstGeom prst="rect">
            <a:avLst/>
          </a:prstGeom>
          <a:noFill/>
        </p:spPr>
        <p:txBody>
          <a:bodyPr wrap="none" rtlCol="0">
            <a:spAutoFit/>
          </a:bodyPr>
          <a:lstStyle/>
          <a:p>
            <a:r>
              <a:rPr lang="en-US" dirty="0">
                <a:solidFill>
                  <a:srgbClr val="C00000"/>
                </a:solidFill>
                <a:latin typeface="Bradley Hand ITC" panose="03070402050302030203" pitchFamily="66" charset="0"/>
              </a:rPr>
              <a:t>12</a:t>
            </a:r>
          </a:p>
        </p:txBody>
      </p:sp>
      <p:sp>
        <p:nvSpPr>
          <p:cNvPr id="44" name="TextBox 43"/>
          <p:cNvSpPr txBox="1"/>
          <p:nvPr/>
        </p:nvSpPr>
        <p:spPr>
          <a:xfrm>
            <a:off x="362399" y="4176016"/>
            <a:ext cx="324128" cy="369332"/>
          </a:xfrm>
          <a:prstGeom prst="rect">
            <a:avLst/>
          </a:prstGeom>
          <a:noFill/>
        </p:spPr>
        <p:txBody>
          <a:bodyPr wrap="none" rtlCol="0">
            <a:spAutoFit/>
          </a:bodyPr>
          <a:lstStyle/>
          <a:p>
            <a:r>
              <a:rPr lang="en-US" dirty="0">
                <a:solidFill>
                  <a:srgbClr val="C00000"/>
                </a:solidFill>
                <a:latin typeface="Bradley Hand ITC" panose="03070402050302030203" pitchFamily="66" charset="0"/>
              </a:rPr>
              <a:t>6</a:t>
            </a:r>
          </a:p>
        </p:txBody>
      </p:sp>
      <p:sp>
        <p:nvSpPr>
          <p:cNvPr id="45" name="TextBox 44"/>
          <p:cNvSpPr txBox="1"/>
          <p:nvPr/>
        </p:nvSpPr>
        <p:spPr>
          <a:xfrm>
            <a:off x="1921930" y="6309207"/>
            <a:ext cx="260093" cy="369332"/>
          </a:xfrm>
          <a:prstGeom prst="rect">
            <a:avLst/>
          </a:prstGeom>
          <a:noFill/>
        </p:spPr>
        <p:txBody>
          <a:bodyPr wrap="square" rtlCol="0">
            <a:spAutoFit/>
          </a:bodyPr>
          <a:lstStyle/>
          <a:p>
            <a:r>
              <a:rPr lang="en-US" dirty="0">
                <a:solidFill>
                  <a:srgbClr val="C00000"/>
                </a:solidFill>
                <a:latin typeface="Bradley Hand ITC" panose="03070402050302030203" pitchFamily="66" charset="0"/>
              </a:rPr>
              <a:t>9</a:t>
            </a:r>
          </a:p>
        </p:txBody>
      </p:sp>
      <p:sp>
        <p:nvSpPr>
          <p:cNvPr id="46" name="Rectangle 45"/>
          <p:cNvSpPr/>
          <p:nvPr/>
        </p:nvSpPr>
        <p:spPr>
          <a:xfrm>
            <a:off x="6783443" y="729101"/>
            <a:ext cx="2148439" cy="3263046"/>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TextBox 46">
            <a:hlinkClick r:id="rId7" action="ppaction://hlinksldjump"/>
          </p:cNvPr>
          <p:cNvSpPr txBox="1"/>
          <p:nvPr/>
        </p:nvSpPr>
        <p:spPr>
          <a:xfrm>
            <a:off x="1802962" y="1487162"/>
            <a:ext cx="314510" cy="369332"/>
          </a:xfrm>
          <a:prstGeom prst="rect">
            <a:avLst/>
          </a:prstGeom>
          <a:noFill/>
        </p:spPr>
        <p:txBody>
          <a:bodyPr wrap="none" rtlCol="0">
            <a:spAutoFit/>
          </a:bodyPr>
          <a:lstStyle/>
          <a:p>
            <a:r>
              <a:rPr lang="en-US" dirty="0">
                <a:solidFill>
                  <a:srgbClr val="C00000"/>
                </a:solidFill>
                <a:latin typeface="Bradley Hand ITC" panose="03070402050302030203" pitchFamily="66" charset="0"/>
              </a:rPr>
              <a:t>3</a:t>
            </a:r>
          </a:p>
        </p:txBody>
      </p:sp>
      <p:sp>
        <p:nvSpPr>
          <p:cNvPr id="48" name="TextBox 47">
            <a:hlinkClick r:id="rId7" action="ppaction://hlinksldjump"/>
          </p:cNvPr>
          <p:cNvSpPr txBox="1"/>
          <p:nvPr/>
        </p:nvSpPr>
        <p:spPr>
          <a:xfrm>
            <a:off x="827832" y="996220"/>
            <a:ext cx="429926" cy="369332"/>
          </a:xfrm>
          <a:prstGeom prst="rect">
            <a:avLst/>
          </a:prstGeom>
          <a:noFill/>
        </p:spPr>
        <p:txBody>
          <a:bodyPr wrap="none" rtlCol="0">
            <a:spAutoFit/>
          </a:bodyPr>
          <a:lstStyle/>
          <a:p>
            <a:r>
              <a:rPr lang="en-US" dirty="0">
                <a:solidFill>
                  <a:srgbClr val="C00000"/>
                </a:solidFill>
                <a:latin typeface="Bradley Hand ITC" panose="03070402050302030203" pitchFamily="66" charset="0"/>
              </a:rPr>
              <a:t>12</a:t>
            </a:r>
          </a:p>
        </p:txBody>
      </p:sp>
      <p:sp>
        <p:nvSpPr>
          <p:cNvPr id="49" name="TextBox 48">
            <a:hlinkClick r:id="rId7" action="ppaction://hlinksldjump"/>
          </p:cNvPr>
          <p:cNvSpPr txBox="1"/>
          <p:nvPr/>
        </p:nvSpPr>
        <p:spPr>
          <a:xfrm>
            <a:off x="360975" y="4174589"/>
            <a:ext cx="324128" cy="369332"/>
          </a:xfrm>
          <a:prstGeom prst="rect">
            <a:avLst/>
          </a:prstGeom>
          <a:noFill/>
        </p:spPr>
        <p:txBody>
          <a:bodyPr wrap="none" rtlCol="0">
            <a:spAutoFit/>
          </a:bodyPr>
          <a:lstStyle/>
          <a:p>
            <a:r>
              <a:rPr lang="en-US" dirty="0">
                <a:solidFill>
                  <a:srgbClr val="C00000"/>
                </a:solidFill>
                <a:latin typeface="Bradley Hand ITC" panose="03070402050302030203" pitchFamily="66" charset="0"/>
              </a:rPr>
              <a:t>6</a:t>
            </a:r>
          </a:p>
        </p:txBody>
      </p:sp>
      <p:sp>
        <p:nvSpPr>
          <p:cNvPr id="50" name="TextBox 49">
            <a:hlinkClick r:id="rId7" action="ppaction://hlinksldjump"/>
          </p:cNvPr>
          <p:cNvSpPr txBox="1"/>
          <p:nvPr/>
        </p:nvSpPr>
        <p:spPr>
          <a:xfrm>
            <a:off x="1920506" y="6307780"/>
            <a:ext cx="260093" cy="369332"/>
          </a:xfrm>
          <a:prstGeom prst="rect">
            <a:avLst/>
          </a:prstGeom>
          <a:noFill/>
        </p:spPr>
        <p:txBody>
          <a:bodyPr wrap="square" rtlCol="0">
            <a:spAutoFit/>
          </a:bodyPr>
          <a:lstStyle/>
          <a:p>
            <a:r>
              <a:rPr lang="en-US" dirty="0">
                <a:solidFill>
                  <a:srgbClr val="C00000"/>
                </a:solidFill>
                <a:latin typeface="Bradley Hand ITC" panose="03070402050302030203" pitchFamily="66" charset="0"/>
              </a:rPr>
              <a:t>9</a:t>
            </a:r>
          </a:p>
        </p:txBody>
      </p:sp>
      <p:pic>
        <p:nvPicPr>
          <p:cNvPr id="51" name="Picture 50"/>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998186" y="638501"/>
            <a:ext cx="484798" cy="583374"/>
          </a:xfrm>
          <a:prstGeom prst="rect">
            <a:avLst/>
          </a:prstGeom>
        </p:spPr>
      </p:pic>
      <p:sp>
        <p:nvSpPr>
          <p:cNvPr id="52" name="TextBox 51"/>
          <p:cNvSpPr txBox="1"/>
          <p:nvPr/>
        </p:nvSpPr>
        <p:spPr>
          <a:xfrm rot="3541000">
            <a:off x="6068457" y="2202593"/>
            <a:ext cx="3634072" cy="307777"/>
          </a:xfrm>
          <a:prstGeom prst="rect">
            <a:avLst/>
          </a:prstGeom>
          <a:noFill/>
        </p:spPr>
        <p:txBody>
          <a:bodyPr wrap="none" rtlCol="0">
            <a:spAutoFit/>
          </a:bodyPr>
          <a:lstStyle/>
          <a:p>
            <a:r>
              <a:rPr lang="en-US" sz="1400" dirty="0"/>
              <a:t>The Locker Combination is in the other cabinet.</a:t>
            </a:r>
          </a:p>
        </p:txBody>
      </p:sp>
    </p:spTree>
    <p:extLst>
      <p:ext uri="{BB962C8B-B14F-4D97-AF65-F5344CB8AC3E}">
        <p14:creationId xmlns:p14="http://schemas.microsoft.com/office/powerpoint/2010/main" val="53291754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0" y="0"/>
            <a:ext cx="12192000" cy="6858000"/>
          </a:xfrm>
          <a:prstGeom prst="rect">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Cube 12"/>
          <p:cNvSpPr/>
          <p:nvPr/>
        </p:nvSpPr>
        <p:spPr>
          <a:xfrm>
            <a:off x="-5490675" y="-1880076"/>
            <a:ext cx="9824815" cy="8558614"/>
          </a:xfrm>
          <a:prstGeom prst="cube">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2827233" y="0"/>
            <a:ext cx="6537534" cy="6195701"/>
          </a:xfrm>
          <a:prstGeom prst="rect">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ube 3"/>
          <p:cNvSpPr/>
          <p:nvPr/>
        </p:nvSpPr>
        <p:spPr>
          <a:xfrm>
            <a:off x="2182025" y="-1880075"/>
            <a:ext cx="9824815" cy="8558614"/>
          </a:xfrm>
          <a:prstGeom prst="cube">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Frame 4"/>
          <p:cNvSpPr/>
          <p:nvPr/>
        </p:nvSpPr>
        <p:spPr>
          <a:xfrm>
            <a:off x="2182024" y="264919"/>
            <a:ext cx="7672699" cy="6413619"/>
          </a:xfrm>
          <a:prstGeom prst="frame">
            <a:avLst>
              <a:gd name="adj1" fmla="val 3973"/>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 name="Freeform: Shape 11"/>
          <p:cNvSpPr/>
          <p:nvPr/>
        </p:nvSpPr>
        <p:spPr>
          <a:xfrm>
            <a:off x="2442754" y="509451"/>
            <a:ext cx="7158446" cy="5917475"/>
          </a:xfrm>
          <a:custGeom>
            <a:avLst/>
            <a:gdLst>
              <a:gd name="connsiteX0" fmla="*/ 0 w 7158446"/>
              <a:gd name="connsiteY0" fmla="*/ 5917475 h 5917475"/>
              <a:gd name="connsiteX1" fmla="*/ 1502229 w 7158446"/>
              <a:gd name="connsiteY1" fmla="*/ 4284618 h 5917475"/>
              <a:gd name="connsiteX2" fmla="*/ 1463040 w 7158446"/>
              <a:gd name="connsiteY2" fmla="*/ 13063 h 5917475"/>
              <a:gd name="connsiteX3" fmla="*/ 7158446 w 7158446"/>
              <a:gd name="connsiteY3" fmla="*/ 0 h 5917475"/>
              <a:gd name="connsiteX4" fmla="*/ 7158446 w 7158446"/>
              <a:gd name="connsiteY4" fmla="*/ 4258492 h 5917475"/>
              <a:gd name="connsiteX5" fmla="*/ 1515292 w 7158446"/>
              <a:gd name="connsiteY5" fmla="*/ 4258492 h 5917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58446" h="5917475">
                <a:moveTo>
                  <a:pt x="0" y="5917475"/>
                </a:moveTo>
                <a:lnTo>
                  <a:pt x="1502229" y="4284618"/>
                </a:lnTo>
                <a:lnTo>
                  <a:pt x="1463040" y="13063"/>
                </a:lnTo>
                <a:lnTo>
                  <a:pt x="7158446" y="0"/>
                </a:lnTo>
                <a:lnTo>
                  <a:pt x="7158446" y="4258492"/>
                </a:lnTo>
                <a:lnTo>
                  <a:pt x="1515292" y="4258492"/>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Cube 28"/>
          <p:cNvSpPr/>
          <p:nvPr/>
        </p:nvSpPr>
        <p:spPr>
          <a:xfrm>
            <a:off x="971820" y="2691838"/>
            <a:ext cx="392709" cy="1777324"/>
          </a:xfrm>
          <a:prstGeom prst="cube">
            <a:avLst/>
          </a:prstGeom>
          <a:solidFill>
            <a:schemeClr val="bg1">
              <a:lumMod val="85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Freeform: Shape 27"/>
          <p:cNvSpPr/>
          <p:nvPr/>
        </p:nvSpPr>
        <p:spPr>
          <a:xfrm>
            <a:off x="8546" y="264920"/>
            <a:ext cx="2187723" cy="6413619"/>
          </a:xfrm>
          <a:custGeom>
            <a:avLst/>
            <a:gdLst>
              <a:gd name="connsiteX0" fmla="*/ 2162086 w 2187723"/>
              <a:gd name="connsiteY0" fmla="*/ 0 h 6870819"/>
              <a:gd name="connsiteX1" fmla="*/ 0 w 2187723"/>
              <a:gd name="connsiteY1" fmla="*/ 196553 h 6870819"/>
              <a:gd name="connsiteX2" fmla="*/ 0 w 2187723"/>
              <a:gd name="connsiteY2" fmla="*/ 6862273 h 6870819"/>
              <a:gd name="connsiteX3" fmla="*/ 2187723 w 2187723"/>
              <a:gd name="connsiteY3" fmla="*/ 6870819 h 6870819"/>
              <a:gd name="connsiteX4" fmla="*/ 2162086 w 2187723"/>
              <a:gd name="connsiteY4" fmla="*/ 0 h 68708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87723" h="6870819">
                <a:moveTo>
                  <a:pt x="2162086" y="0"/>
                </a:moveTo>
                <a:lnTo>
                  <a:pt x="0" y="196553"/>
                </a:lnTo>
                <a:lnTo>
                  <a:pt x="0" y="6862273"/>
                </a:lnTo>
                <a:lnTo>
                  <a:pt x="2187723" y="6870819"/>
                </a:lnTo>
                <a:cubicBezTo>
                  <a:pt x="2179177" y="4580546"/>
                  <a:pt x="2170632" y="2290273"/>
                  <a:pt x="2162086" y="0"/>
                </a:cubicBezTo>
                <a:close/>
              </a:path>
            </a:pathLst>
          </a:cu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hlinkClick r:id="rId2" action="ppaction://hlinksldjump"/>
          </p:cNvPr>
          <p:cNvPicPr>
            <a:picLocks noChangeAspect="1"/>
          </p:cNvPicPr>
          <p:nvPr/>
        </p:nvPicPr>
        <p:blipFill>
          <a:blip r:embed="rId3"/>
          <a:stretch>
            <a:fillRect/>
          </a:stretch>
        </p:blipFill>
        <p:spPr>
          <a:xfrm>
            <a:off x="183067" y="147241"/>
            <a:ext cx="1908213" cy="664522"/>
          </a:xfrm>
          <a:prstGeom prst="rect">
            <a:avLst/>
          </a:prstGeom>
        </p:spPr>
      </p:pic>
      <p:sp>
        <p:nvSpPr>
          <p:cNvPr id="30" name="Rectangle: Beveled 29"/>
          <p:cNvSpPr/>
          <p:nvPr/>
        </p:nvSpPr>
        <p:spPr>
          <a:xfrm>
            <a:off x="6831181" y="5317958"/>
            <a:ext cx="5266404" cy="1460534"/>
          </a:xfrm>
          <a:prstGeom prst="bevel">
            <a:avLst>
              <a:gd name="adj" fmla="val 5233"/>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TextBox 30"/>
          <p:cNvSpPr txBox="1"/>
          <p:nvPr/>
        </p:nvSpPr>
        <p:spPr>
          <a:xfrm>
            <a:off x="6918834" y="5755550"/>
            <a:ext cx="5101840" cy="954107"/>
          </a:xfrm>
          <a:prstGeom prst="rect">
            <a:avLst/>
          </a:prstGeom>
          <a:noFill/>
        </p:spPr>
        <p:txBody>
          <a:bodyPr wrap="square" rtlCol="0">
            <a:spAutoFit/>
          </a:bodyPr>
          <a:lstStyle/>
          <a:p>
            <a:r>
              <a:rPr lang="en-US" sz="1400" b="1" i="1" dirty="0">
                <a:latin typeface="Comic Sans MS" panose="030F0702030302020204" pitchFamily="66" charset="0"/>
              </a:rPr>
              <a:t>You my not know this but, a lot  more goes into what I do then you might think. There are sooooo many little things that I have to do in order to make every little detail have a purpose. Its so tiring!</a:t>
            </a:r>
          </a:p>
        </p:txBody>
      </p:sp>
      <p:sp>
        <p:nvSpPr>
          <p:cNvPr id="32" name="Rectangle: Beveled 31"/>
          <p:cNvSpPr/>
          <p:nvPr/>
        </p:nvSpPr>
        <p:spPr>
          <a:xfrm>
            <a:off x="6910287" y="5424835"/>
            <a:ext cx="5110386" cy="348460"/>
          </a:xfrm>
          <a:prstGeom prst="bevel">
            <a:avLst>
              <a:gd name="adj" fmla="val 7581"/>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hlinkClick r:id="rId4" action="ppaction://hlinksldjump"/>
          </p:cNvPr>
          <p:cNvSpPr/>
          <p:nvPr/>
        </p:nvSpPr>
        <p:spPr>
          <a:xfrm>
            <a:off x="6987200" y="5490248"/>
            <a:ext cx="877621" cy="214180"/>
          </a:xfrm>
          <a:prstGeom prst="rect">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i="1" dirty="0">
                <a:solidFill>
                  <a:schemeClr val="tx1"/>
                </a:solidFill>
                <a:latin typeface="Consolas" panose="020B0609020204030204" pitchFamily="49" charset="0"/>
              </a:rPr>
              <a:t>Close</a:t>
            </a:r>
          </a:p>
        </p:txBody>
      </p:sp>
      <p:sp>
        <p:nvSpPr>
          <p:cNvPr id="8" name="Cube 7"/>
          <p:cNvSpPr/>
          <p:nvPr/>
        </p:nvSpPr>
        <p:spPr>
          <a:xfrm>
            <a:off x="3313202" y="1449045"/>
            <a:ext cx="1127368" cy="4041203"/>
          </a:xfrm>
          <a:prstGeom prst="cube">
            <a:avLst>
              <a:gd name="adj" fmla="val 62039"/>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Cube 33"/>
          <p:cNvSpPr/>
          <p:nvPr/>
        </p:nvSpPr>
        <p:spPr>
          <a:xfrm>
            <a:off x="3779002" y="743593"/>
            <a:ext cx="1477980" cy="4744548"/>
          </a:xfrm>
          <a:prstGeom prst="cube">
            <a:avLst>
              <a:gd name="adj" fmla="val 62039"/>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Cube 34"/>
          <p:cNvSpPr/>
          <p:nvPr/>
        </p:nvSpPr>
        <p:spPr>
          <a:xfrm rot="20808587">
            <a:off x="4648192" y="1479407"/>
            <a:ext cx="1127368" cy="4041203"/>
          </a:xfrm>
          <a:prstGeom prst="cube">
            <a:avLst>
              <a:gd name="adj" fmla="val 62039"/>
            </a:avLst>
          </a:prstGeom>
          <a:solidFill>
            <a:schemeClr val="accent5">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rot="16200000">
            <a:off x="2040029" y="3317919"/>
            <a:ext cx="3993401" cy="523220"/>
          </a:xfrm>
          <a:prstGeom prst="rect">
            <a:avLst/>
          </a:prstGeom>
          <a:noFill/>
        </p:spPr>
        <p:txBody>
          <a:bodyPr wrap="none" rtlCol="0">
            <a:spAutoFit/>
          </a:bodyPr>
          <a:lstStyle/>
          <a:p>
            <a:pPr algn="ctr"/>
            <a:r>
              <a:rPr lang="en-US" b="1" dirty="0">
                <a:latin typeface="Bradley Hand ITC" panose="03070402050302030203" pitchFamily="66" charset="0"/>
              </a:rPr>
              <a:t>Lock e’m Up</a:t>
            </a:r>
          </a:p>
          <a:p>
            <a:pPr algn="ctr"/>
            <a:r>
              <a:rPr lang="en-US" sz="1000" b="1" dirty="0">
                <a:latin typeface="Bell MT" panose="02020503060305020303" pitchFamily="18" charset="0"/>
              </a:rPr>
              <a:t>The step by step hand book for building your own indoor prison sell</a:t>
            </a:r>
          </a:p>
        </p:txBody>
      </p:sp>
      <p:sp>
        <p:nvSpPr>
          <p:cNvPr id="19" name="Freeform: Shape 18"/>
          <p:cNvSpPr/>
          <p:nvPr/>
        </p:nvSpPr>
        <p:spPr>
          <a:xfrm>
            <a:off x="3890568" y="739674"/>
            <a:ext cx="1269677" cy="885279"/>
          </a:xfrm>
          <a:custGeom>
            <a:avLst/>
            <a:gdLst>
              <a:gd name="connsiteX0" fmla="*/ 861982 w 1269677"/>
              <a:gd name="connsiteY0" fmla="*/ 0 h 885279"/>
              <a:gd name="connsiteX1" fmla="*/ 0 w 1269677"/>
              <a:gd name="connsiteY1" fmla="*/ 885279 h 885279"/>
              <a:gd name="connsiteX2" fmla="*/ 384398 w 1269677"/>
              <a:gd name="connsiteY2" fmla="*/ 885279 h 885279"/>
              <a:gd name="connsiteX3" fmla="*/ 1269677 w 1269677"/>
              <a:gd name="connsiteY3" fmla="*/ 11648 h 885279"/>
              <a:gd name="connsiteX4" fmla="*/ 861982 w 1269677"/>
              <a:gd name="connsiteY4" fmla="*/ 0 h 8852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9677" h="885279">
                <a:moveTo>
                  <a:pt x="861982" y="0"/>
                </a:moveTo>
                <a:lnTo>
                  <a:pt x="0" y="885279"/>
                </a:lnTo>
                <a:lnTo>
                  <a:pt x="384398" y="885279"/>
                </a:lnTo>
                <a:lnTo>
                  <a:pt x="1269677" y="11648"/>
                </a:lnTo>
                <a:lnTo>
                  <a:pt x="861982" y="0"/>
                </a:lnTo>
                <a:close/>
              </a:path>
            </a:pathLst>
          </a:cu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Freeform: Shape 35"/>
          <p:cNvSpPr/>
          <p:nvPr/>
        </p:nvSpPr>
        <p:spPr>
          <a:xfrm>
            <a:off x="4455516" y="1415282"/>
            <a:ext cx="780443" cy="885279"/>
          </a:xfrm>
          <a:custGeom>
            <a:avLst/>
            <a:gdLst>
              <a:gd name="connsiteX0" fmla="*/ 0 w 780443"/>
              <a:gd name="connsiteY0" fmla="*/ 885279 h 885279"/>
              <a:gd name="connsiteX1" fmla="*/ 477585 w 780443"/>
              <a:gd name="connsiteY1" fmla="*/ 81538 h 885279"/>
              <a:gd name="connsiteX2" fmla="*/ 780443 w 780443"/>
              <a:gd name="connsiteY2" fmla="*/ 0 h 885279"/>
              <a:gd name="connsiteX3" fmla="*/ 297034 w 780443"/>
              <a:gd name="connsiteY3" fmla="*/ 803740 h 885279"/>
              <a:gd name="connsiteX4" fmla="*/ 0 w 780443"/>
              <a:gd name="connsiteY4" fmla="*/ 885279 h 8852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0443" h="885279">
                <a:moveTo>
                  <a:pt x="0" y="885279"/>
                </a:moveTo>
                <a:lnTo>
                  <a:pt x="477585" y="81538"/>
                </a:lnTo>
                <a:lnTo>
                  <a:pt x="780443" y="0"/>
                </a:lnTo>
                <a:lnTo>
                  <a:pt x="297034" y="803740"/>
                </a:lnTo>
                <a:lnTo>
                  <a:pt x="0" y="885279"/>
                </a:lnTo>
                <a:close/>
              </a:path>
            </a:pathLst>
          </a:cu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Freeform: Shape 36"/>
          <p:cNvSpPr/>
          <p:nvPr/>
        </p:nvSpPr>
        <p:spPr>
          <a:xfrm>
            <a:off x="3412983" y="1729789"/>
            <a:ext cx="366925" cy="378573"/>
          </a:xfrm>
          <a:custGeom>
            <a:avLst/>
            <a:gdLst>
              <a:gd name="connsiteX0" fmla="*/ 0 w 366925"/>
              <a:gd name="connsiteY0" fmla="*/ 378573 h 378573"/>
              <a:gd name="connsiteX1" fmla="*/ 361101 w 366925"/>
              <a:gd name="connsiteY1" fmla="*/ 0 h 378573"/>
              <a:gd name="connsiteX2" fmla="*/ 366925 w 366925"/>
              <a:gd name="connsiteY2" fmla="*/ 320331 h 378573"/>
              <a:gd name="connsiteX3" fmla="*/ 308683 w 366925"/>
              <a:gd name="connsiteY3" fmla="*/ 372749 h 378573"/>
              <a:gd name="connsiteX4" fmla="*/ 0 w 366925"/>
              <a:gd name="connsiteY4" fmla="*/ 378573 h 3785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6925" h="378573">
                <a:moveTo>
                  <a:pt x="0" y="378573"/>
                </a:moveTo>
                <a:lnTo>
                  <a:pt x="361101" y="0"/>
                </a:lnTo>
                <a:lnTo>
                  <a:pt x="366925" y="320331"/>
                </a:lnTo>
                <a:lnTo>
                  <a:pt x="308683" y="372749"/>
                </a:lnTo>
                <a:lnTo>
                  <a:pt x="0" y="378573"/>
                </a:lnTo>
                <a:close/>
              </a:path>
            </a:pathLst>
          </a:cu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TextBox 37">
            <a:hlinkClick r:id="rId5" action="ppaction://hlinksldjump"/>
          </p:cNvPr>
          <p:cNvSpPr txBox="1"/>
          <p:nvPr/>
        </p:nvSpPr>
        <p:spPr>
          <a:xfrm rot="16200000">
            <a:off x="2070641" y="3655786"/>
            <a:ext cx="2959656" cy="369332"/>
          </a:xfrm>
          <a:prstGeom prst="rect">
            <a:avLst/>
          </a:prstGeom>
          <a:noFill/>
        </p:spPr>
        <p:txBody>
          <a:bodyPr wrap="none" rtlCol="0">
            <a:spAutoFit/>
          </a:bodyPr>
          <a:lstStyle/>
          <a:p>
            <a:r>
              <a:rPr lang="en-US" i="1" dirty="0">
                <a:effectLst>
                  <a:outerShdw blurRad="38100" dist="38100" dir="2700000" algn="tl">
                    <a:srgbClr val="000000">
                      <a:alpha val="43137"/>
                    </a:srgbClr>
                  </a:outerShdw>
                </a:effectLst>
                <a:latin typeface="Bell MT" panose="02020503060305020303" pitchFamily="18" charset="0"/>
              </a:rPr>
              <a:t>The Big Book Of Barbed Wire</a:t>
            </a:r>
          </a:p>
        </p:txBody>
      </p:sp>
      <p:sp>
        <p:nvSpPr>
          <p:cNvPr id="39" name="TextBox 38">
            <a:hlinkClick r:id="rId6" action="ppaction://hlinksldjump"/>
          </p:cNvPr>
          <p:cNvSpPr txBox="1"/>
          <p:nvPr/>
        </p:nvSpPr>
        <p:spPr>
          <a:xfrm rot="15342306">
            <a:off x="3510125" y="3592730"/>
            <a:ext cx="2832827" cy="523220"/>
          </a:xfrm>
          <a:prstGeom prst="rect">
            <a:avLst/>
          </a:prstGeom>
          <a:noFill/>
        </p:spPr>
        <p:txBody>
          <a:bodyPr wrap="none" rtlCol="0">
            <a:spAutoFit/>
          </a:bodyPr>
          <a:lstStyle/>
          <a:p>
            <a:pPr algn="ctr"/>
            <a:r>
              <a:rPr lang="en-US" sz="1400" dirty="0"/>
              <a:t>They Wont Step Talking:</a:t>
            </a:r>
          </a:p>
          <a:p>
            <a:r>
              <a:rPr lang="en-US" sz="1400" dirty="0"/>
              <a:t> </a:t>
            </a:r>
            <a:r>
              <a:rPr lang="en-US" sz="1100" dirty="0"/>
              <a:t>how to make the voices in your head go away</a:t>
            </a:r>
            <a:endParaRPr lang="en-US" sz="1400" dirty="0"/>
          </a:p>
        </p:txBody>
      </p:sp>
      <p:sp>
        <p:nvSpPr>
          <p:cNvPr id="40" name="Explosion: 8 Points 39"/>
          <p:cNvSpPr/>
          <p:nvPr/>
        </p:nvSpPr>
        <p:spPr>
          <a:xfrm>
            <a:off x="3410784" y="2176988"/>
            <a:ext cx="256693" cy="303147"/>
          </a:xfrm>
          <a:prstGeom prst="irregularSeal1">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Explosion: 8 Points 40"/>
          <p:cNvSpPr/>
          <p:nvPr/>
        </p:nvSpPr>
        <p:spPr>
          <a:xfrm flipH="1">
            <a:off x="3355506" y="5179446"/>
            <a:ext cx="234453" cy="281670"/>
          </a:xfrm>
          <a:prstGeom prst="irregularSeal1">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TextBox 41"/>
          <p:cNvSpPr txBox="1"/>
          <p:nvPr/>
        </p:nvSpPr>
        <p:spPr>
          <a:xfrm>
            <a:off x="1804386" y="1488589"/>
            <a:ext cx="314510" cy="369332"/>
          </a:xfrm>
          <a:prstGeom prst="rect">
            <a:avLst/>
          </a:prstGeom>
          <a:noFill/>
        </p:spPr>
        <p:txBody>
          <a:bodyPr wrap="none" rtlCol="0">
            <a:spAutoFit/>
          </a:bodyPr>
          <a:lstStyle/>
          <a:p>
            <a:r>
              <a:rPr lang="en-US" dirty="0">
                <a:solidFill>
                  <a:srgbClr val="C00000"/>
                </a:solidFill>
                <a:latin typeface="Bradley Hand ITC" panose="03070402050302030203" pitchFamily="66" charset="0"/>
              </a:rPr>
              <a:t>3</a:t>
            </a:r>
          </a:p>
        </p:txBody>
      </p:sp>
      <p:sp>
        <p:nvSpPr>
          <p:cNvPr id="43" name="TextBox 42"/>
          <p:cNvSpPr txBox="1"/>
          <p:nvPr/>
        </p:nvSpPr>
        <p:spPr>
          <a:xfrm>
            <a:off x="829256" y="997647"/>
            <a:ext cx="429926" cy="369332"/>
          </a:xfrm>
          <a:prstGeom prst="rect">
            <a:avLst/>
          </a:prstGeom>
          <a:noFill/>
        </p:spPr>
        <p:txBody>
          <a:bodyPr wrap="none" rtlCol="0">
            <a:spAutoFit/>
          </a:bodyPr>
          <a:lstStyle/>
          <a:p>
            <a:r>
              <a:rPr lang="en-US" dirty="0">
                <a:solidFill>
                  <a:srgbClr val="C00000"/>
                </a:solidFill>
                <a:latin typeface="Bradley Hand ITC" panose="03070402050302030203" pitchFamily="66" charset="0"/>
              </a:rPr>
              <a:t>12</a:t>
            </a:r>
          </a:p>
        </p:txBody>
      </p:sp>
      <p:sp>
        <p:nvSpPr>
          <p:cNvPr id="44" name="TextBox 43"/>
          <p:cNvSpPr txBox="1"/>
          <p:nvPr/>
        </p:nvSpPr>
        <p:spPr>
          <a:xfrm>
            <a:off x="362399" y="4176016"/>
            <a:ext cx="324128" cy="369332"/>
          </a:xfrm>
          <a:prstGeom prst="rect">
            <a:avLst/>
          </a:prstGeom>
          <a:noFill/>
        </p:spPr>
        <p:txBody>
          <a:bodyPr wrap="none" rtlCol="0">
            <a:spAutoFit/>
          </a:bodyPr>
          <a:lstStyle/>
          <a:p>
            <a:r>
              <a:rPr lang="en-US" dirty="0">
                <a:solidFill>
                  <a:srgbClr val="C00000"/>
                </a:solidFill>
                <a:latin typeface="Bradley Hand ITC" panose="03070402050302030203" pitchFamily="66" charset="0"/>
              </a:rPr>
              <a:t>6</a:t>
            </a:r>
          </a:p>
        </p:txBody>
      </p:sp>
      <p:sp>
        <p:nvSpPr>
          <p:cNvPr id="45" name="TextBox 44"/>
          <p:cNvSpPr txBox="1"/>
          <p:nvPr/>
        </p:nvSpPr>
        <p:spPr>
          <a:xfrm>
            <a:off x="1921930" y="6309207"/>
            <a:ext cx="260093" cy="369332"/>
          </a:xfrm>
          <a:prstGeom prst="rect">
            <a:avLst/>
          </a:prstGeom>
          <a:noFill/>
        </p:spPr>
        <p:txBody>
          <a:bodyPr wrap="square" rtlCol="0">
            <a:spAutoFit/>
          </a:bodyPr>
          <a:lstStyle/>
          <a:p>
            <a:r>
              <a:rPr lang="en-US" dirty="0">
                <a:solidFill>
                  <a:srgbClr val="C00000"/>
                </a:solidFill>
                <a:latin typeface="Bradley Hand ITC" panose="03070402050302030203" pitchFamily="66" charset="0"/>
              </a:rPr>
              <a:t>9</a:t>
            </a:r>
          </a:p>
        </p:txBody>
      </p:sp>
      <p:sp>
        <p:nvSpPr>
          <p:cNvPr id="46" name="Rectangle 45"/>
          <p:cNvSpPr/>
          <p:nvPr/>
        </p:nvSpPr>
        <p:spPr>
          <a:xfrm>
            <a:off x="6783443" y="729101"/>
            <a:ext cx="2148439" cy="3263046"/>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TextBox 46">
            <a:hlinkClick r:id="rId7" action="ppaction://hlinksldjump"/>
          </p:cNvPr>
          <p:cNvSpPr txBox="1"/>
          <p:nvPr/>
        </p:nvSpPr>
        <p:spPr>
          <a:xfrm>
            <a:off x="1802962" y="1487162"/>
            <a:ext cx="314510" cy="369332"/>
          </a:xfrm>
          <a:prstGeom prst="rect">
            <a:avLst/>
          </a:prstGeom>
          <a:noFill/>
        </p:spPr>
        <p:txBody>
          <a:bodyPr wrap="none" rtlCol="0">
            <a:spAutoFit/>
          </a:bodyPr>
          <a:lstStyle/>
          <a:p>
            <a:r>
              <a:rPr lang="en-US" dirty="0">
                <a:solidFill>
                  <a:srgbClr val="C00000"/>
                </a:solidFill>
                <a:latin typeface="Bradley Hand ITC" panose="03070402050302030203" pitchFamily="66" charset="0"/>
              </a:rPr>
              <a:t>3</a:t>
            </a:r>
          </a:p>
        </p:txBody>
      </p:sp>
      <p:sp>
        <p:nvSpPr>
          <p:cNvPr id="48" name="TextBox 47">
            <a:hlinkClick r:id="rId7" action="ppaction://hlinksldjump"/>
          </p:cNvPr>
          <p:cNvSpPr txBox="1"/>
          <p:nvPr/>
        </p:nvSpPr>
        <p:spPr>
          <a:xfrm>
            <a:off x="827832" y="996220"/>
            <a:ext cx="429926" cy="369332"/>
          </a:xfrm>
          <a:prstGeom prst="rect">
            <a:avLst/>
          </a:prstGeom>
          <a:noFill/>
        </p:spPr>
        <p:txBody>
          <a:bodyPr wrap="none" rtlCol="0">
            <a:spAutoFit/>
          </a:bodyPr>
          <a:lstStyle/>
          <a:p>
            <a:r>
              <a:rPr lang="en-US" dirty="0">
                <a:solidFill>
                  <a:srgbClr val="C00000"/>
                </a:solidFill>
                <a:latin typeface="Bradley Hand ITC" panose="03070402050302030203" pitchFamily="66" charset="0"/>
              </a:rPr>
              <a:t>12</a:t>
            </a:r>
          </a:p>
        </p:txBody>
      </p:sp>
      <p:sp>
        <p:nvSpPr>
          <p:cNvPr id="49" name="TextBox 48">
            <a:hlinkClick r:id="rId7" action="ppaction://hlinksldjump"/>
          </p:cNvPr>
          <p:cNvSpPr txBox="1"/>
          <p:nvPr/>
        </p:nvSpPr>
        <p:spPr>
          <a:xfrm>
            <a:off x="360975" y="4174589"/>
            <a:ext cx="324128" cy="369332"/>
          </a:xfrm>
          <a:prstGeom prst="rect">
            <a:avLst/>
          </a:prstGeom>
          <a:noFill/>
        </p:spPr>
        <p:txBody>
          <a:bodyPr wrap="none" rtlCol="0">
            <a:spAutoFit/>
          </a:bodyPr>
          <a:lstStyle/>
          <a:p>
            <a:r>
              <a:rPr lang="en-US" dirty="0">
                <a:solidFill>
                  <a:srgbClr val="C00000"/>
                </a:solidFill>
                <a:latin typeface="Bradley Hand ITC" panose="03070402050302030203" pitchFamily="66" charset="0"/>
              </a:rPr>
              <a:t>6</a:t>
            </a:r>
          </a:p>
        </p:txBody>
      </p:sp>
      <p:sp>
        <p:nvSpPr>
          <p:cNvPr id="50" name="TextBox 49">
            <a:hlinkClick r:id="rId7" action="ppaction://hlinksldjump"/>
          </p:cNvPr>
          <p:cNvSpPr txBox="1"/>
          <p:nvPr/>
        </p:nvSpPr>
        <p:spPr>
          <a:xfrm>
            <a:off x="1920506" y="6307780"/>
            <a:ext cx="260093" cy="369332"/>
          </a:xfrm>
          <a:prstGeom prst="rect">
            <a:avLst/>
          </a:prstGeom>
          <a:noFill/>
        </p:spPr>
        <p:txBody>
          <a:bodyPr wrap="square" rtlCol="0">
            <a:spAutoFit/>
          </a:bodyPr>
          <a:lstStyle/>
          <a:p>
            <a:r>
              <a:rPr lang="en-US" dirty="0">
                <a:solidFill>
                  <a:srgbClr val="C00000"/>
                </a:solidFill>
                <a:latin typeface="Bradley Hand ITC" panose="03070402050302030203" pitchFamily="66" charset="0"/>
              </a:rPr>
              <a:t>9</a:t>
            </a:r>
          </a:p>
        </p:txBody>
      </p:sp>
      <p:pic>
        <p:nvPicPr>
          <p:cNvPr id="51" name="Picture 50"/>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998186" y="638501"/>
            <a:ext cx="484798" cy="583374"/>
          </a:xfrm>
          <a:prstGeom prst="rect">
            <a:avLst/>
          </a:prstGeom>
        </p:spPr>
      </p:pic>
      <p:sp>
        <p:nvSpPr>
          <p:cNvPr id="52" name="TextBox 51"/>
          <p:cNvSpPr txBox="1"/>
          <p:nvPr/>
        </p:nvSpPr>
        <p:spPr>
          <a:xfrm rot="3541000">
            <a:off x="6068457" y="2202593"/>
            <a:ext cx="3634072" cy="307777"/>
          </a:xfrm>
          <a:prstGeom prst="rect">
            <a:avLst/>
          </a:prstGeom>
          <a:noFill/>
        </p:spPr>
        <p:txBody>
          <a:bodyPr wrap="none" rtlCol="0">
            <a:spAutoFit/>
          </a:bodyPr>
          <a:lstStyle/>
          <a:p>
            <a:r>
              <a:rPr lang="en-US" sz="1400" dirty="0"/>
              <a:t>The Locker Combination is in the other cabinet.</a:t>
            </a:r>
          </a:p>
        </p:txBody>
      </p:sp>
    </p:spTree>
    <p:extLst>
      <p:ext uri="{BB962C8B-B14F-4D97-AF65-F5344CB8AC3E}">
        <p14:creationId xmlns:p14="http://schemas.microsoft.com/office/powerpoint/2010/main" val="23991432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0" y="0"/>
            <a:ext cx="12192000" cy="6858000"/>
          </a:xfrm>
          <a:prstGeom prst="rect">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Cube 12"/>
          <p:cNvSpPr/>
          <p:nvPr/>
        </p:nvSpPr>
        <p:spPr>
          <a:xfrm>
            <a:off x="-5490675" y="-1880076"/>
            <a:ext cx="9824815" cy="8558614"/>
          </a:xfrm>
          <a:prstGeom prst="cube">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2827233" y="0"/>
            <a:ext cx="6537534" cy="6195701"/>
          </a:xfrm>
          <a:prstGeom prst="rect">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ube 3"/>
          <p:cNvSpPr/>
          <p:nvPr/>
        </p:nvSpPr>
        <p:spPr>
          <a:xfrm>
            <a:off x="2182025" y="-1880075"/>
            <a:ext cx="9824815" cy="8558614"/>
          </a:xfrm>
          <a:prstGeom prst="cube">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Frame 4"/>
          <p:cNvSpPr/>
          <p:nvPr/>
        </p:nvSpPr>
        <p:spPr>
          <a:xfrm>
            <a:off x="2182024" y="264919"/>
            <a:ext cx="7672699" cy="6413619"/>
          </a:xfrm>
          <a:prstGeom prst="frame">
            <a:avLst>
              <a:gd name="adj1" fmla="val 3973"/>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 name="Freeform: Shape 11"/>
          <p:cNvSpPr/>
          <p:nvPr/>
        </p:nvSpPr>
        <p:spPr>
          <a:xfrm>
            <a:off x="2442754" y="509451"/>
            <a:ext cx="7158446" cy="5917475"/>
          </a:xfrm>
          <a:custGeom>
            <a:avLst/>
            <a:gdLst>
              <a:gd name="connsiteX0" fmla="*/ 0 w 7158446"/>
              <a:gd name="connsiteY0" fmla="*/ 5917475 h 5917475"/>
              <a:gd name="connsiteX1" fmla="*/ 1502229 w 7158446"/>
              <a:gd name="connsiteY1" fmla="*/ 4284618 h 5917475"/>
              <a:gd name="connsiteX2" fmla="*/ 1463040 w 7158446"/>
              <a:gd name="connsiteY2" fmla="*/ 13063 h 5917475"/>
              <a:gd name="connsiteX3" fmla="*/ 7158446 w 7158446"/>
              <a:gd name="connsiteY3" fmla="*/ 0 h 5917475"/>
              <a:gd name="connsiteX4" fmla="*/ 7158446 w 7158446"/>
              <a:gd name="connsiteY4" fmla="*/ 4258492 h 5917475"/>
              <a:gd name="connsiteX5" fmla="*/ 1515292 w 7158446"/>
              <a:gd name="connsiteY5" fmla="*/ 4258492 h 5917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58446" h="5917475">
                <a:moveTo>
                  <a:pt x="0" y="5917475"/>
                </a:moveTo>
                <a:lnTo>
                  <a:pt x="1502229" y="4284618"/>
                </a:lnTo>
                <a:lnTo>
                  <a:pt x="1463040" y="13063"/>
                </a:lnTo>
                <a:lnTo>
                  <a:pt x="7158446" y="0"/>
                </a:lnTo>
                <a:lnTo>
                  <a:pt x="7158446" y="4258492"/>
                </a:lnTo>
                <a:lnTo>
                  <a:pt x="1515292" y="4258492"/>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Cube 28"/>
          <p:cNvSpPr/>
          <p:nvPr/>
        </p:nvSpPr>
        <p:spPr>
          <a:xfrm>
            <a:off x="971820" y="2691838"/>
            <a:ext cx="392709" cy="1777324"/>
          </a:xfrm>
          <a:prstGeom prst="cube">
            <a:avLst/>
          </a:prstGeom>
          <a:solidFill>
            <a:schemeClr val="bg1">
              <a:lumMod val="85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Freeform: Shape 27"/>
          <p:cNvSpPr/>
          <p:nvPr/>
        </p:nvSpPr>
        <p:spPr>
          <a:xfrm>
            <a:off x="8546" y="264920"/>
            <a:ext cx="2187723" cy="6413619"/>
          </a:xfrm>
          <a:custGeom>
            <a:avLst/>
            <a:gdLst>
              <a:gd name="connsiteX0" fmla="*/ 2162086 w 2187723"/>
              <a:gd name="connsiteY0" fmla="*/ 0 h 6870819"/>
              <a:gd name="connsiteX1" fmla="*/ 0 w 2187723"/>
              <a:gd name="connsiteY1" fmla="*/ 196553 h 6870819"/>
              <a:gd name="connsiteX2" fmla="*/ 0 w 2187723"/>
              <a:gd name="connsiteY2" fmla="*/ 6862273 h 6870819"/>
              <a:gd name="connsiteX3" fmla="*/ 2187723 w 2187723"/>
              <a:gd name="connsiteY3" fmla="*/ 6870819 h 6870819"/>
              <a:gd name="connsiteX4" fmla="*/ 2162086 w 2187723"/>
              <a:gd name="connsiteY4" fmla="*/ 0 h 68708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87723" h="6870819">
                <a:moveTo>
                  <a:pt x="2162086" y="0"/>
                </a:moveTo>
                <a:lnTo>
                  <a:pt x="0" y="196553"/>
                </a:lnTo>
                <a:lnTo>
                  <a:pt x="0" y="6862273"/>
                </a:lnTo>
                <a:lnTo>
                  <a:pt x="2187723" y="6870819"/>
                </a:lnTo>
                <a:cubicBezTo>
                  <a:pt x="2179177" y="4580546"/>
                  <a:pt x="2170632" y="2290273"/>
                  <a:pt x="2162086" y="0"/>
                </a:cubicBezTo>
                <a:close/>
              </a:path>
            </a:pathLst>
          </a:cu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hlinkClick r:id="rId2" action="ppaction://hlinksldjump"/>
          </p:cNvPr>
          <p:cNvPicPr>
            <a:picLocks noChangeAspect="1"/>
          </p:cNvPicPr>
          <p:nvPr/>
        </p:nvPicPr>
        <p:blipFill>
          <a:blip r:embed="rId3"/>
          <a:stretch>
            <a:fillRect/>
          </a:stretch>
        </p:blipFill>
        <p:spPr>
          <a:xfrm>
            <a:off x="183067" y="147241"/>
            <a:ext cx="1908213" cy="664522"/>
          </a:xfrm>
          <a:prstGeom prst="rect">
            <a:avLst/>
          </a:prstGeom>
        </p:spPr>
      </p:pic>
      <p:sp>
        <p:nvSpPr>
          <p:cNvPr id="30" name="Rectangle: Beveled 29"/>
          <p:cNvSpPr/>
          <p:nvPr/>
        </p:nvSpPr>
        <p:spPr>
          <a:xfrm>
            <a:off x="6831181" y="5317958"/>
            <a:ext cx="5266404" cy="1108968"/>
          </a:xfrm>
          <a:prstGeom prst="bevel">
            <a:avLst>
              <a:gd name="adj" fmla="val 5233"/>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TextBox 30"/>
          <p:cNvSpPr txBox="1"/>
          <p:nvPr/>
        </p:nvSpPr>
        <p:spPr>
          <a:xfrm>
            <a:off x="6918834" y="5755550"/>
            <a:ext cx="5101840" cy="307777"/>
          </a:xfrm>
          <a:prstGeom prst="rect">
            <a:avLst/>
          </a:prstGeom>
          <a:noFill/>
        </p:spPr>
        <p:txBody>
          <a:bodyPr wrap="square" rtlCol="0">
            <a:spAutoFit/>
          </a:bodyPr>
          <a:lstStyle/>
          <a:p>
            <a:endParaRPr lang="en-US" sz="1400" b="1" i="1" dirty="0">
              <a:latin typeface="Comic Sans MS" panose="030F0702030302020204" pitchFamily="66" charset="0"/>
            </a:endParaRPr>
          </a:p>
        </p:txBody>
      </p:sp>
      <p:sp>
        <p:nvSpPr>
          <p:cNvPr id="32" name="Rectangle: Beveled 31"/>
          <p:cNvSpPr/>
          <p:nvPr/>
        </p:nvSpPr>
        <p:spPr>
          <a:xfrm>
            <a:off x="6910287" y="5424835"/>
            <a:ext cx="5110386" cy="348460"/>
          </a:xfrm>
          <a:prstGeom prst="bevel">
            <a:avLst>
              <a:gd name="adj" fmla="val 7581"/>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hlinkClick r:id="rId4" action="ppaction://hlinksldjump"/>
          </p:cNvPr>
          <p:cNvSpPr/>
          <p:nvPr/>
        </p:nvSpPr>
        <p:spPr>
          <a:xfrm>
            <a:off x="6987200" y="5490248"/>
            <a:ext cx="877621" cy="214180"/>
          </a:xfrm>
          <a:prstGeom prst="rect">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i="1" dirty="0">
                <a:solidFill>
                  <a:schemeClr val="tx1"/>
                </a:solidFill>
                <a:latin typeface="Consolas" panose="020B0609020204030204" pitchFamily="49" charset="0"/>
              </a:rPr>
              <a:t>Close</a:t>
            </a:r>
          </a:p>
        </p:txBody>
      </p:sp>
      <p:sp>
        <p:nvSpPr>
          <p:cNvPr id="8" name="Cube 7"/>
          <p:cNvSpPr/>
          <p:nvPr/>
        </p:nvSpPr>
        <p:spPr>
          <a:xfrm>
            <a:off x="3313202" y="1449045"/>
            <a:ext cx="1127368" cy="4041203"/>
          </a:xfrm>
          <a:prstGeom prst="cube">
            <a:avLst>
              <a:gd name="adj" fmla="val 62039"/>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Cube 33"/>
          <p:cNvSpPr/>
          <p:nvPr/>
        </p:nvSpPr>
        <p:spPr>
          <a:xfrm>
            <a:off x="3779002" y="743593"/>
            <a:ext cx="1477980" cy="4744548"/>
          </a:xfrm>
          <a:prstGeom prst="cube">
            <a:avLst>
              <a:gd name="adj" fmla="val 62039"/>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Cube 34"/>
          <p:cNvSpPr/>
          <p:nvPr/>
        </p:nvSpPr>
        <p:spPr>
          <a:xfrm rot="20808587">
            <a:off x="4648192" y="1479407"/>
            <a:ext cx="1127368" cy="4041203"/>
          </a:xfrm>
          <a:prstGeom prst="cube">
            <a:avLst>
              <a:gd name="adj" fmla="val 62039"/>
            </a:avLst>
          </a:prstGeom>
          <a:solidFill>
            <a:schemeClr val="accent5">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hlinkClick r:id="rId5" action="ppaction://hlinksldjump"/>
          </p:cNvPr>
          <p:cNvSpPr txBox="1"/>
          <p:nvPr/>
        </p:nvSpPr>
        <p:spPr>
          <a:xfrm rot="16200000">
            <a:off x="2040029" y="3317919"/>
            <a:ext cx="3993401" cy="523220"/>
          </a:xfrm>
          <a:prstGeom prst="rect">
            <a:avLst/>
          </a:prstGeom>
          <a:noFill/>
        </p:spPr>
        <p:txBody>
          <a:bodyPr wrap="none" rtlCol="0">
            <a:spAutoFit/>
          </a:bodyPr>
          <a:lstStyle/>
          <a:p>
            <a:pPr algn="ctr"/>
            <a:r>
              <a:rPr lang="en-US" b="1" dirty="0">
                <a:latin typeface="Bradley Hand ITC" panose="03070402050302030203" pitchFamily="66" charset="0"/>
              </a:rPr>
              <a:t>Lock e’m Up</a:t>
            </a:r>
          </a:p>
          <a:p>
            <a:pPr algn="ctr"/>
            <a:r>
              <a:rPr lang="en-US" sz="1000" b="1" dirty="0">
                <a:latin typeface="Bell MT" panose="02020503060305020303" pitchFamily="18" charset="0"/>
              </a:rPr>
              <a:t>The step by step hand book for building your own indoor prison sell</a:t>
            </a:r>
          </a:p>
        </p:txBody>
      </p:sp>
      <p:sp>
        <p:nvSpPr>
          <p:cNvPr id="19" name="Freeform: Shape 18"/>
          <p:cNvSpPr/>
          <p:nvPr/>
        </p:nvSpPr>
        <p:spPr>
          <a:xfrm>
            <a:off x="3890568" y="739674"/>
            <a:ext cx="1269677" cy="885279"/>
          </a:xfrm>
          <a:custGeom>
            <a:avLst/>
            <a:gdLst>
              <a:gd name="connsiteX0" fmla="*/ 861982 w 1269677"/>
              <a:gd name="connsiteY0" fmla="*/ 0 h 885279"/>
              <a:gd name="connsiteX1" fmla="*/ 0 w 1269677"/>
              <a:gd name="connsiteY1" fmla="*/ 885279 h 885279"/>
              <a:gd name="connsiteX2" fmla="*/ 384398 w 1269677"/>
              <a:gd name="connsiteY2" fmla="*/ 885279 h 885279"/>
              <a:gd name="connsiteX3" fmla="*/ 1269677 w 1269677"/>
              <a:gd name="connsiteY3" fmla="*/ 11648 h 885279"/>
              <a:gd name="connsiteX4" fmla="*/ 861982 w 1269677"/>
              <a:gd name="connsiteY4" fmla="*/ 0 h 8852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9677" h="885279">
                <a:moveTo>
                  <a:pt x="861982" y="0"/>
                </a:moveTo>
                <a:lnTo>
                  <a:pt x="0" y="885279"/>
                </a:lnTo>
                <a:lnTo>
                  <a:pt x="384398" y="885279"/>
                </a:lnTo>
                <a:lnTo>
                  <a:pt x="1269677" y="11648"/>
                </a:lnTo>
                <a:lnTo>
                  <a:pt x="861982" y="0"/>
                </a:lnTo>
                <a:close/>
              </a:path>
            </a:pathLst>
          </a:cu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Freeform: Shape 35"/>
          <p:cNvSpPr/>
          <p:nvPr/>
        </p:nvSpPr>
        <p:spPr>
          <a:xfrm>
            <a:off x="4455516" y="1415282"/>
            <a:ext cx="780443" cy="885279"/>
          </a:xfrm>
          <a:custGeom>
            <a:avLst/>
            <a:gdLst>
              <a:gd name="connsiteX0" fmla="*/ 0 w 780443"/>
              <a:gd name="connsiteY0" fmla="*/ 885279 h 885279"/>
              <a:gd name="connsiteX1" fmla="*/ 477585 w 780443"/>
              <a:gd name="connsiteY1" fmla="*/ 81538 h 885279"/>
              <a:gd name="connsiteX2" fmla="*/ 780443 w 780443"/>
              <a:gd name="connsiteY2" fmla="*/ 0 h 885279"/>
              <a:gd name="connsiteX3" fmla="*/ 297034 w 780443"/>
              <a:gd name="connsiteY3" fmla="*/ 803740 h 885279"/>
              <a:gd name="connsiteX4" fmla="*/ 0 w 780443"/>
              <a:gd name="connsiteY4" fmla="*/ 885279 h 8852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0443" h="885279">
                <a:moveTo>
                  <a:pt x="0" y="885279"/>
                </a:moveTo>
                <a:lnTo>
                  <a:pt x="477585" y="81538"/>
                </a:lnTo>
                <a:lnTo>
                  <a:pt x="780443" y="0"/>
                </a:lnTo>
                <a:lnTo>
                  <a:pt x="297034" y="803740"/>
                </a:lnTo>
                <a:lnTo>
                  <a:pt x="0" y="885279"/>
                </a:lnTo>
                <a:close/>
              </a:path>
            </a:pathLst>
          </a:cu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Freeform: Shape 36"/>
          <p:cNvSpPr/>
          <p:nvPr/>
        </p:nvSpPr>
        <p:spPr>
          <a:xfrm>
            <a:off x="3412983" y="1729789"/>
            <a:ext cx="366925" cy="378573"/>
          </a:xfrm>
          <a:custGeom>
            <a:avLst/>
            <a:gdLst>
              <a:gd name="connsiteX0" fmla="*/ 0 w 366925"/>
              <a:gd name="connsiteY0" fmla="*/ 378573 h 378573"/>
              <a:gd name="connsiteX1" fmla="*/ 361101 w 366925"/>
              <a:gd name="connsiteY1" fmla="*/ 0 h 378573"/>
              <a:gd name="connsiteX2" fmla="*/ 366925 w 366925"/>
              <a:gd name="connsiteY2" fmla="*/ 320331 h 378573"/>
              <a:gd name="connsiteX3" fmla="*/ 308683 w 366925"/>
              <a:gd name="connsiteY3" fmla="*/ 372749 h 378573"/>
              <a:gd name="connsiteX4" fmla="*/ 0 w 366925"/>
              <a:gd name="connsiteY4" fmla="*/ 378573 h 3785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6925" h="378573">
                <a:moveTo>
                  <a:pt x="0" y="378573"/>
                </a:moveTo>
                <a:lnTo>
                  <a:pt x="361101" y="0"/>
                </a:lnTo>
                <a:lnTo>
                  <a:pt x="366925" y="320331"/>
                </a:lnTo>
                <a:lnTo>
                  <a:pt x="308683" y="372749"/>
                </a:lnTo>
                <a:lnTo>
                  <a:pt x="0" y="378573"/>
                </a:lnTo>
                <a:close/>
              </a:path>
            </a:pathLst>
          </a:cu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TextBox 37"/>
          <p:cNvSpPr txBox="1"/>
          <p:nvPr/>
        </p:nvSpPr>
        <p:spPr>
          <a:xfrm rot="16200000">
            <a:off x="2070641" y="3655786"/>
            <a:ext cx="2959656" cy="369332"/>
          </a:xfrm>
          <a:prstGeom prst="rect">
            <a:avLst/>
          </a:prstGeom>
          <a:noFill/>
        </p:spPr>
        <p:txBody>
          <a:bodyPr wrap="none" rtlCol="0">
            <a:spAutoFit/>
          </a:bodyPr>
          <a:lstStyle/>
          <a:p>
            <a:r>
              <a:rPr lang="en-US" i="1" dirty="0">
                <a:effectLst>
                  <a:outerShdw blurRad="38100" dist="38100" dir="2700000" algn="tl">
                    <a:srgbClr val="000000">
                      <a:alpha val="43137"/>
                    </a:srgbClr>
                  </a:outerShdw>
                </a:effectLst>
                <a:latin typeface="Bell MT" panose="02020503060305020303" pitchFamily="18" charset="0"/>
              </a:rPr>
              <a:t>The Big Book Of Barbed Wire</a:t>
            </a:r>
          </a:p>
        </p:txBody>
      </p:sp>
      <p:sp>
        <p:nvSpPr>
          <p:cNvPr id="39" name="TextBox 38">
            <a:hlinkClick r:id="rId6" action="ppaction://hlinksldjump"/>
          </p:cNvPr>
          <p:cNvSpPr txBox="1"/>
          <p:nvPr/>
        </p:nvSpPr>
        <p:spPr>
          <a:xfrm rot="15342306">
            <a:off x="3510125" y="3592730"/>
            <a:ext cx="2832827" cy="523220"/>
          </a:xfrm>
          <a:prstGeom prst="rect">
            <a:avLst/>
          </a:prstGeom>
          <a:noFill/>
        </p:spPr>
        <p:txBody>
          <a:bodyPr wrap="none" rtlCol="0">
            <a:spAutoFit/>
          </a:bodyPr>
          <a:lstStyle/>
          <a:p>
            <a:pPr algn="ctr"/>
            <a:r>
              <a:rPr lang="en-US" sz="1400" dirty="0"/>
              <a:t>They Wont Step Talking:</a:t>
            </a:r>
          </a:p>
          <a:p>
            <a:r>
              <a:rPr lang="en-US" sz="1400" dirty="0"/>
              <a:t> </a:t>
            </a:r>
            <a:r>
              <a:rPr lang="en-US" sz="1100" dirty="0"/>
              <a:t>how to make the voices in your head go away</a:t>
            </a:r>
            <a:endParaRPr lang="en-US" sz="1400" dirty="0"/>
          </a:p>
        </p:txBody>
      </p:sp>
      <p:sp>
        <p:nvSpPr>
          <p:cNvPr id="40" name="Explosion: 8 Points 39"/>
          <p:cNvSpPr/>
          <p:nvPr/>
        </p:nvSpPr>
        <p:spPr>
          <a:xfrm>
            <a:off x="3410784" y="2176988"/>
            <a:ext cx="256693" cy="303147"/>
          </a:xfrm>
          <a:prstGeom prst="irregularSeal1">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Explosion: 8 Points 40"/>
          <p:cNvSpPr/>
          <p:nvPr/>
        </p:nvSpPr>
        <p:spPr>
          <a:xfrm flipH="1">
            <a:off x="3355506" y="5179446"/>
            <a:ext cx="234453" cy="281670"/>
          </a:xfrm>
          <a:prstGeom prst="irregularSeal1">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TextBox 41">
            <a:hlinkClick r:id="rId7" action="ppaction://hlinksldjump"/>
          </p:cNvPr>
          <p:cNvSpPr txBox="1"/>
          <p:nvPr/>
        </p:nvSpPr>
        <p:spPr>
          <a:xfrm>
            <a:off x="1804386" y="1488589"/>
            <a:ext cx="314510" cy="369332"/>
          </a:xfrm>
          <a:prstGeom prst="rect">
            <a:avLst/>
          </a:prstGeom>
          <a:noFill/>
        </p:spPr>
        <p:txBody>
          <a:bodyPr wrap="none" rtlCol="0">
            <a:spAutoFit/>
          </a:bodyPr>
          <a:lstStyle/>
          <a:p>
            <a:r>
              <a:rPr lang="en-US" dirty="0">
                <a:solidFill>
                  <a:srgbClr val="C00000"/>
                </a:solidFill>
                <a:latin typeface="Bradley Hand ITC" panose="03070402050302030203" pitchFamily="66" charset="0"/>
              </a:rPr>
              <a:t>3</a:t>
            </a:r>
          </a:p>
        </p:txBody>
      </p:sp>
      <p:sp>
        <p:nvSpPr>
          <p:cNvPr id="43" name="TextBox 42">
            <a:hlinkClick r:id="rId7" action="ppaction://hlinksldjump"/>
          </p:cNvPr>
          <p:cNvSpPr txBox="1"/>
          <p:nvPr/>
        </p:nvSpPr>
        <p:spPr>
          <a:xfrm>
            <a:off x="829256" y="997647"/>
            <a:ext cx="429926" cy="369332"/>
          </a:xfrm>
          <a:prstGeom prst="rect">
            <a:avLst/>
          </a:prstGeom>
          <a:noFill/>
        </p:spPr>
        <p:txBody>
          <a:bodyPr wrap="none" rtlCol="0">
            <a:spAutoFit/>
          </a:bodyPr>
          <a:lstStyle/>
          <a:p>
            <a:r>
              <a:rPr lang="en-US" dirty="0">
                <a:solidFill>
                  <a:srgbClr val="C00000"/>
                </a:solidFill>
                <a:latin typeface="Bradley Hand ITC" panose="03070402050302030203" pitchFamily="66" charset="0"/>
              </a:rPr>
              <a:t>12</a:t>
            </a:r>
          </a:p>
        </p:txBody>
      </p:sp>
      <p:sp>
        <p:nvSpPr>
          <p:cNvPr id="44" name="TextBox 43">
            <a:hlinkClick r:id="rId7" action="ppaction://hlinksldjump"/>
          </p:cNvPr>
          <p:cNvSpPr txBox="1"/>
          <p:nvPr/>
        </p:nvSpPr>
        <p:spPr>
          <a:xfrm>
            <a:off x="362399" y="4176016"/>
            <a:ext cx="324128" cy="369332"/>
          </a:xfrm>
          <a:prstGeom prst="rect">
            <a:avLst/>
          </a:prstGeom>
          <a:noFill/>
        </p:spPr>
        <p:txBody>
          <a:bodyPr wrap="none" rtlCol="0">
            <a:spAutoFit/>
          </a:bodyPr>
          <a:lstStyle/>
          <a:p>
            <a:r>
              <a:rPr lang="en-US" dirty="0">
                <a:solidFill>
                  <a:srgbClr val="C00000"/>
                </a:solidFill>
                <a:latin typeface="Bradley Hand ITC" panose="03070402050302030203" pitchFamily="66" charset="0"/>
              </a:rPr>
              <a:t>6</a:t>
            </a:r>
          </a:p>
        </p:txBody>
      </p:sp>
      <p:sp>
        <p:nvSpPr>
          <p:cNvPr id="45" name="TextBox 44">
            <a:hlinkClick r:id="rId7" action="ppaction://hlinksldjump"/>
          </p:cNvPr>
          <p:cNvSpPr txBox="1"/>
          <p:nvPr/>
        </p:nvSpPr>
        <p:spPr>
          <a:xfrm>
            <a:off x="1921930" y="6309207"/>
            <a:ext cx="260093" cy="369332"/>
          </a:xfrm>
          <a:prstGeom prst="rect">
            <a:avLst/>
          </a:prstGeom>
          <a:noFill/>
        </p:spPr>
        <p:txBody>
          <a:bodyPr wrap="square" rtlCol="0">
            <a:spAutoFit/>
          </a:bodyPr>
          <a:lstStyle/>
          <a:p>
            <a:r>
              <a:rPr lang="en-US" dirty="0">
                <a:solidFill>
                  <a:srgbClr val="C00000"/>
                </a:solidFill>
                <a:latin typeface="Bradley Hand ITC" panose="03070402050302030203" pitchFamily="66" charset="0"/>
              </a:rPr>
              <a:t>9</a:t>
            </a:r>
          </a:p>
        </p:txBody>
      </p:sp>
      <p:sp>
        <p:nvSpPr>
          <p:cNvPr id="46" name="Rectangle 45"/>
          <p:cNvSpPr/>
          <p:nvPr/>
        </p:nvSpPr>
        <p:spPr>
          <a:xfrm>
            <a:off x="6783443" y="729101"/>
            <a:ext cx="2148439" cy="3263046"/>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p:nvSpPr>
        <p:spPr>
          <a:xfrm>
            <a:off x="6896046" y="5806804"/>
            <a:ext cx="5028187" cy="523220"/>
          </a:xfrm>
          <a:prstGeom prst="rect">
            <a:avLst/>
          </a:prstGeom>
          <a:noFill/>
        </p:spPr>
        <p:txBody>
          <a:bodyPr wrap="square" rtlCol="0">
            <a:spAutoFit/>
          </a:bodyPr>
          <a:lstStyle/>
          <a:p>
            <a:r>
              <a:rPr lang="en-US" sz="1400" b="1" i="1" dirty="0">
                <a:latin typeface="Comic Sans MS" panose="030F0702030302020204" pitchFamily="66" charset="0"/>
              </a:rPr>
              <a:t>The Photography in that one is amazing! The way the light bounces of the wire is...........beautiful!</a:t>
            </a:r>
          </a:p>
        </p:txBody>
      </p:sp>
      <p:pic>
        <p:nvPicPr>
          <p:cNvPr id="47" name="Picture 46"/>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998186" y="638501"/>
            <a:ext cx="484798" cy="583374"/>
          </a:xfrm>
          <a:prstGeom prst="rect">
            <a:avLst/>
          </a:prstGeom>
        </p:spPr>
      </p:pic>
      <p:sp>
        <p:nvSpPr>
          <p:cNvPr id="48" name="TextBox 47"/>
          <p:cNvSpPr txBox="1"/>
          <p:nvPr/>
        </p:nvSpPr>
        <p:spPr>
          <a:xfrm rot="3541000">
            <a:off x="6068457" y="2202593"/>
            <a:ext cx="3634072" cy="307777"/>
          </a:xfrm>
          <a:prstGeom prst="rect">
            <a:avLst/>
          </a:prstGeom>
          <a:noFill/>
        </p:spPr>
        <p:txBody>
          <a:bodyPr wrap="none" rtlCol="0">
            <a:spAutoFit/>
          </a:bodyPr>
          <a:lstStyle/>
          <a:p>
            <a:r>
              <a:rPr lang="en-US" sz="1400" dirty="0"/>
              <a:t>The Locker Combination is in the other cabinet.</a:t>
            </a:r>
          </a:p>
        </p:txBody>
      </p:sp>
    </p:spTree>
    <p:extLst>
      <p:ext uri="{BB962C8B-B14F-4D97-AF65-F5344CB8AC3E}">
        <p14:creationId xmlns:p14="http://schemas.microsoft.com/office/powerpoint/2010/main" val="9405426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0" y="0"/>
            <a:ext cx="12192000" cy="6858000"/>
          </a:xfrm>
          <a:prstGeom prst="rect">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Cube 12"/>
          <p:cNvSpPr/>
          <p:nvPr/>
        </p:nvSpPr>
        <p:spPr>
          <a:xfrm>
            <a:off x="-5490675" y="-1880076"/>
            <a:ext cx="9824815" cy="8558614"/>
          </a:xfrm>
          <a:prstGeom prst="cube">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2827233" y="0"/>
            <a:ext cx="6537534" cy="6195701"/>
          </a:xfrm>
          <a:prstGeom prst="rect">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ube 3"/>
          <p:cNvSpPr/>
          <p:nvPr/>
        </p:nvSpPr>
        <p:spPr>
          <a:xfrm>
            <a:off x="2182025" y="-1880075"/>
            <a:ext cx="9824815" cy="8558614"/>
          </a:xfrm>
          <a:prstGeom prst="cube">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Frame 4"/>
          <p:cNvSpPr/>
          <p:nvPr/>
        </p:nvSpPr>
        <p:spPr>
          <a:xfrm>
            <a:off x="2182024" y="264919"/>
            <a:ext cx="7672699" cy="6413619"/>
          </a:xfrm>
          <a:prstGeom prst="frame">
            <a:avLst>
              <a:gd name="adj1" fmla="val 3973"/>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 name="Freeform: Shape 11"/>
          <p:cNvSpPr/>
          <p:nvPr/>
        </p:nvSpPr>
        <p:spPr>
          <a:xfrm>
            <a:off x="2442754" y="509451"/>
            <a:ext cx="7158446" cy="5917475"/>
          </a:xfrm>
          <a:custGeom>
            <a:avLst/>
            <a:gdLst>
              <a:gd name="connsiteX0" fmla="*/ 0 w 7158446"/>
              <a:gd name="connsiteY0" fmla="*/ 5917475 h 5917475"/>
              <a:gd name="connsiteX1" fmla="*/ 1502229 w 7158446"/>
              <a:gd name="connsiteY1" fmla="*/ 4284618 h 5917475"/>
              <a:gd name="connsiteX2" fmla="*/ 1463040 w 7158446"/>
              <a:gd name="connsiteY2" fmla="*/ 13063 h 5917475"/>
              <a:gd name="connsiteX3" fmla="*/ 7158446 w 7158446"/>
              <a:gd name="connsiteY3" fmla="*/ 0 h 5917475"/>
              <a:gd name="connsiteX4" fmla="*/ 7158446 w 7158446"/>
              <a:gd name="connsiteY4" fmla="*/ 4258492 h 5917475"/>
              <a:gd name="connsiteX5" fmla="*/ 1515292 w 7158446"/>
              <a:gd name="connsiteY5" fmla="*/ 4258492 h 5917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58446" h="5917475">
                <a:moveTo>
                  <a:pt x="0" y="5917475"/>
                </a:moveTo>
                <a:lnTo>
                  <a:pt x="1502229" y="4284618"/>
                </a:lnTo>
                <a:lnTo>
                  <a:pt x="1463040" y="13063"/>
                </a:lnTo>
                <a:lnTo>
                  <a:pt x="7158446" y="0"/>
                </a:lnTo>
                <a:lnTo>
                  <a:pt x="7158446" y="4258492"/>
                </a:lnTo>
                <a:lnTo>
                  <a:pt x="1515292" y="4258492"/>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Cube 28"/>
          <p:cNvSpPr/>
          <p:nvPr/>
        </p:nvSpPr>
        <p:spPr>
          <a:xfrm>
            <a:off x="971820" y="2691838"/>
            <a:ext cx="392709" cy="1777324"/>
          </a:xfrm>
          <a:prstGeom prst="cube">
            <a:avLst/>
          </a:prstGeom>
          <a:solidFill>
            <a:schemeClr val="bg1">
              <a:lumMod val="85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Freeform: Shape 27"/>
          <p:cNvSpPr/>
          <p:nvPr/>
        </p:nvSpPr>
        <p:spPr>
          <a:xfrm>
            <a:off x="8546" y="264920"/>
            <a:ext cx="2187723" cy="6413619"/>
          </a:xfrm>
          <a:custGeom>
            <a:avLst/>
            <a:gdLst>
              <a:gd name="connsiteX0" fmla="*/ 2162086 w 2187723"/>
              <a:gd name="connsiteY0" fmla="*/ 0 h 6870819"/>
              <a:gd name="connsiteX1" fmla="*/ 0 w 2187723"/>
              <a:gd name="connsiteY1" fmla="*/ 196553 h 6870819"/>
              <a:gd name="connsiteX2" fmla="*/ 0 w 2187723"/>
              <a:gd name="connsiteY2" fmla="*/ 6862273 h 6870819"/>
              <a:gd name="connsiteX3" fmla="*/ 2187723 w 2187723"/>
              <a:gd name="connsiteY3" fmla="*/ 6870819 h 6870819"/>
              <a:gd name="connsiteX4" fmla="*/ 2162086 w 2187723"/>
              <a:gd name="connsiteY4" fmla="*/ 0 h 68708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87723" h="6870819">
                <a:moveTo>
                  <a:pt x="2162086" y="0"/>
                </a:moveTo>
                <a:lnTo>
                  <a:pt x="0" y="196553"/>
                </a:lnTo>
                <a:lnTo>
                  <a:pt x="0" y="6862273"/>
                </a:lnTo>
                <a:lnTo>
                  <a:pt x="2187723" y="6870819"/>
                </a:lnTo>
                <a:cubicBezTo>
                  <a:pt x="2179177" y="4580546"/>
                  <a:pt x="2170632" y="2290273"/>
                  <a:pt x="2162086" y="0"/>
                </a:cubicBezTo>
                <a:close/>
              </a:path>
            </a:pathLst>
          </a:cu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hlinkClick r:id="rId2" action="ppaction://hlinksldjump"/>
          </p:cNvPr>
          <p:cNvPicPr>
            <a:picLocks noChangeAspect="1"/>
          </p:cNvPicPr>
          <p:nvPr/>
        </p:nvPicPr>
        <p:blipFill>
          <a:blip r:embed="rId3"/>
          <a:stretch>
            <a:fillRect/>
          </a:stretch>
        </p:blipFill>
        <p:spPr>
          <a:xfrm>
            <a:off x="183067" y="147241"/>
            <a:ext cx="1908213" cy="664522"/>
          </a:xfrm>
          <a:prstGeom prst="rect">
            <a:avLst/>
          </a:prstGeom>
        </p:spPr>
      </p:pic>
      <p:sp>
        <p:nvSpPr>
          <p:cNvPr id="30" name="Rectangle: Beveled 29"/>
          <p:cNvSpPr/>
          <p:nvPr/>
        </p:nvSpPr>
        <p:spPr>
          <a:xfrm>
            <a:off x="6831181" y="5317958"/>
            <a:ext cx="5266404" cy="1227510"/>
          </a:xfrm>
          <a:prstGeom prst="bevel">
            <a:avLst>
              <a:gd name="adj" fmla="val 5233"/>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TextBox 30"/>
          <p:cNvSpPr txBox="1"/>
          <p:nvPr/>
        </p:nvSpPr>
        <p:spPr>
          <a:xfrm>
            <a:off x="6918834" y="5755550"/>
            <a:ext cx="5101840" cy="307777"/>
          </a:xfrm>
          <a:prstGeom prst="rect">
            <a:avLst/>
          </a:prstGeom>
          <a:noFill/>
        </p:spPr>
        <p:txBody>
          <a:bodyPr wrap="square" rtlCol="0">
            <a:spAutoFit/>
          </a:bodyPr>
          <a:lstStyle/>
          <a:p>
            <a:endParaRPr lang="en-US" sz="1400" b="1" i="1" dirty="0">
              <a:latin typeface="Comic Sans MS" panose="030F0702030302020204" pitchFamily="66" charset="0"/>
            </a:endParaRPr>
          </a:p>
        </p:txBody>
      </p:sp>
      <p:sp>
        <p:nvSpPr>
          <p:cNvPr id="32" name="Rectangle: Beveled 31"/>
          <p:cNvSpPr/>
          <p:nvPr/>
        </p:nvSpPr>
        <p:spPr>
          <a:xfrm>
            <a:off x="6910287" y="5424835"/>
            <a:ext cx="5110386" cy="348460"/>
          </a:xfrm>
          <a:prstGeom prst="bevel">
            <a:avLst>
              <a:gd name="adj" fmla="val 7581"/>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hlinkClick r:id="rId4" action="ppaction://hlinksldjump"/>
          </p:cNvPr>
          <p:cNvSpPr/>
          <p:nvPr/>
        </p:nvSpPr>
        <p:spPr>
          <a:xfrm>
            <a:off x="6987200" y="5490248"/>
            <a:ext cx="877621" cy="214180"/>
          </a:xfrm>
          <a:prstGeom prst="rect">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i="1" dirty="0">
                <a:solidFill>
                  <a:schemeClr val="tx1"/>
                </a:solidFill>
                <a:latin typeface="Consolas" panose="020B0609020204030204" pitchFamily="49" charset="0"/>
              </a:rPr>
              <a:t>Close</a:t>
            </a:r>
          </a:p>
        </p:txBody>
      </p:sp>
      <p:sp>
        <p:nvSpPr>
          <p:cNvPr id="8" name="Cube 7"/>
          <p:cNvSpPr/>
          <p:nvPr/>
        </p:nvSpPr>
        <p:spPr>
          <a:xfrm>
            <a:off x="3313202" y="1449045"/>
            <a:ext cx="1127368" cy="4041203"/>
          </a:xfrm>
          <a:prstGeom prst="cube">
            <a:avLst>
              <a:gd name="adj" fmla="val 62039"/>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Cube 33"/>
          <p:cNvSpPr/>
          <p:nvPr/>
        </p:nvSpPr>
        <p:spPr>
          <a:xfrm>
            <a:off x="3779002" y="743593"/>
            <a:ext cx="1477980" cy="4744548"/>
          </a:xfrm>
          <a:prstGeom prst="cube">
            <a:avLst>
              <a:gd name="adj" fmla="val 62039"/>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Cube 34"/>
          <p:cNvSpPr/>
          <p:nvPr/>
        </p:nvSpPr>
        <p:spPr>
          <a:xfrm rot="20808587">
            <a:off x="4648192" y="1479407"/>
            <a:ext cx="1127368" cy="4041203"/>
          </a:xfrm>
          <a:prstGeom prst="cube">
            <a:avLst>
              <a:gd name="adj" fmla="val 62039"/>
            </a:avLst>
          </a:prstGeom>
          <a:solidFill>
            <a:schemeClr val="accent5">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hlinkClick r:id="rId5" action="ppaction://hlinksldjump"/>
          </p:cNvPr>
          <p:cNvSpPr txBox="1"/>
          <p:nvPr/>
        </p:nvSpPr>
        <p:spPr>
          <a:xfrm rot="16200000">
            <a:off x="2040029" y="3317919"/>
            <a:ext cx="3993401" cy="523220"/>
          </a:xfrm>
          <a:prstGeom prst="rect">
            <a:avLst/>
          </a:prstGeom>
          <a:noFill/>
        </p:spPr>
        <p:txBody>
          <a:bodyPr wrap="none" rtlCol="0">
            <a:spAutoFit/>
          </a:bodyPr>
          <a:lstStyle/>
          <a:p>
            <a:pPr algn="ctr"/>
            <a:r>
              <a:rPr lang="en-US" b="1" dirty="0">
                <a:latin typeface="Bradley Hand ITC" panose="03070402050302030203" pitchFamily="66" charset="0"/>
              </a:rPr>
              <a:t>Lock e’m Up</a:t>
            </a:r>
          </a:p>
          <a:p>
            <a:pPr algn="ctr"/>
            <a:r>
              <a:rPr lang="en-US" sz="1000" b="1" dirty="0">
                <a:latin typeface="Bell MT" panose="02020503060305020303" pitchFamily="18" charset="0"/>
              </a:rPr>
              <a:t>The step by step hand book for building your own indoor prison sell</a:t>
            </a:r>
          </a:p>
        </p:txBody>
      </p:sp>
      <p:sp>
        <p:nvSpPr>
          <p:cNvPr id="19" name="Freeform: Shape 18"/>
          <p:cNvSpPr/>
          <p:nvPr/>
        </p:nvSpPr>
        <p:spPr>
          <a:xfrm>
            <a:off x="3890568" y="739674"/>
            <a:ext cx="1269677" cy="885279"/>
          </a:xfrm>
          <a:custGeom>
            <a:avLst/>
            <a:gdLst>
              <a:gd name="connsiteX0" fmla="*/ 861982 w 1269677"/>
              <a:gd name="connsiteY0" fmla="*/ 0 h 885279"/>
              <a:gd name="connsiteX1" fmla="*/ 0 w 1269677"/>
              <a:gd name="connsiteY1" fmla="*/ 885279 h 885279"/>
              <a:gd name="connsiteX2" fmla="*/ 384398 w 1269677"/>
              <a:gd name="connsiteY2" fmla="*/ 885279 h 885279"/>
              <a:gd name="connsiteX3" fmla="*/ 1269677 w 1269677"/>
              <a:gd name="connsiteY3" fmla="*/ 11648 h 885279"/>
              <a:gd name="connsiteX4" fmla="*/ 861982 w 1269677"/>
              <a:gd name="connsiteY4" fmla="*/ 0 h 8852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9677" h="885279">
                <a:moveTo>
                  <a:pt x="861982" y="0"/>
                </a:moveTo>
                <a:lnTo>
                  <a:pt x="0" y="885279"/>
                </a:lnTo>
                <a:lnTo>
                  <a:pt x="384398" y="885279"/>
                </a:lnTo>
                <a:lnTo>
                  <a:pt x="1269677" y="11648"/>
                </a:lnTo>
                <a:lnTo>
                  <a:pt x="861982" y="0"/>
                </a:lnTo>
                <a:close/>
              </a:path>
            </a:pathLst>
          </a:cu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Freeform: Shape 35"/>
          <p:cNvSpPr/>
          <p:nvPr/>
        </p:nvSpPr>
        <p:spPr>
          <a:xfrm>
            <a:off x="4455516" y="1415282"/>
            <a:ext cx="780443" cy="885279"/>
          </a:xfrm>
          <a:custGeom>
            <a:avLst/>
            <a:gdLst>
              <a:gd name="connsiteX0" fmla="*/ 0 w 780443"/>
              <a:gd name="connsiteY0" fmla="*/ 885279 h 885279"/>
              <a:gd name="connsiteX1" fmla="*/ 477585 w 780443"/>
              <a:gd name="connsiteY1" fmla="*/ 81538 h 885279"/>
              <a:gd name="connsiteX2" fmla="*/ 780443 w 780443"/>
              <a:gd name="connsiteY2" fmla="*/ 0 h 885279"/>
              <a:gd name="connsiteX3" fmla="*/ 297034 w 780443"/>
              <a:gd name="connsiteY3" fmla="*/ 803740 h 885279"/>
              <a:gd name="connsiteX4" fmla="*/ 0 w 780443"/>
              <a:gd name="connsiteY4" fmla="*/ 885279 h 8852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0443" h="885279">
                <a:moveTo>
                  <a:pt x="0" y="885279"/>
                </a:moveTo>
                <a:lnTo>
                  <a:pt x="477585" y="81538"/>
                </a:lnTo>
                <a:lnTo>
                  <a:pt x="780443" y="0"/>
                </a:lnTo>
                <a:lnTo>
                  <a:pt x="297034" y="803740"/>
                </a:lnTo>
                <a:lnTo>
                  <a:pt x="0" y="885279"/>
                </a:lnTo>
                <a:close/>
              </a:path>
            </a:pathLst>
          </a:cu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Freeform: Shape 36"/>
          <p:cNvSpPr/>
          <p:nvPr/>
        </p:nvSpPr>
        <p:spPr>
          <a:xfrm>
            <a:off x="3412983" y="1729789"/>
            <a:ext cx="366925" cy="378573"/>
          </a:xfrm>
          <a:custGeom>
            <a:avLst/>
            <a:gdLst>
              <a:gd name="connsiteX0" fmla="*/ 0 w 366925"/>
              <a:gd name="connsiteY0" fmla="*/ 378573 h 378573"/>
              <a:gd name="connsiteX1" fmla="*/ 361101 w 366925"/>
              <a:gd name="connsiteY1" fmla="*/ 0 h 378573"/>
              <a:gd name="connsiteX2" fmla="*/ 366925 w 366925"/>
              <a:gd name="connsiteY2" fmla="*/ 320331 h 378573"/>
              <a:gd name="connsiteX3" fmla="*/ 308683 w 366925"/>
              <a:gd name="connsiteY3" fmla="*/ 372749 h 378573"/>
              <a:gd name="connsiteX4" fmla="*/ 0 w 366925"/>
              <a:gd name="connsiteY4" fmla="*/ 378573 h 3785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6925" h="378573">
                <a:moveTo>
                  <a:pt x="0" y="378573"/>
                </a:moveTo>
                <a:lnTo>
                  <a:pt x="361101" y="0"/>
                </a:lnTo>
                <a:lnTo>
                  <a:pt x="366925" y="320331"/>
                </a:lnTo>
                <a:lnTo>
                  <a:pt x="308683" y="372749"/>
                </a:lnTo>
                <a:lnTo>
                  <a:pt x="0" y="378573"/>
                </a:lnTo>
                <a:close/>
              </a:path>
            </a:pathLst>
          </a:cu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TextBox 37">
            <a:hlinkClick r:id="rId6" action="ppaction://hlinksldjump"/>
          </p:cNvPr>
          <p:cNvSpPr txBox="1"/>
          <p:nvPr/>
        </p:nvSpPr>
        <p:spPr>
          <a:xfrm rot="16200000">
            <a:off x="2070641" y="3655786"/>
            <a:ext cx="2959656" cy="369332"/>
          </a:xfrm>
          <a:prstGeom prst="rect">
            <a:avLst/>
          </a:prstGeom>
          <a:noFill/>
        </p:spPr>
        <p:txBody>
          <a:bodyPr wrap="none" rtlCol="0">
            <a:spAutoFit/>
          </a:bodyPr>
          <a:lstStyle/>
          <a:p>
            <a:r>
              <a:rPr lang="en-US" i="1" dirty="0">
                <a:effectLst>
                  <a:outerShdw blurRad="38100" dist="38100" dir="2700000" algn="tl">
                    <a:srgbClr val="000000">
                      <a:alpha val="43137"/>
                    </a:srgbClr>
                  </a:outerShdw>
                </a:effectLst>
                <a:latin typeface="Bell MT" panose="02020503060305020303" pitchFamily="18" charset="0"/>
              </a:rPr>
              <a:t>The Big Book Of Barbed Wire</a:t>
            </a:r>
          </a:p>
        </p:txBody>
      </p:sp>
      <p:sp>
        <p:nvSpPr>
          <p:cNvPr id="39" name="TextBox 38">
            <a:hlinkClick r:id="rId7" action="ppaction://hlinksldjump"/>
          </p:cNvPr>
          <p:cNvSpPr txBox="1"/>
          <p:nvPr/>
        </p:nvSpPr>
        <p:spPr>
          <a:xfrm rot="15342306">
            <a:off x="3510125" y="3592730"/>
            <a:ext cx="2832827" cy="523220"/>
          </a:xfrm>
          <a:prstGeom prst="rect">
            <a:avLst/>
          </a:prstGeom>
          <a:noFill/>
        </p:spPr>
        <p:txBody>
          <a:bodyPr wrap="none" rtlCol="0">
            <a:spAutoFit/>
          </a:bodyPr>
          <a:lstStyle/>
          <a:p>
            <a:pPr algn="ctr"/>
            <a:r>
              <a:rPr lang="en-US" sz="1400" dirty="0"/>
              <a:t>They Wont Step Talking:</a:t>
            </a:r>
          </a:p>
          <a:p>
            <a:r>
              <a:rPr lang="en-US" sz="1400" dirty="0"/>
              <a:t> </a:t>
            </a:r>
            <a:r>
              <a:rPr lang="en-US" sz="1100" dirty="0"/>
              <a:t>how to make the voices in your head go away</a:t>
            </a:r>
            <a:endParaRPr lang="en-US" sz="1400" dirty="0"/>
          </a:p>
        </p:txBody>
      </p:sp>
      <p:sp>
        <p:nvSpPr>
          <p:cNvPr id="40" name="Explosion: 8 Points 39"/>
          <p:cNvSpPr/>
          <p:nvPr/>
        </p:nvSpPr>
        <p:spPr>
          <a:xfrm>
            <a:off x="3410784" y="2176988"/>
            <a:ext cx="256693" cy="303147"/>
          </a:xfrm>
          <a:prstGeom prst="irregularSeal1">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Explosion: 8 Points 40"/>
          <p:cNvSpPr/>
          <p:nvPr/>
        </p:nvSpPr>
        <p:spPr>
          <a:xfrm flipH="1">
            <a:off x="3355506" y="5179446"/>
            <a:ext cx="234453" cy="281670"/>
          </a:xfrm>
          <a:prstGeom prst="irregularSeal1">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TextBox 41"/>
          <p:cNvSpPr txBox="1"/>
          <p:nvPr/>
        </p:nvSpPr>
        <p:spPr>
          <a:xfrm>
            <a:off x="1804386" y="1488589"/>
            <a:ext cx="314510" cy="369332"/>
          </a:xfrm>
          <a:prstGeom prst="rect">
            <a:avLst/>
          </a:prstGeom>
          <a:noFill/>
        </p:spPr>
        <p:txBody>
          <a:bodyPr wrap="none" rtlCol="0">
            <a:spAutoFit/>
          </a:bodyPr>
          <a:lstStyle/>
          <a:p>
            <a:r>
              <a:rPr lang="en-US" dirty="0">
                <a:solidFill>
                  <a:srgbClr val="C00000"/>
                </a:solidFill>
                <a:latin typeface="Bradley Hand ITC" panose="03070402050302030203" pitchFamily="66" charset="0"/>
              </a:rPr>
              <a:t>3</a:t>
            </a:r>
          </a:p>
        </p:txBody>
      </p:sp>
      <p:sp>
        <p:nvSpPr>
          <p:cNvPr id="43" name="TextBox 42"/>
          <p:cNvSpPr txBox="1"/>
          <p:nvPr/>
        </p:nvSpPr>
        <p:spPr>
          <a:xfrm>
            <a:off x="829256" y="997647"/>
            <a:ext cx="429926" cy="369332"/>
          </a:xfrm>
          <a:prstGeom prst="rect">
            <a:avLst/>
          </a:prstGeom>
          <a:noFill/>
        </p:spPr>
        <p:txBody>
          <a:bodyPr wrap="none" rtlCol="0">
            <a:spAutoFit/>
          </a:bodyPr>
          <a:lstStyle/>
          <a:p>
            <a:r>
              <a:rPr lang="en-US" dirty="0">
                <a:solidFill>
                  <a:srgbClr val="C00000"/>
                </a:solidFill>
                <a:latin typeface="Bradley Hand ITC" panose="03070402050302030203" pitchFamily="66" charset="0"/>
              </a:rPr>
              <a:t>12</a:t>
            </a:r>
          </a:p>
        </p:txBody>
      </p:sp>
      <p:sp>
        <p:nvSpPr>
          <p:cNvPr id="44" name="TextBox 43"/>
          <p:cNvSpPr txBox="1"/>
          <p:nvPr/>
        </p:nvSpPr>
        <p:spPr>
          <a:xfrm>
            <a:off x="362399" y="4176016"/>
            <a:ext cx="324128" cy="369332"/>
          </a:xfrm>
          <a:prstGeom prst="rect">
            <a:avLst/>
          </a:prstGeom>
          <a:noFill/>
        </p:spPr>
        <p:txBody>
          <a:bodyPr wrap="none" rtlCol="0">
            <a:spAutoFit/>
          </a:bodyPr>
          <a:lstStyle/>
          <a:p>
            <a:r>
              <a:rPr lang="en-US" dirty="0">
                <a:solidFill>
                  <a:srgbClr val="C00000"/>
                </a:solidFill>
                <a:latin typeface="Bradley Hand ITC" panose="03070402050302030203" pitchFamily="66" charset="0"/>
              </a:rPr>
              <a:t>6</a:t>
            </a:r>
          </a:p>
        </p:txBody>
      </p:sp>
      <p:sp>
        <p:nvSpPr>
          <p:cNvPr id="45" name="TextBox 44"/>
          <p:cNvSpPr txBox="1"/>
          <p:nvPr/>
        </p:nvSpPr>
        <p:spPr>
          <a:xfrm>
            <a:off x="1921930" y="6309207"/>
            <a:ext cx="260093" cy="369332"/>
          </a:xfrm>
          <a:prstGeom prst="rect">
            <a:avLst/>
          </a:prstGeom>
          <a:noFill/>
        </p:spPr>
        <p:txBody>
          <a:bodyPr wrap="square" rtlCol="0">
            <a:spAutoFit/>
          </a:bodyPr>
          <a:lstStyle/>
          <a:p>
            <a:r>
              <a:rPr lang="en-US" dirty="0">
                <a:solidFill>
                  <a:srgbClr val="C00000"/>
                </a:solidFill>
                <a:latin typeface="Bradley Hand ITC" panose="03070402050302030203" pitchFamily="66" charset="0"/>
              </a:rPr>
              <a:t>9</a:t>
            </a:r>
          </a:p>
        </p:txBody>
      </p:sp>
      <p:sp>
        <p:nvSpPr>
          <p:cNvPr id="46" name="Rectangle 45"/>
          <p:cNvSpPr/>
          <p:nvPr/>
        </p:nvSpPr>
        <p:spPr>
          <a:xfrm>
            <a:off x="6783443" y="729101"/>
            <a:ext cx="2148439" cy="3263046"/>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p:nvSpPr>
        <p:spPr>
          <a:xfrm>
            <a:off x="6896046" y="5764074"/>
            <a:ext cx="5028187" cy="738664"/>
          </a:xfrm>
          <a:prstGeom prst="rect">
            <a:avLst/>
          </a:prstGeom>
          <a:noFill/>
        </p:spPr>
        <p:txBody>
          <a:bodyPr wrap="square" rtlCol="0">
            <a:spAutoFit/>
          </a:bodyPr>
          <a:lstStyle/>
          <a:p>
            <a:r>
              <a:rPr lang="en-US" sz="1400" b="1" i="1" dirty="0">
                <a:latin typeface="Comic Sans MS" panose="030F0702030302020204" pitchFamily="66" charset="0"/>
              </a:rPr>
              <a:t>I’m not talking to you about those numbers if they mean anything then you should find that out on your own, with out me.</a:t>
            </a:r>
          </a:p>
        </p:txBody>
      </p:sp>
      <p:sp>
        <p:nvSpPr>
          <p:cNvPr id="47" name="TextBox 46">
            <a:hlinkClick r:id="rId8" action="ppaction://hlinksldjump"/>
          </p:cNvPr>
          <p:cNvSpPr txBox="1"/>
          <p:nvPr/>
        </p:nvSpPr>
        <p:spPr>
          <a:xfrm>
            <a:off x="1802962" y="1487162"/>
            <a:ext cx="314510" cy="369332"/>
          </a:xfrm>
          <a:prstGeom prst="rect">
            <a:avLst/>
          </a:prstGeom>
          <a:noFill/>
        </p:spPr>
        <p:txBody>
          <a:bodyPr wrap="none" rtlCol="0">
            <a:spAutoFit/>
          </a:bodyPr>
          <a:lstStyle/>
          <a:p>
            <a:r>
              <a:rPr lang="en-US" dirty="0">
                <a:solidFill>
                  <a:srgbClr val="C00000"/>
                </a:solidFill>
                <a:latin typeface="Bradley Hand ITC" panose="03070402050302030203" pitchFamily="66" charset="0"/>
              </a:rPr>
              <a:t>3</a:t>
            </a:r>
          </a:p>
        </p:txBody>
      </p:sp>
      <p:sp>
        <p:nvSpPr>
          <p:cNvPr id="48" name="TextBox 47">
            <a:hlinkClick r:id="rId8" action="ppaction://hlinksldjump"/>
          </p:cNvPr>
          <p:cNvSpPr txBox="1"/>
          <p:nvPr/>
        </p:nvSpPr>
        <p:spPr>
          <a:xfrm>
            <a:off x="827832" y="996220"/>
            <a:ext cx="429926" cy="369332"/>
          </a:xfrm>
          <a:prstGeom prst="rect">
            <a:avLst/>
          </a:prstGeom>
          <a:noFill/>
        </p:spPr>
        <p:txBody>
          <a:bodyPr wrap="none" rtlCol="0">
            <a:spAutoFit/>
          </a:bodyPr>
          <a:lstStyle/>
          <a:p>
            <a:r>
              <a:rPr lang="en-US" dirty="0">
                <a:solidFill>
                  <a:srgbClr val="C00000"/>
                </a:solidFill>
                <a:latin typeface="Bradley Hand ITC" panose="03070402050302030203" pitchFamily="66" charset="0"/>
              </a:rPr>
              <a:t>12</a:t>
            </a:r>
          </a:p>
        </p:txBody>
      </p:sp>
      <p:sp>
        <p:nvSpPr>
          <p:cNvPr id="49" name="TextBox 48">
            <a:hlinkClick r:id="rId8" action="ppaction://hlinksldjump"/>
          </p:cNvPr>
          <p:cNvSpPr txBox="1"/>
          <p:nvPr/>
        </p:nvSpPr>
        <p:spPr>
          <a:xfrm>
            <a:off x="360975" y="4174589"/>
            <a:ext cx="324128" cy="369332"/>
          </a:xfrm>
          <a:prstGeom prst="rect">
            <a:avLst/>
          </a:prstGeom>
          <a:noFill/>
        </p:spPr>
        <p:txBody>
          <a:bodyPr wrap="none" rtlCol="0">
            <a:spAutoFit/>
          </a:bodyPr>
          <a:lstStyle/>
          <a:p>
            <a:r>
              <a:rPr lang="en-US" dirty="0">
                <a:solidFill>
                  <a:srgbClr val="C00000"/>
                </a:solidFill>
                <a:latin typeface="Bradley Hand ITC" panose="03070402050302030203" pitchFamily="66" charset="0"/>
              </a:rPr>
              <a:t>6</a:t>
            </a:r>
          </a:p>
        </p:txBody>
      </p:sp>
      <p:sp>
        <p:nvSpPr>
          <p:cNvPr id="50" name="TextBox 49">
            <a:hlinkClick r:id="rId8" action="ppaction://hlinksldjump"/>
          </p:cNvPr>
          <p:cNvSpPr txBox="1"/>
          <p:nvPr/>
        </p:nvSpPr>
        <p:spPr>
          <a:xfrm>
            <a:off x="1920506" y="6307780"/>
            <a:ext cx="260093" cy="369332"/>
          </a:xfrm>
          <a:prstGeom prst="rect">
            <a:avLst/>
          </a:prstGeom>
          <a:noFill/>
        </p:spPr>
        <p:txBody>
          <a:bodyPr wrap="square" rtlCol="0">
            <a:spAutoFit/>
          </a:bodyPr>
          <a:lstStyle/>
          <a:p>
            <a:r>
              <a:rPr lang="en-US" dirty="0">
                <a:solidFill>
                  <a:srgbClr val="C00000"/>
                </a:solidFill>
                <a:latin typeface="Bradley Hand ITC" panose="03070402050302030203" pitchFamily="66" charset="0"/>
              </a:rPr>
              <a:t>9</a:t>
            </a:r>
          </a:p>
        </p:txBody>
      </p:sp>
      <p:pic>
        <p:nvPicPr>
          <p:cNvPr id="51" name="Picture 50"/>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998186" y="638501"/>
            <a:ext cx="484798" cy="583374"/>
          </a:xfrm>
          <a:prstGeom prst="rect">
            <a:avLst/>
          </a:prstGeom>
        </p:spPr>
      </p:pic>
      <p:sp>
        <p:nvSpPr>
          <p:cNvPr id="52" name="TextBox 51"/>
          <p:cNvSpPr txBox="1"/>
          <p:nvPr/>
        </p:nvSpPr>
        <p:spPr>
          <a:xfrm rot="3541000">
            <a:off x="6068457" y="2202593"/>
            <a:ext cx="3634072" cy="307777"/>
          </a:xfrm>
          <a:prstGeom prst="rect">
            <a:avLst/>
          </a:prstGeom>
          <a:noFill/>
        </p:spPr>
        <p:txBody>
          <a:bodyPr wrap="none" rtlCol="0">
            <a:spAutoFit/>
          </a:bodyPr>
          <a:lstStyle/>
          <a:p>
            <a:r>
              <a:rPr lang="en-US" sz="1400" dirty="0"/>
              <a:t>The Locker Combination is in the other cabinet.</a:t>
            </a:r>
          </a:p>
        </p:txBody>
      </p:sp>
    </p:spTree>
    <p:extLst>
      <p:ext uri="{BB962C8B-B14F-4D97-AF65-F5344CB8AC3E}">
        <p14:creationId xmlns:p14="http://schemas.microsoft.com/office/powerpoint/2010/main" val="385182996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0" y="0"/>
            <a:ext cx="12192000" cy="6858000"/>
          </a:xfrm>
          <a:prstGeom prst="rect">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Cube 12"/>
          <p:cNvSpPr/>
          <p:nvPr/>
        </p:nvSpPr>
        <p:spPr>
          <a:xfrm>
            <a:off x="-5490675" y="-1880076"/>
            <a:ext cx="9824815" cy="8558614"/>
          </a:xfrm>
          <a:prstGeom prst="cube">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2827233" y="0"/>
            <a:ext cx="6537534" cy="6195701"/>
          </a:xfrm>
          <a:prstGeom prst="rect">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ube 3"/>
          <p:cNvSpPr/>
          <p:nvPr/>
        </p:nvSpPr>
        <p:spPr>
          <a:xfrm>
            <a:off x="2182025" y="-1880075"/>
            <a:ext cx="9824815" cy="8558614"/>
          </a:xfrm>
          <a:prstGeom prst="cube">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rame 4"/>
          <p:cNvSpPr/>
          <p:nvPr/>
        </p:nvSpPr>
        <p:spPr>
          <a:xfrm>
            <a:off x="2182024" y="264919"/>
            <a:ext cx="7672699" cy="6413619"/>
          </a:xfrm>
          <a:prstGeom prst="frame">
            <a:avLst>
              <a:gd name="adj1" fmla="val 3973"/>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 name="Freeform: Shape 11"/>
          <p:cNvSpPr/>
          <p:nvPr/>
        </p:nvSpPr>
        <p:spPr>
          <a:xfrm>
            <a:off x="2442754" y="509451"/>
            <a:ext cx="7158446" cy="5917475"/>
          </a:xfrm>
          <a:custGeom>
            <a:avLst/>
            <a:gdLst>
              <a:gd name="connsiteX0" fmla="*/ 0 w 7158446"/>
              <a:gd name="connsiteY0" fmla="*/ 5917475 h 5917475"/>
              <a:gd name="connsiteX1" fmla="*/ 1502229 w 7158446"/>
              <a:gd name="connsiteY1" fmla="*/ 4284618 h 5917475"/>
              <a:gd name="connsiteX2" fmla="*/ 1463040 w 7158446"/>
              <a:gd name="connsiteY2" fmla="*/ 13063 h 5917475"/>
              <a:gd name="connsiteX3" fmla="*/ 7158446 w 7158446"/>
              <a:gd name="connsiteY3" fmla="*/ 0 h 5917475"/>
              <a:gd name="connsiteX4" fmla="*/ 7158446 w 7158446"/>
              <a:gd name="connsiteY4" fmla="*/ 4258492 h 5917475"/>
              <a:gd name="connsiteX5" fmla="*/ 1515292 w 7158446"/>
              <a:gd name="connsiteY5" fmla="*/ 4258492 h 5917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58446" h="5917475">
                <a:moveTo>
                  <a:pt x="0" y="5917475"/>
                </a:moveTo>
                <a:lnTo>
                  <a:pt x="1502229" y="4284618"/>
                </a:lnTo>
                <a:lnTo>
                  <a:pt x="1463040" y="13063"/>
                </a:lnTo>
                <a:lnTo>
                  <a:pt x="7158446" y="0"/>
                </a:lnTo>
                <a:lnTo>
                  <a:pt x="7158446" y="4258492"/>
                </a:lnTo>
                <a:lnTo>
                  <a:pt x="1515292" y="4258492"/>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Cube 28"/>
          <p:cNvSpPr/>
          <p:nvPr/>
        </p:nvSpPr>
        <p:spPr>
          <a:xfrm>
            <a:off x="971820" y="2691838"/>
            <a:ext cx="392709" cy="1777324"/>
          </a:xfrm>
          <a:prstGeom prst="cube">
            <a:avLst/>
          </a:prstGeom>
          <a:solidFill>
            <a:schemeClr val="bg1">
              <a:lumMod val="85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Freeform: Shape 27"/>
          <p:cNvSpPr/>
          <p:nvPr/>
        </p:nvSpPr>
        <p:spPr>
          <a:xfrm>
            <a:off x="8546" y="264920"/>
            <a:ext cx="2187723" cy="6413619"/>
          </a:xfrm>
          <a:custGeom>
            <a:avLst/>
            <a:gdLst>
              <a:gd name="connsiteX0" fmla="*/ 2162086 w 2187723"/>
              <a:gd name="connsiteY0" fmla="*/ 0 h 6870819"/>
              <a:gd name="connsiteX1" fmla="*/ 0 w 2187723"/>
              <a:gd name="connsiteY1" fmla="*/ 196553 h 6870819"/>
              <a:gd name="connsiteX2" fmla="*/ 0 w 2187723"/>
              <a:gd name="connsiteY2" fmla="*/ 6862273 h 6870819"/>
              <a:gd name="connsiteX3" fmla="*/ 2187723 w 2187723"/>
              <a:gd name="connsiteY3" fmla="*/ 6870819 h 6870819"/>
              <a:gd name="connsiteX4" fmla="*/ 2162086 w 2187723"/>
              <a:gd name="connsiteY4" fmla="*/ 0 h 68708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87723" h="6870819">
                <a:moveTo>
                  <a:pt x="2162086" y="0"/>
                </a:moveTo>
                <a:lnTo>
                  <a:pt x="0" y="196553"/>
                </a:lnTo>
                <a:lnTo>
                  <a:pt x="0" y="6862273"/>
                </a:lnTo>
                <a:lnTo>
                  <a:pt x="2187723" y="6870819"/>
                </a:lnTo>
                <a:cubicBezTo>
                  <a:pt x="2179177" y="4580546"/>
                  <a:pt x="2170632" y="2290273"/>
                  <a:pt x="2162086" y="0"/>
                </a:cubicBezTo>
                <a:close/>
              </a:path>
            </a:pathLst>
          </a:cu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hlinkClick r:id="rId2" action="ppaction://hlinksldjump"/>
          </p:cNvPr>
          <p:cNvPicPr>
            <a:picLocks noChangeAspect="1"/>
          </p:cNvPicPr>
          <p:nvPr/>
        </p:nvPicPr>
        <p:blipFill>
          <a:blip r:embed="rId3"/>
          <a:stretch>
            <a:fillRect/>
          </a:stretch>
        </p:blipFill>
        <p:spPr>
          <a:xfrm>
            <a:off x="183067" y="147241"/>
            <a:ext cx="1908213" cy="664522"/>
          </a:xfrm>
          <a:prstGeom prst="rect">
            <a:avLst/>
          </a:prstGeom>
        </p:spPr>
      </p:pic>
    </p:spTree>
    <p:extLst>
      <p:ext uri="{BB962C8B-B14F-4D97-AF65-F5344CB8AC3E}">
        <p14:creationId xmlns:p14="http://schemas.microsoft.com/office/powerpoint/2010/main" val="369156168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0" y="0"/>
            <a:ext cx="12192000" cy="6858000"/>
          </a:xfrm>
          <a:prstGeom prst="rect">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Cube 1">
            <a:hlinkClick r:id="rId2" action="ppaction://hlinksldjump"/>
          </p:cNvPr>
          <p:cNvSpPr/>
          <p:nvPr/>
        </p:nvSpPr>
        <p:spPr>
          <a:xfrm>
            <a:off x="338943" y="4013062"/>
            <a:ext cx="7563487" cy="634430"/>
          </a:xfrm>
          <a:prstGeom prst="cube">
            <a:avLst>
              <a:gd name="adj" fmla="val 33567"/>
            </a:avLst>
          </a:prstGeom>
          <a:blipFill>
            <a:blip r:embed="rId3"/>
            <a:tile tx="0" ty="0" sx="100000" sy="100000" flip="none" algn="tl"/>
          </a:blip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hlinkClick r:id="rId4" action="ppaction://hlinksldjump"/>
          </p:cNvPr>
          <p:cNvPicPr>
            <a:picLocks noChangeAspect="1"/>
          </p:cNvPicPr>
          <p:nvPr/>
        </p:nvPicPr>
        <p:blipFill>
          <a:blip r:embed="rId5"/>
          <a:stretch>
            <a:fillRect/>
          </a:stretch>
        </p:blipFill>
        <p:spPr>
          <a:xfrm>
            <a:off x="9456303" y="768025"/>
            <a:ext cx="1908213" cy="664522"/>
          </a:xfrm>
          <a:prstGeom prst="rect">
            <a:avLst/>
          </a:prstGeom>
        </p:spPr>
      </p:pic>
      <p:pic>
        <p:nvPicPr>
          <p:cNvPr id="12" name="Picture 11">
            <a:hlinkClick r:id="rId6" action="ppaction://hlinksldjump"/>
          </p:cNvPr>
          <p:cNvPicPr>
            <a:picLocks noChangeAspect="1"/>
          </p:cNvPicPr>
          <p:nvPr/>
        </p:nvPicPr>
        <p:blipFill>
          <a:blip r:embed="rId7"/>
          <a:stretch>
            <a:fillRect/>
          </a:stretch>
        </p:blipFill>
        <p:spPr>
          <a:xfrm>
            <a:off x="798275" y="2334755"/>
            <a:ext cx="6858594" cy="1896020"/>
          </a:xfrm>
          <a:prstGeom prst="rect">
            <a:avLst/>
          </a:prstGeom>
        </p:spPr>
      </p:pic>
      <p:pic>
        <p:nvPicPr>
          <p:cNvPr id="23" name="Picture 22"/>
          <p:cNvPicPr>
            <a:picLocks noChangeAspect="1"/>
          </p:cNvPicPr>
          <p:nvPr/>
        </p:nvPicPr>
        <p:blipFill>
          <a:blip r:embed="rId8"/>
          <a:stretch>
            <a:fillRect/>
          </a:stretch>
        </p:blipFill>
        <p:spPr>
          <a:xfrm>
            <a:off x="10951651" y="79418"/>
            <a:ext cx="1133954" cy="987638"/>
          </a:xfrm>
          <a:prstGeom prst="rect">
            <a:avLst/>
          </a:prstGeom>
        </p:spPr>
      </p:pic>
      <p:grpSp>
        <p:nvGrpSpPr>
          <p:cNvPr id="25" name="Group 24"/>
          <p:cNvGrpSpPr/>
          <p:nvPr/>
        </p:nvGrpSpPr>
        <p:grpSpPr>
          <a:xfrm rot="5400000">
            <a:off x="11607635" y="175892"/>
            <a:ext cx="553674" cy="360726"/>
            <a:chOff x="11270312" y="411724"/>
            <a:chExt cx="553674" cy="360726"/>
          </a:xfrm>
        </p:grpSpPr>
        <p:sp>
          <p:nvSpPr>
            <p:cNvPr id="26" name="Oval 25"/>
            <p:cNvSpPr/>
            <p:nvPr/>
          </p:nvSpPr>
          <p:spPr>
            <a:xfrm>
              <a:off x="11505205" y="680171"/>
              <a:ext cx="83890" cy="92279"/>
            </a:xfrm>
            <a:prstGeom prst="ellipse">
              <a:avLst/>
            </a:prstGeom>
            <a:solidFill>
              <a:schemeClr val="accent4">
                <a:lumMod val="7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Isosceles Triangle 26"/>
            <p:cNvSpPr/>
            <p:nvPr/>
          </p:nvSpPr>
          <p:spPr>
            <a:xfrm rot="10800000">
              <a:off x="11270312" y="411724"/>
              <a:ext cx="553674" cy="260058"/>
            </a:xfrm>
            <a:prstGeom prst="triangle">
              <a:avLst/>
            </a:prstGeom>
            <a:solidFill>
              <a:schemeClr val="accent1">
                <a:lumMod val="7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0" name="Picture 9"/>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94813" y="4298337"/>
            <a:ext cx="217462" cy="324623"/>
          </a:xfrm>
          <a:prstGeom prst="rect">
            <a:avLst/>
          </a:prstGeom>
        </p:spPr>
      </p:pic>
    </p:spTree>
    <p:extLst>
      <p:ext uri="{BB962C8B-B14F-4D97-AF65-F5344CB8AC3E}">
        <p14:creationId xmlns:p14="http://schemas.microsoft.com/office/powerpoint/2010/main" val="37176373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0" y="0"/>
            <a:ext cx="12192000" cy="6858000"/>
          </a:xfrm>
          <a:prstGeom prst="rect">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Cube 1">
            <a:hlinkClick r:id="rId2" action="ppaction://hlinksldjump"/>
          </p:cNvPr>
          <p:cNvSpPr/>
          <p:nvPr/>
        </p:nvSpPr>
        <p:spPr>
          <a:xfrm>
            <a:off x="338943" y="4013062"/>
            <a:ext cx="7563487" cy="634430"/>
          </a:xfrm>
          <a:prstGeom prst="cube">
            <a:avLst>
              <a:gd name="adj" fmla="val 33567"/>
            </a:avLst>
          </a:prstGeom>
          <a:blipFill>
            <a:blip r:embed="rId3"/>
            <a:tile tx="0" ty="0" sx="100000" sy="100000" flip="none" algn="tl"/>
          </a:blip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hlinkClick r:id="rId4" action="ppaction://hlinksldjump"/>
          </p:cNvPr>
          <p:cNvPicPr>
            <a:picLocks noChangeAspect="1"/>
          </p:cNvPicPr>
          <p:nvPr/>
        </p:nvPicPr>
        <p:blipFill>
          <a:blip r:embed="rId5"/>
          <a:stretch>
            <a:fillRect/>
          </a:stretch>
        </p:blipFill>
        <p:spPr>
          <a:xfrm>
            <a:off x="9456303" y="768025"/>
            <a:ext cx="1908213" cy="664522"/>
          </a:xfrm>
          <a:prstGeom prst="rect">
            <a:avLst/>
          </a:prstGeom>
        </p:spPr>
      </p:pic>
      <p:pic>
        <p:nvPicPr>
          <p:cNvPr id="12" name="Picture 11">
            <a:hlinkClick r:id="rId6" action="ppaction://hlinksldjump"/>
          </p:cNvPr>
          <p:cNvPicPr>
            <a:picLocks noChangeAspect="1"/>
          </p:cNvPicPr>
          <p:nvPr/>
        </p:nvPicPr>
        <p:blipFill>
          <a:blip r:embed="rId7"/>
          <a:stretch>
            <a:fillRect/>
          </a:stretch>
        </p:blipFill>
        <p:spPr>
          <a:xfrm>
            <a:off x="798275" y="2334755"/>
            <a:ext cx="6858594" cy="1896020"/>
          </a:xfrm>
          <a:prstGeom prst="rect">
            <a:avLst/>
          </a:prstGeom>
        </p:spPr>
      </p:pic>
      <p:sp>
        <p:nvSpPr>
          <p:cNvPr id="6" name="Rectangle: Beveled 5"/>
          <p:cNvSpPr/>
          <p:nvPr/>
        </p:nvSpPr>
        <p:spPr>
          <a:xfrm>
            <a:off x="117446" y="5255664"/>
            <a:ext cx="5266404" cy="1070135"/>
          </a:xfrm>
          <a:prstGeom prst="bevel">
            <a:avLst>
              <a:gd name="adj" fmla="val 5233"/>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p:cNvSpPr txBox="1"/>
          <p:nvPr/>
        </p:nvSpPr>
        <p:spPr>
          <a:xfrm>
            <a:off x="205099" y="5707002"/>
            <a:ext cx="5101840" cy="307777"/>
          </a:xfrm>
          <a:prstGeom prst="rect">
            <a:avLst/>
          </a:prstGeom>
          <a:noFill/>
        </p:spPr>
        <p:txBody>
          <a:bodyPr wrap="square" rtlCol="0">
            <a:spAutoFit/>
          </a:bodyPr>
          <a:lstStyle/>
          <a:p>
            <a:r>
              <a:rPr lang="en-US" sz="1400" b="1" i="1" dirty="0">
                <a:latin typeface="Comic Sans MS" panose="030F0702030302020204" pitchFamily="66" charset="0"/>
              </a:rPr>
              <a:t>It’s a shelf. </a:t>
            </a:r>
          </a:p>
        </p:txBody>
      </p:sp>
      <p:sp>
        <p:nvSpPr>
          <p:cNvPr id="8" name="Rectangle: Beveled 7">
            <a:hlinkClick r:id="rId2" action="ppaction://hlinksldjump"/>
          </p:cNvPr>
          <p:cNvSpPr/>
          <p:nvPr/>
        </p:nvSpPr>
        <p:spPr>
          <a:xfrm>
            <a:off x="196552" y="5316126"/>
            <a:ext cx="5110386" cy="348460"/>
          </a:xfrm>
          <a:prstGeom prst="bevel">
            <a:avLst>
              <a:gd name="adj" fmla="val 7581"/>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hlinkClick r:id="rId8" action="ppaction://hlinksldjump"/>
          </p:cNvPr>
          <p:cNvSpPr/>
          <p:nvPr/>
        </p:nvSpPr>
        <p:spPr>
          <a:xfrm>
            <a:off x="273465" y="5381539"/>
            <a:ext cx="877621" cy="214180"/>
          </a:xfrm>
          <a:prstGeom prst="rect">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i="1" dirty="0">
                <a:solidFill>
                  <a:schemeClr val="tx1"/>
                </a:solidFill>
                <a:latin typeface="Consolas" panose="020B0609020204030204" pitchFamily="49" charset="0"/>
              </a:rPr>
              <a:t>Close</a:t>
            </a:r>
          </a:p>
        </p:txBody>
      </p:sp>
      <p:pic>
        <p:nvPicPr>
          <p:cNvPr id="10" name="Picture 9"/>
          <p:cNvPicPr>
            <a:picLocks noChangeAspect="1"/>
          </p:cNvPicPr>
          <p:nvPr/>
        </p:nvPicPr>
        <p:blipFill>
          <a:blip r:embed="rId9"/>
          <a:stretch>
            <a:fillRect/>
          </a:stretch>
        </p:blipFill>
        <p:spPr>
          <a:xfrm>
            <a:off x="10951651" y="79418"/>
            <a:ext cx="1133954" cy="987638"/>
          </a:xfrm>
          <a:prstGeom prst="rect">
            <a:avLst/>
          </a:prstGeom>
        </p:spPr>
      </p:pic>
      <p:grpSp>
        <p:nvGrpSpPr>
          <p:cNvPr id="11" name="Group 10"/>
          <p:cNvGrpSpPr/>
          <p:nvPr/>
        </p:nvGrpSpPr>
        <p:grpSpPr>
          <a:xfrm rot="5400000">
            <a:off x="11607635" y="175892"/>
            <a:ext cx="553674" cy="360726"/>
            <a:chOff x="11270312" y="411724"/>
            <a:chExt cx="553674" cy="360726"/>
          </a:xfrm>
        </p:grpSpPr>
        <p:sp>
          <p:nvSpPr>
            <p:cNvPr id="15" name="Oval 14"/>
            <p:cNvSpPr/>
            <p:nvPr/>
          </p:nvSpPr>
          <p:spPr>
            <a:xfrm>
              <a:off x="11505205" y="680171"/>
              <a:ext cx="83890" cy="92279"/>
            </a:xfrm>
            <a:prstGeom prst="ellipse">
              <a:avLst/>
            </a:prstGeom>
            <a:solidFill>
              <a:schemeClr val="accent4">
                <a:lumMod val="7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Isosceles Triangle 15"/>
            <p:cNvSpPr/>
            <p:nvPr/>
          </p:nvSpPr>
          <p:spPr>
            <a:xfrm rot="10800000">
              <a:off x="11270312" y="411724"/>
              <a:ext cx="553674" cy="260058"/>
            </a:xfrm>
            <a:prstGeom prst="triangle">
              <a:avLst/>
            </a:prstGeom>
            <a:solidFill>
              <a:schemeClr val="accent1">
                <a:lumMod val="7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7" name="Picture 16"/>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94813" y="4298337"/>
            <a:ext cx="217462" cy="324623"/>
          </a:xfrm>
          <a:prstGeom prst="rect">
            <a:avLst/>
          </a:prstGeom>
        </p:spPr>
      </p:pic>
    </p:spTree>
    <p:extLst>
      <p:ext uri="{BB962C8B-B14F-4D97-AF65-F5344CB8AC3E}">
        <p14:creationId xmlns:p14="http://schemas.microsoft.com/office/powerpoint/2010/main" val="328455395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0" y="0"/>
            <a:ext cx="12192000" cy="6858000"/>
          </a:xfrm>
          <a:prstGeom prst="rect">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Cube 1">
            <a:hlinkClick r:id="rId2" action="ppaction://hlinksldjump"/>
          </p:cNvPr>
          <p:cNvSpPr/>
          <p:nvPr/>
        </p:nvSpPr>
        <p:spPr>
          <a:xfrm>
            <a:off x="338943" y="4013062"/>
            <a:ext cx="7563487" cy="634430"/>
          </a:xfrm>
          <a:prstGeom prst="cube">
            <a:avLst>
              <a:gd name="adj" fmla="val 33567"/>
            </a:avLst>
          </a:prstGeom>
          <a:blipFill>
            <a:blip r:embed="rId3"/>
            <a:tile tx="0" ty="0" sx="100000" sy="100000" flip="none" algn="tl"/>
          </a:blip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hlinkClick r:id="rId4" action="ppaction://hlinksldjump"/>
          </p:cNvPr>
          <p:cNvPicPr>
            <a:picLocks noChangeAspect="1"/>
          </p:cNvPicPr>
          <p:nvPr/>
        </p:nvPicPr>
        <p:blipFill>
          <a:blip r:embed="rId5"/>
          <a:stretch>
            <a:fillRect/>
          </a:stretch>
        </p:blipFill>
        <p:spPr>
          <a:xfrm>
            <a:off x="9456303" y="768025"/>
            <a:ext cx="1908213" cy="664522"/>
          </a:xfrm>
          <a:prstGeom prst="rect">
            <a:avLst/>
          </a:prstGeom>
        </p:spPr>
      </p:pic>
      <p:pic>
        <p:nvPicPr>
          <p:cNvPr id="12" name="Picture 11">
            <a:hlinkClick r:id="rId6" action="ppaction://hlinksldjump"/>
          </p:cNvPr>
          <p:cNvPicPr>
            <a:picLocks noChangeAspect="1"/>
          </p:cNvPicPr>
          <p:nvPr/>
        </p:nvPicPr>
        <p:blipFill>
          <a:blip r:embed="rId7"/>
          <a:stretch>
            <a:fillRect/>
          </a:stretch>
        </p:blipFill>
        <p:spPr>
          <a:xfrm>
            <a:off x="798275" y="2334755"/>
            <a:ext cx="6858594" cy="1896020"/>
          </a:xfrm>
          <a:prstGeom prst="rect">
            <a:avLst/>
          </a:prstGeom>
        </p:spPr>
      </p:pic>
      <p:sp>
        <p:nvSpPr>
          <p:cNvPr id="6" name="Rectangle: Beveled 5"/>
          <p:cNvSpPr/>
          <p:nvPr/>
        </p:nvSpPr>
        <p:spPr>
          <a:xfrm>
            <a:off x="117446" y="5255664"/>
            <a:ext cx="5266404" cy="1070135"/>
          </a:xfrm>
          <a:prstGeom prst="bevel">
            <a:avLst>
              <a:gd name="adj" fmla="val 5233"/>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p:cNvSpPr txBox="1"/>
          <p:nvPr/>
        </p:nvSpPr>
        <p:spPr>
          <a:xfrm>
            <a:off x="205099" y="5707002"/>
            <a:ext cx="5101840" cy="523220"/>
          </a:xfrm>
          <a:prstGeom prst="rect">
            <a:avLst/>
          </a:prstGeom>
          <a:noFill/>
        </p:spPr>
        <p:txBody>
          <a:bodyPr wrap="square" rtlCol="0">
            <a:spAutoFit/>
          </a:bodyPr>
          <a:lstStyle/>
          <a:p>
            <a:r>
              <a:rPr lang="en-US" sz="1400" b="1" i="1" dirty="0">
                <a:latin typeface="Comic Sans MS" panose="030F0702030302020204" pitchFamily="66" charset="0"/>
              </a:rPr>
              <a:t>There is nothing interesting about this shelf. Stay focused!</a:t>
            </a:r>
          </a:p>
        </p:txBody>
      </p:sp>
      <p:sp>
        <p:nvSpPr>
          <p:cNvPr id="8" name="Rectangle: Beveled 7"/>
          <p:cNvSpPr/>
          <p:nvPr/>
        </p:nvSpPr>
        <p:spPr>
          <a:xfrm>
            <a:off x="196552" y="5316126"/>
            <a:ext cx="5110386" cy="348460"/>
          </a:xfrm>
          <a:prstGeom prst="bevel">
            <a:avLst>
              <a:gd name="adj" fmla="val 7581"/>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hlinkClick r:id="rId8" action="ppaction://hlinksldjump"/>
          </p:cNvPr>
          <p:cNvSpPr/>
          <p:nvPr/>
        </p:nvSpPr>
        <p:spPr>
          <a:xfrm>
            <a:off x="273465" y="5381539"/>
            <a:ext cx="877621" cy="214180"/>
          </a:xfrm>
          <a:prstGeom prst="rect">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i="1" dirty="0">
                <a:solidFill>
                  <a:schemeClr val="tx1"/>
                </a:solidFill>
                <a:latin typeface="Consolas" panose="020B0609020204030204" pitchFamily="49" charset="0"/>
              </a:rPr>
              <a:t>Close</a:t>
            </a:r>
          </a:p>
        </p:txBody>
      </p:sp>
      <p:pic>
        <p:nvPicPr>
          <p:cNvPr id="10" name="Picture 9"/>
          <p:cNvPicPr>
            <a:picLocks noChangeAspect="1"/>
          </p:cNvPicPr>
          <p:nvPr/>
        </p:nvPicPr>
        <p:blipFill>
          <a:blip r:embed="rId9"/>
          <a:stretch>
            <a:fillRect/>
          </a:stretch>
        </p:blipFill>
        <p:spPr>
          <a:xfrm>
            <a:off x="10951651" y="79418"/>
            <a:ext cx="1133954" cy="987638"/>
          </a:xfrm>
          <a:prstGeom prst="rect">
            <a:avLst/>
          </a:prstGeom>
        </p:spPr>
      </p:pic>
      <p:grpSp>
        <p:nvGrpSpPr>
          <p:cNvPr id="11" name="Group 10"/>
          <p:cNvGrpSpPr/>
          <p:nvPr/>
        </p:nvGrpSpPr>
        <p:grpSpPr>
          <a:xfrm rot="5400000">
            <a:off x="11607635" y="175892"/>
            <a:ext cx="553674" cy="360726"/>
            <a:chOff x="11270312" y="411724"/>
            <a:chExt cx="553674" cy="360726"/>
          </a:xfrm>
        </p:grpSpPr>
        <p:sp>
          <p:nvSpPr>
            <p:cNvPr id="15" name="Oval 14"/>
            <p:cNvSpPr/>
            <p:nvPr/>
          </p:nvSpPr>
          <p:spPr>
            <a:xfrm>
              <a:off x="11505205" y="680171"/>
              <a:ext cx="83890" cy="92279"/>
            </a:xfrm>
            <a:prstGeom prst="ellipse">
              <a:avLst/>
            </a:prstGeom>
            <a:solidFill>
              <a:schemeClr val="accent4">
                <a:lumMod val="7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Isosceles Triangle 15"/>
            <p:cNvSpPr/>
            <p:nvPr/>
          </p:nvSpPr>
          <p:spPr>
            <a:xfrm rot="10800000">
              <a:off x="11270312" y="411724"/>
              <a:ext cx="553674" cy="260058"/>
            </a:xfrm>
            <a:prstGeom prst="triangle">
              <a:avLst/>
            </a:prstGeom>
            <a:solidFill>
              <a:schemeClr val="accent1">
                <a:lumMod val="7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7" name="Picture 16"/>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94813" y="4298337"/>
            <a:ext cx="217462" cy="324623"/>
          </a:xfrm>
          <a:prstGeom prst="rect">
            <a:avLst/>
          </a:prstGeom>
        </p:spPr>
      </p:pic>
    </p:spTree>
    <p:extLst>
      <p:ext uri="{BB962C8B-B14F-4D97-AF65-F5344CB8AC3E}">
        <p14:creationId xmlns:p14="http://schemas.microsoft.com/office/powerpoint/2010/main" val="9967877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0" y="0"/>
            <a:ext cx="12192000" cy="6858000"/>
          </a:xfrm>
          <a:prstGeom prst="rect">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Cube 1">
            <a:hlinkClick r:id="rId2" action="ppaction://hlinksldjump"/>
          </p:cNvPr>
          <p:cNvSpPr/>
          <p:nvPr/>
        </p:nvSpPr>
        <p:spPr>
          <a:xfrm>
            <a:off x="338943" y="4013062"/>
            <a:ext cx="7563487" cy="634430"/>
          </a:xfrm>
          <a:prstGeom prst="cube">
            <a:avLst>
              <a:gd name="adj" fmla="val 33567"/>
            </a:avLst>
          </a:prstGeom>
          <a:blipFill>
            <a:blip r:embed="rId3"/>
            <a:tile tx="0" ty="0" sx="100000" sy="100000" flip="none" algn="tl"/>
          </a:blip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hlinkClick r:id="rId4" action="ppaction://hlinksldjump"/>
          </p:cNvPr>
          <p:cNvPicPr>
            <a:picLocks noChangeAspect="1"/>
          </p:cNvPicPr>
          <p:nvPr/>
        </p:nvPicPr>
        <p:blipFill>
          <a:blip r:embed="rId5"/>
          <a:stretch>
            <a:fillRect/>
          </a:stretch>
        </p:blipFill>
        <p:spPr>
          <a:xfrm>
            <a:off x="9456303" y="768025"/>
            <a:ext cx="1908213" cy="664522"/>
          </a:xfrm>
          <a:prstGeom prst="rect">
            <a:avLst/>
          </a:prstGeom>
        </p:spPr>
      </p:pic>
      <p:pic>
        <p:nvPicPr>
          <p:cNvPr id="12" name="Picture 11">
            <a:hlinkClick r:id="rId6" action="ppaction://hlinksldjump"/>
          </p:cNvPr>
          <p:cNvPicPr>
            <a:picLocks noChangeAspect="1"/>
          </p:cNvPicPr>
          <p:nvPr/>
        </p:nvPicPr>
        <p:blipFill>
          <a:blip r:embed="rId7"/>
          <a:stretch>
            <a:fillRect/>
          </a:stretch>
        </p:blipFill>
        <p:spPr>
          <a:xfrm>
            <a:off x="798275" y="2334755"/>
            <a:ext cx="6858594" cy="1896020"/>
          </a:xfrm>
          <a:prstGeom prst="rect">
            <a:avLst/>
          </a:prstGeom>
        </p:spPr>
      </p:pic>
      <p:sp>
        <p:nvSpPr>
          <p:cNvPr id="6" name="Rectangle: Beveled 5"/>
          <p:cNvSpPr/>
          <p:nvPr/>
        </p:nvSpPr>
        <p:spPr>
          <a:xfrm>
            <a:off x="117446" y="5255664"/>
            <a:ext cx="5266404" cy="1070135"/>
          </a:xfrm>
          <a:prstGeom prst="bevel">
            <a:avLst>
              <a:gd name="adj" fmla="val 5233"/>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p:cNvSpPr txBox="1"/>
          <p:nvPr/>
        </p:nvSpPr>
        <p:spPr>
          <a:xfrm>
            <a:off x="205099" y="5707002"/>
            <a:ext cx="5101840" cy="523220"/>
          </a:xfrm>
          <a:prstGeom prst="rect">
            <a:avLst/>
          </a:prstGeom>
          <a:noFill/>
        </p:spPr>
        <p:txBody>
          <a:bodyPr wrap="square" rtlCol="0">
            <a:spAutoFit/>
          </a:bodyPr>
          <a:lstStyle/>
          <a:p>
            <a:r>
              <a:rPr lang="en-US" sz="1400" b="1" i="1" dirty="0">
                <a:latin typeface="Comic Sans MS" panose="030F0702030302020204" pitchFamily="66" charset="0"/>
              </a:rPr>
              <a:t>Just because you can click something does not mean it has anything to do with the rest of the game.</a:t>
            </a:r>
          </a:p>
        </p:txBody>
      </p:sp>
      <p:sp>
        <p:nvSpPr>
          <p:cNvPr id="8" name="Rectangle: Beveled 7"/>
          <p:cNvSpPr/>
          <p:nvPr/>
        </p:nvSpPr>
        <p:spPr>
          <a:xfrm>
            <a:off x="196552" y="5316126"/>
            <a:ext cx="5110386" cy="348460"/>
          </a:xfrm>
          <a:prstGeom prst="bevel">
            <a:avLst>
              <a:gd name="adj" fmla="val 7581"/>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hlinkClick r:id="rId8" action="ppaction://hlinksldjump"/>
          </p:cNvPr>
          <p:cNvSpPr/>
          <p:nvPr/>
        </p:nvSpPr>
        <p:spPr>
          <a:xfrm>
            <a:off x="273465" y="5381539"/>
            <a:ext cx="877621" cy="214180"/>
          </a:xfrm>
          <a:prstGeom prst="rect">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i="1" dirty="0">
                <a:solidFill>
                  <a:schemeClr val="tx1"/>
                </a:solidFill>
                <a:latin typeface="Consolas" panose="020B0609020204030204" pitchFamily="49" charset="0"/>
              </a:rPr>
              <a:t>Close</a:t>
            </a:r>
          </a:p>
        </p:txBody>
      </p:sp>
      <p:pic>
        <p:nvPicPr>
          <p:cNvPr id="10" name="Picture 9"/>
          <p:cNvPicPr>
            <a:picLocks noChangeAspect="1"/>
          </p:cNvPicPr>
          <p:nvPr/>
        </p:nvPicPr>
        <p:blipFill>
          <a:blip r:embed="rId9"/>
          <a:stretch>
            <a:fillRect/>
          </a:stretch>
        </p:blipFill>
        <p:spPr>
          <a:xfrm>
            <a:off x="10951651" y="79418"/>
            <a:ext cx="1133954" cy="987638"/>
          </a:xfrm>
          <a:prstGeom prst="rect">
            <a:avLst/>
          </a:prstGeom>
        </p:spPr>
      </p:pic>
      <p:grpSp>
        <p:nvGrpSpPr>
          <p:cNvPr id="11" name="Group 10"/>
          <p:cNvGrpSpPr/>
          <p:nvPr/>
        </p:nvGrpSpPr>
        <p:grpSpPr>
          <a:xfrm rot="5400000">
            <a:off x="11607635" y="175892"/>
            <a:ext cx="553674" cy="360726"/>
            <a:chOff x="11270312" y="411724"/>
            <a:chExt cx="553674" cy="360726"/>
          </a:xfrm>
        </p:grpSpPr>
        <p:sp>
          <p:nvSpPr>
            <p:cNvPr id="15" name="Oval 14"/>
            <p:cNvSpPr/>
            <p:nvPr/>
          </p:nvSpPr>
          <p:spPr>
            <a:xfrm>
              <a:off x="11505205" y="680171"/>
              <a:ext cx="83890" cy="92279"/>
            </a:xfrm>
            <a:prstGeom prst="ellipse">
              <a:avLst/>
            </a:prstGeom>
            <a:solidFill>
              <a:schemeClr val="accent4">
                <a:lumMod val="7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Isosceles Triangle 15"/>
            <p:cNvSpPr/>
            <p:nvPr/>
          </p:nvSpPr>
          <p:spPr>
            <a:xfrm rot="10800000">
              <a:off x="11270312" y="411724"/>
              <a:ext cx="553674" cy="260058"/>
            </a:xfrm>
            <a:prstGeom prst="triangle">
              <a:avLst/>
            </a:prstGeom>
            <a:solidFill>
              <a:schemeClr val="accent1">
                <a:lumMod val="7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7" name="Picture 16"/>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94813" y="4298337"/>
            <a:ext cx="217462" cy="324623"/>
          </a:xfrm>
          <a:prstGeom prst="rect">
            <a:avLst/>
          </a:prstGeom>
        </p:spPr>
      </p:pic>
    </p:spTree>
    <p:extLst>
      <p:ext uri="{BB962C8B-B14F-4D97-AF65-F5344CB8AC3E}">
        <p14:creationId xmlns:p14="http://schemas.microsoft.com/office/powerpoint/2010/main" val="138545668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0" y="0"/>
            <a:ext cx="12192000" cy="6858000"/>
          </a:xfrm>
          <a:prstGeom prst="rect">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Cube 1">
            <a:hlinkClick r:id="rId2" action="ppaction://hlinksldjump"/>
          </p:cNvPr>
          <p:cNvSpPr/>
          <p:nvPr/>
        </p:nvSpPr>
        <p:spPr>
          <a:xfrm>
            <a:off x="338943" y="4013062"/>
            <a:ext cx="7563487" cy="634430"/>
          </a:xfrm>
          <a:prstGeom prst="cube">
            <a:avLst>
              <a:gd name="adj" fmla="val 33567"/>
            </a:avLst>
          </a:prstGeom>
          <a:blipFill>
            <a:blip r:embed="rId3"/>
            <a:tile tx="0" ty="0" sx="100000" sy="100000" flip="none" algn="tl"/>
          </a:blip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hlinkClick r:id="rId4" action="ppaction://hlinksldjump"/>
          </p:cNvPr>
          <p:cNvPicPr>
            <a:picLocks noChangeAspect="1"/>
          </p:cNvPicPr>
          <p:nvPr/>
        </p:nvPicPr>
        <p:blipFill>
          <a:blip r:embed="rId5"/>
          <a:stretch>
            <a:fillRect/>
          </a:stretch>
        </p:blipFill>
        <p:spPr>
          <a:xfrm>
            <a:off x="9456303" y="768025"/>
            <a:ext cx="1908213" cy="664522"/>
          </a:xfrm>
          <a:prstGeom prst="rect">
            <a:avLst/>
          </a:prstGeom>
        </p:spPr>
      </p:pic>
      <p:pic>
        <p:nvPicPr>
          <p:cNvPr id="12" name="Picture 11">
            <a:hlinkClick r:id="rId6" action="ppaction://hlinksldjump"/>
          </p:cNvPr>
          <p:cNvPicPr>
            <a:picLocks noChangeAspect="1"/>
          </p:cNvPicPr>
          <p:nvPr/>
        </p:nvPicPr>
        <p:blipFill>
          <a:blip r:embed="rId7"/>
          <a:stretch>
            <a:fillRect/>
          </a:stretch>
        </p:blipFill>
        <p:spPr>
          <a:xfrm>
            <a:off x="798275" y="2334755"/>
            <a:ext cx="6858594" cy="1896020"/>
          </a:xfrm>
          <a:prstGeom prst="rect">
            <a:avLst/>
          </a:prstGeom>
        </p:spPr>
      </p:pic>
      <p:sp>
        <p:nvSpPr>
          <p:cNvPr id="6" name="Rectangle: Beveled 5"/>
          <p:cNvSpPr/>
          <p:nvPr/>
        </p:nvSpPr>
        <p:spPr>
          <a:xfrm>
            <a:off x="117446" y="5255664"/>
            <a:ext cx="5266404" cy="1070135"/>
          </a:xfrm>
          <a:prstGeom prst="bevel">
            <a:avLst>
              <a:gd name="adj" fmla="val 5233"/>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p:cNvSpPr txBox="1"/>
          <p:nvPr/>
        </p:nvSpPr>
        <p:spPr>
          <a:xfrm>
            <a:off x="205099" y="5707002"/>
            <a:ext cx="5101840" cy="307777"/>
          </a:xfrm>
          <a:prstGeom prst="rect">
            <a:avLst/>
          </a:prstGeom>
          <a:noFill/>
        </p:spPr>
        <p:txBody>
          <a:bodyPr wrap="square" rtlCol="0">
            <a:spAutoFit/>
          </a:bodyPr>
          <a:lstStyle/>
          <a:p>
            <a:r>
              <a:rPr lang="en-US" sz="1400" b="1" i="1" dirty="0">
                <a:latin typeface="Comic Sans MS" panose="030F0702030302020204" pitchFamily="66" charset="0"/>
              </a:rPr>
              <a:t>Oh my Gosh! Stop it!</a:t>
            </a:r>
          </a:p>
        </p:txBody>
      </p:sp>
      <p:sp>
        <p:nvSpPr>
          <p:cNvPr id="8" name="Rectangle: Beveled 7"/>
          <p:cNvSpPr/>
          <p:nvPr/>
        </p:nvSpPr>
        <p:spPr>
          <a:xfrm>
            <a:off x="196552" y="5316126"/>
            <a:ext cx="5110386" cy="348460"/>
          </a:xfrm>
          <a:prstGeom prst="bevel">
            <a:avLst>
              <a:gd name="adj" fmla="val 7581"/>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hlinkClick r:id="rId8" action="ppaction://hlinksldjump"/>
          </p:cNvPr>
          <p:cNvSpPr/>
          <p:nvPr/>
        </p:nvSpPr>
        <p:spPr>
          <a:xfrm>
            <a:off x="273465" y="5381539"/>
            <a:ext cx="877621" cy="214180"/>
          </a:xfrm>
          <a:prstGeom prst="rect">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i="1" dirty="0">
                <a:solidFill>
                  <a:schemeClr val="tx1"/>
                </a:solidFill>
                <a:latin typeface="Consolas" panose="020B0609020204030204" pitchFamily="49" charset="0"/>
              </a:rPr>
              <a:t>Close</a:t>
            </a:r>
          </a:p>
        </p:txBody>
      </p:sp>
      <p:pic>
        <p:nvPicPr>
          <p:cNvPr id="10" name="Picture 9"/>
          <p:cNvPicPr>
            <a:picLocks noChangeAspect="1"/>
          </p:cNvPicPr>
          <p:nvPr/>
        </p:nvPicPr>
        <p:blipFill>
          <a:blip r:embed="rId9"/>
          <a:stretch>
            <a:fillRect/>
          </a:stretch>
        </p:blipFill>
        <p:spPr>
          <a:xfrm>
            <a:off x="10951651" y="79418"/>
            <a:ext cx="1133954" cy="987638"/>
          </a:xfrm>
          <a:prstGeom prst="rect">
            <a:avLst/>
          </a:prstGeom>
        </p:spPr>
      </p:pic>
      <p:grpSp>
        <p:nvGrpSpPr>
          <p:cNvPr id="11" name="Group 10"/>
          <p:cNvGrpSpPr/>
          <p:nvPr/>
        </p:nvGrpSpPr>
        <p:grpSpPr>
          <a:xfrm rot="5400000">
            <a:off x="11607635" y="175892"/>
            <a:ext cx="553674" cy="360726"/>
            <a:chOff x="11270312" y="411724"/>
            <a:chExt cx="553674" cy="360726"/>
          </a:xfrm>
        </p:grpSpPr>
        <p:sp>
          <p:nvSpPr>
            <p:cNvPr id="15" name="Oval 14"/>
            <p:cNvSpPr/>
            <p:nvPr/>
          </p:nvSpPr>
          <p:spPr>
            <a:xfrm>
              <a:off x="11505205" y="680171"/>
              <a:ext cx="83890" cy="92279"/>
            </a:xfrm>
            <a:prstGeom prst="ellipse">
              <a:avLst/>
            </a:prstGeom>
            <a:solidFill>
              <a:schemeClr val="accent4">
                <a:lumMod val="7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Isosceles Triangle 15"/>
            <p:cNvSpPr/>
            <p:nvPr/>
          </p:nvSpPr>
          <p:spPr>
            <a:xfrm rot="10800000">
              <a:off x="11270312" y="411724"/>
              <a:ext cx="553674" cy="260058"/>
            </a:xfrm>
            <a:prstGeom prst="triangle">
              <a:avLst/>
            </a:prstGeom>
            <a:solidFill>
              <a:schemeClr val="accent1">
                <a:lumMod val="7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7" name="Picture 16"/>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94813" y="4298337"/>
            <a:ext cx="217462" cy="324623"/>
          </a:xfrm>
          <a:prstGeom prst="rect">
            <a:avLst/>
          </a:prstGeom>
        </p:spPr>
      </p:pic>
    </p:spTree>
    <p:extLst>
      <p:ext uri="{BB962C8B-B14F-4D97-AF65-F5344CB8AC3E}">
        <p14:creationId xmlns:p14="http://schemas.microsoft.com/office/powerpoint/2010/main" val="98676516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0" y="0"/>
            <a:ext cx="12192000" cy="6858000"/>
          </a:xfrm>
          <a:prstGeom prst="rect">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Cube 1">
            <a:hlinkClick r:id="rId2" action="ppaction://hlinksldjump"/>
          </p:cNvPr>
          <p:cNvSpPr/>
          <p:nvPr/>
        </p:nvSpPr>
        <p:spPr>
          <a:xfrm>
            <a:off x="338943" y="4013062"/>
            <a:ext cx="7563487" cy="634430"/>
          </a:xfrm>
          <a:prstGeom prst="cube">
            <a:avLst>
              <a:gd name="adj" fmla="val 33567"/>
            </a:avLst>
          </a:prstGeom>
          <a:blipFill>
            <a:blip r:embed="rId3"/>
            <a:tile tx="0" ty="0" sx="100000" sy="100000" flip="none" algn="tl"/>
          </a:blip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hlinkClick r:id="rId4" action="ppaction://hlinksldjump"/>
          </p:cNvPr>
          <p:cNvPicPr>
            <a:picLocks noChangeAspect="1"/>
          </p:cNvPicPr>
          <p:nvPr/>
        </p:nvPicPr>
        <p:blipFill>
          <a:blip r:embed="rId5"/>
          <a:stretch>
            <a:fillRect/>
          </a:stretch>
        </p:blipFill>
        <p:spPr>
          <a:xfrm>
            <a:off x="9456303" y="768025"/>
            <a:ext cx="1908213" cy="664522"/>
          </a:xfrm>
          <a:prstGeom prst="rect">
            <a:avLst/>
          </a:prstGeom>
        </p:spPr>
      </p:pic>
      <p:pic>
        <p:nvPicPr>
          <p:cNvPr id="12" name="Picture 11">
            <a:hlinkClick r:id="rId6" action="ppaction://hlinksldjump"/>
          </p:cNvPr>
          <p:cNvPicPr>
            <a:picLocks noChangeAspect="1"/>
          </p:cNvPicPr>
          <p:nvPr/>
        </p:nvPicPr>
        <p:blipFill>
          <a:blip r:embed="rId7"/>
          <a:stretch>
            <a:fillRect/>
          </a:stretch>
        </p:blipFill>
        <p:spPr>
          <a:xfrm>
            <a:off x="798275" y="2334755"/>
            <a:ext cx="6858594" cy="1896020"/>
          </a:xfrm>
          <a:prstGeom prst="rect">
            <a:avLst/>
          </a:prstGeom>
        </p:spPr>
      </p:pic>
      <p:sp>
        <p:nvSpPr>
          <p:cNvPr id="6" name="Rectangle: Beveled 5"/>
          <p:cNvSpPr/>
          <p:nvPr/>
        </p:nvSpPr>
        <p:spPr>
          <a:xfrm>
            <a:off x="117446" y="5255664"/>
            <a:ext cx="5266404" cy="1070135"/>
          </a:xfrm>
          <a:prstGeom prst="bevel">
            <a:avLst>
              <a:gd name="adj" fmla="val 5233"/>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p:cNvSpPr txBox="1"/>
          <p:nvPr/>
        </p:nvSpPr>
        <p:spPr>
          <a:xfrm>
            <a:off x="205099" y="5707002"/>
            <a:ext cx="5101840" cy="523220"/>
          </a:xfrm>
          <a:prstGeom prst="rect">
            <a:avLst/>
          </a:prstGeom>
          <a:noFill/>
        </p:spPr>
        <p:txBody>
          <a:bodyPr wrap="square" rtlCol="0">
            <a:spAutoFit/>
          </a:bodyPr>
          <a:lstStyle/>
          <a:p>
            <a:r>
              <a:rPr lang="en-US" sz="1400" b="1" i="1" dirty="0">
                <a:latin typeface="Comic Sans MS" panose="030F0702030302020204" pitchFamily="66" charset="0"/>
              </a:rPr>
              <a:t>If you click that shelf one more time then I’m not talking to you any more.</a:t>
            </a:r>
          </a:p>
        </p:txBody>
      </p:sp>
      <p:sp>
        <p:nvSpPr>
          <p:cNvPr id="8" name="Rectangle: Beveled 7"/>
          <p:cNvSpPr/>
          <p:nvPr/>
        </p:nvSpPr>
        <p:spPr>
          <a:xfrm>
            <a:off x="196552" y="5316126"/>
            <a:ext cx="5110386" cy="348460"/>
          </a:xfrm>
          <a:prstGeom prst="bevel">
            <a:avLst>
              <a:gd name="adj" fmla="val 7581"/>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hlinkClick r:id="rId8" action="ppaction://hlinksldjump"/>
          </p:cNvPr>
          <p:cNvSpPr/>
          <p:nvPr/>
        </p:nvSpPr>
        <p:spPr>
          <a:xfrm>
            <a:off x="273465" y="5381539"/>
            <a:ext cx="877621" cy="214180"/>
          </a:xfrm>
          <a:prstGeom prst="rect">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i="1" dirty="0">
                <a:solidFill>
                  <a:schemeClr val="tx1"/>
                </a:solidFill>
                <a:latin typeface="Consolas" panose="020B0609020204030204" pitchFamily="49" charset="0"/>
              </a:rPr>
              <a:t>Close</a:t>
            </a:r>
          </a:p>
        </p:txBody>
      </p:sp>
      <p:pic>
        <p:nvPicPr>
          <p:cNvPr id="10" name="Picture 9"/>
          <p:cNvPicPr>
            <a:picLocks noChangeAspect="1"/>
          </p:cNvPicPr>
          <p:nvPr/>
        </p:nvPicPr>
        <p:blipFill>
          <a:blip r:embed="rId9"/>
          <a:stretch>
            <a:fillRect/>
          </a:stretch>
        </p:blipFill>
        <p:spPr>
          <a:xfrm>
            <a:off x="10951651" y="79418"/>
            <a:ext cx="1133954" cy="987638"/>
          </a:xfrm>
          <a:prstGeom prst="rect">
            <a:avLst/>
          </a:prstGeom>
        </p:spPr>
      </p:pic>
      <p:grpSp>
        <p:nvGrpSpPr>
          <p:cNvPr id="11" name="Group 10"/>
          <p:cNvGrpSpPr/>
          <p:nvPr/>
        </p:nvGrpSpPr>
        <p:grpSpPr>
          <a:xfrm rot="5400000">
            <a:off x="11607635" y="175892"/>
            <a:ext cx="553674" cy="360726"/>
            <a:chOff x="11270312" y="411724"/>
            <a:chExt cx="553674" cy="360726"/>
          </a:xfrm>
        </p:grpSpPr>
        <p:sp>
          <p:nvSpPr>
            <p:cNvPr id="15" name="Oval 14"/>
            <p:cNvSpPr/>
            <p:nvPr/>
          </p:nvSpPr>
          <p:spPr>
            <a:xfrm>
              <a:off x="11505205" y="680171"/>
              <a:ext cx="83890" cy="92279"/>
            </a:xfrm>
            <a:prstGeom prst="ellipse">
              <a:avLst/>
            </a:prstGeom>
            <a:solidFill>
              <a:schemeClr val="accent4">
                <a:lumMod val="7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Isosceles Triangle 15"/>
            <p:cNvSpPr/>
            <p:nvPr/>
          </p:nvSpPr>
          <p:spPr>
            <a:xfrm rot="10800000">
              <a:off x="11270312" y="411724"/>
              <a:ext cx="553674" cy="260058"/>
            </a:xfrm>
            <a:prstGeom prst="triangle">
              <a:avLst/>
            </a:prstGeom>
            <a:solidFill>
              <a:schemeClr val="accent1">
                <a:lumMod val="7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7" name="Picture 16"/>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94813" y="4298337"/>
            <a:ext cx="217462" cy="324623"/>
          </a:xfrm>
          <a:prstGeom prst="rect">
            <a:avLst/>
          </a:prstGeom>
        </p:spPr>
      </p:pic>
    </p:spTree>
    <p:extLst>
      <p:ext uri="{BB962C8B-B14F-4D97-AF65-F5344CB8AC3E}">
        <p14:creationId xmlns:p14="http://schemas.microsoft.com/office/powerpoint/2010/main" val="42580294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0" y="0"/>
            <a:ext cx="12192000" cy="6858000"/>
          </a:xfrm>
          <a:prstGeom prst="rect">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Cube 1">
            <a:hlinkClick r:id="rId2" action="ppaction://hlinksldjump"/>
          </p:cNvPr>
          <p:cNvSpPr/>
          <p:nvPr/>
        </p:nvSpPr>
        <p:spPr>
          <a:xfrm>
            <a:off x="338943" y="4013062"/>
            <a:ext cx="7563487" cy="634430"/>
          </a:xfrm>
          <a:prstGeom prst="cube">
            <a:avLst>
              <a:gd name="adj" fmla="val 33567"/>
            </a:avLst>
          </a:prstGeom>
          <a:blipFill>
            <a:blip r:embed="rId3"/>
            <a:tile tx="0" ty="0" sx="100000" sy="100000" flip="none" algn="tl"/>
          </a:blip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hlinkClick r:id="rId4" action="ppaction://hlinksldjump"/>
          </p:cNvPr>
          <p:cNvPicPr>
            <a:picLocks noChangeAspect="1"/>
          </p:cNvPicPr>
          <p:nvPr/>
        </p:nvPicPr>
        <p:blipFill>
          <a:blip r:embed="rId5"/>
          <a:stretch>
            <a:fillRect/>
          </a:stretch>
        </p:blipFill>
        <p:spPr>
          <a:xfrm>
            <a:off x="9456303" y="768025"/>
            <a:ext cx="1908213" cy="664522"/>
          </a:xfrm>
          <a:prstGeom prst="rect">
            <a:avLst/>
          </a:prstGeom>
        </p:spPr>
      </p:pic>
      <p:pic>
        <p:nvPicPr>
          <p:cNvPr id="12" name="Picture 11">
            <a:hlinkClick r:id="rId6" action="ppaction://hlinksldjump"/>
          </p:cNvPr>
          <p:cNvPicPr>
            <a:picLocks noChangeAspect="1"/>
          </p:cNvPicPr>
          <p:nvPr/>
        </p:nvPicPr>
        <p:blipFill>
          <a:blip r:embed="rId7"/>
          <a:stretch>
            <a:fillRect/>
          </a:stretch>
        </p:blipFill>
        <p:spPr>
          <a:xfrm>
            <a:off x="798275" y="2334755"/>
            <a:ext cx="6858594" cy="1896020"/>
          </a:xfrm>
          <a:prstGeom prst="rect">
            <a:avLst/>
          </a:prstGeom>
        </p:spPr>
      </p:pic>
      <p:sp>
        <p:nvSpPr>
          <p:cNvPr id="6" name="Rectangle: Beveled 5"/>
          <p:cNvSpPr/>
          <p:nvPr/>
        </p:nvSpPr>
        <p:spPr>
          <a:xfrm>
            <a:off x="117446" y="5255664"/>
            <a:ext cx="5266404" cy="1070135"/>
          </a:xfrm>
          <a:prstGeom prst="bevel">
            <a:avLst>
              <a:gd name="adj" fmla="val 5233"/>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p:cNvSpPr txBox="1"/>
          <p:nvPr/>
        </p:nvSpPr>
        <p:spPr>
          <a:xfrm>
            <a:off x="205099" y="5707002"/>
            <a:ext cx="5101840" cy="307777"/>
          </a:xfrm>
          <a:prstGeom prst="rect">
            <a:avLst/>
          </a:prstGeom>
          <a:noFill/>
        </p:spPr>
        <p:txBody>
          <a:bodyPr wrap="square" rtlCol="0">
            <a:spAutoFit/>
          </a:bodyPr>
          <a:lstStyle/>
          <a:p>
            <a:r>
              <a:rPr lang="en-US" sz="1400" b="1" i="1" dirty="0">
                <a:latin typeface="Comic Sans MS" panose="030F0702030302020204" pitchFamily="66" charset="0"/>
              </a:rPr>
              <a:t>.........</a:t>
            </a:r>
          </a:p>
        </p:txBody>
      </p:sp>
      <p:sp>
        <p:nvSpPr>
          <p:cNvPr id="8" name="Rectangle: Beveled 7"/>
          <p:cNvSpPr/>
          <p:nvPr/>
        </p:nvSpPr>
        <p:spPr>
          <a:xfrm>
            <a:off x="196552" y="5316126"/>
            <a:ext cx="5110386" cy="348460"/>
          </a:xfrm>
          <a:prstGeom prst="bevel">
            <a:avLst>
              <a:gd name="adj" fmla="val 7581"/>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hlinkClick r:id="rId8" action="ppaction://hlinksldjump"/>
          </p:cNvPr>
          <p:cNvSpPr/>
          <p:nvPr/>
        </p:nvSpPr>
        <p:spPr>
          <a:xfrm>
            <a:off x="273465" y="5381539"/>
            <a:ext cx="877621" cy="214180"/>
          </a:xfrm>
          <a:prstGeom prst="rect">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i="1" dirty="0">
                <a:solidFill>
                  <a:schemeClr val="tx1"/>
                </a:solidFill>
                <a:latin typeface="Consolas" panose="020B0609020204030204" pitchFamily="49" charset="0"/>
              </a:rPr>
              <a:t>Close</a:t>
            </a:r>
          </a:p>
        </p:txBody>
      </p:sp>
      <p:pic>
        <p:nvPicPr>
          <p:cNvPr id="10" name="Picture 9"/>
          <p:cNvPicPr>
            <a:picLocks noChangeAspect="1"/>
          </p:cNvPicPr>
          <p:nvPr/>
        </p:nvPicPr>
        <p:blipFill>
          <a:blip r:embed="rId9"/>
          <a:stretch>
            <a:fillRect/>
          </a:stretch>
        </p:blipFill>
        <p:spPr>
          <a:xfrm>
            <a:off x="10951651" y="79418"/>
            <a:ext cx="1133954" cy="987638"/>
          </a:xfrm>
          <a:prstGeom prst="rect">
            <a:avLst/>
          </a:prstGeom>
        </p:spPr>
      </p:pic>
      <p:grpSp>
        <p:nvGrpSpPr>
          <p:cNvPr id="11" name="Group 10"/>
          <p:cNvGrpSpPr/>
          <p:nvPr/>
        </p:nvGrpSpPr>
        <p:grpSpPr>
          <a:xfrm rot="5400000">
            <a:off x="11607635" y="175892"/>
            <a:ext cx="553674" cy="360726"/>
            <a:chOff x="11270312" y="411724"/>
            <a:chExt cx="553674" cy="360726"/>
          </a:xfrm>
        </p:grpSpPr>
        <p:sp>
          <p:nvSpPr>
            <p:cNvPr id="15" name="Oval 14"/>
            <p:cNvSpPr/>
            <p:nvPr/>
          </p:nvSpPr>
          <p:spPr>
            <a:xfrm>
              <a:off x="11505205" y="680171"/>
              <a:ext cx="83890" cy="92279"/>
            </a:xfrm>
            <a:prstGeom prst="ellipse">
              <a:avLst/>
            </a:prstGeom>
            <a:solidFill>
              <a:schemeClr val="accent4">
                <a:lumMod val="7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Isosceles Triangle 15"/>
            <p:cNvSpPr/>
            <p:nvPr/>
          </p:nvSpPr>
          <p:spPr>
            <a:xfrm rot="10800000">
              <a:off x="11270312" y="411724"/>
              <a:ext cx="553674" cy="260058"/>
            </a:xfrm>
            <a:prstGeom prst="triangle">
              <a:avLst/>
            </a:prstGeom>
            <a:solidFill>
              <a:schemeClr val="accent1">
                <a:lumMod val="7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7" name="Picture 16"/>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94813" y="4298337"/>
            <a:ext cx="217462" cy="324623"/>
          </a:xfrm>
          <a:prstGeom prst="rect">
            <a:avLst/>
          </a:prstGeom>
        </p:spPr>
      </p:pic>
    </p:spTree>
    <p:extLst>
      <p:ext uri="{BB962C8B-B14F-4D97-AF65-F5344CB8AC3E}">
        <p14:creationId xmlns:p14="http://schemas.microsoft.com/office/powerpoint/2010/main" val="312179182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0" y="0"/>
            <a:ext cx="12192000" cy="6858000"/>
          </a:xfrm>
          <a:prstGeom prst="rect">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Cube 1">
            <a:hlinkClick r:id="rId2" action="ppaction://hlinksldjump"/>
          </p:cNvPr>
          <p:cNvSpPr/>
          <p:nvPr/>
        </p:nvSpPr>
        <p:spPr>
          <a:xfrm>
            <a:off x="338943" y="4013062"/>
            <a:ext cx="7563487" cy="634430"/>
          </a:xfrm>
          <a:prstGeom prst="cube">
            <a:avLst>
              <a:gd name="adj" fmla="val 33567"/>
            </a:avLst>
          </a:prstGeom>
          <a:blipFill>
            <a:blip r:embed="rId3"/>
            <a:tile tx="0" ty="0" sx="100000" sy="100000" flip="none" algn="tl"/>
          </a:blip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hlinkClick r:id="rId4" action="ppaction://hlinksldjump"/>
          </p:cNvPr>
          <p:cNvPicPr>
            <a:picLocks noChangeAspect="1"/>
          </p:cNvPicPr>
          <p:nvPr/>
        </p:nvPicPr>
        <p:blipFill>
          <a:blip r:embed="rId5"/>
          <a:stretch>
            <a:fillRect/>
          </a:stretch>
        </p:blipFill>
        <p:spPr>
          <a:xfrm>
            <a:off x="9456303" y="768025"/>
            <a:ext cx="1908213" cy="664522"/>
          </a:xfrm>
          <a:prstGeom prst="rect">
            <a:avLst/>
          </a:prstGeom>
        </p:spPr>
      </p:pic>
      <p:pic>
        <p:nvPicPr>
          <p:cNvPr id="12" name="Picture 11"/>
          <p:cNvPicPr>
            <a:picLocks noChangeAspect="1"/>
          </p:cNvPicPr>
          <p:nvPr/>
        </p:nvPicPr>
        <p:blipFill>
          <a:blip r:embed="rId6"/>
          <a:stretch>
            <a:fillRect/>
          </a:stretch>
        </p:blipFill>
        <p:spPr>
          <a:xfrm>
            <a:off x="798275" y="2334755"/>
            <a:ext cx="6858594" cy="1896020"/>
          </a:xfrm>
          <a:prstGeom prst="rect">
            <a:avLst/>
          </a:prstGeom>
        </p:spPr>
      </p:pic>
      <p:sp>
        <p:nvSpPr>
          <p:cNvPr id="17" name="Rectangle: Beveled 16"/>
          <p:cNvSpPr/>
          <p:nvPr/>
        </p:nvSpPr>
        <p:spPr>
          <a:xfrm>
            <a:off x="117446" y="5255664"/>
            <a:ext cx="5266404" cy="1375872"/>
          </a:xfrm>
          <a:prstGeom prst="bevel">
            <a:avLst>
              <a:gd name="adj" fmla="val 5233"/>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TextBox 18"/>
          <p:cNvSpPr txBox="1"/>
          <p:nvPr/>
        </p:nvSpPr>
        <p:spPr>
          <a:xfrm>
            <a:off x="163153" y="5707002"/>
            <a:ext cx="5220697" cy="738664"/>
          </a:xfrm>
          <a:prstGeom prst="rect">
            <a:avLst/>
          </a:prstGeom>
          <a:noFill/>
        </p:spPr>
        <p:txBody>
          <a:bodyPr wrap="square" rtlCol="0">
            <a:spAutoFit/>
          </a:bodyPr>
          <a:lstStyle/>
          <a:p>
            <a:r>
              <a:rPr lang="en-US" sz="1400" b="1" i="1" dirty="0">
                <a:latin typeface="Comic Sans MS" panose="030F0702030302020204" pitchFamily="66" charset="0"/>
              </a:rPr>
              <a:t>There.......................Bricks, I wonder why they are in this strange pattern? It could be a clue..........or not, who knows? You most certainly don’t! or do you?</a:t>
            </a:r>
          </a:p>
        </p:txBody>
      </p:sp>
      <p:sp>
        <p:nvSpPr>
          <p:cNvPr id="20" name="Rectangle: Beveled 19"/>
          <p:cNvSpPr/>
          <p:nvPr/>
        </p:nvSpPr>
        <p:spPr>
          <a:xfrm>
            <a:off x="196552" y="5332904"/>
            <a:ext cx="5110386" cy="348460"/>
          </a:xfrm>
          <a:prstGeom prst="bevel">
            <a:avLst>
              <a:gd name="adj" fmla="val 7581"/>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hlinkClick r:id="rId7" action="ppaction://hlinksldjump"/>
          </p:cNvPr>
          <p:cNvSpPr/>
          <p:nvPr/>
        </p:nvSpPr>
        <p:spPr>
          <a:xfrm>
            <a:off x="273465" y="5398317"/>
            <a:ext cx="877621" cy="214180"/>
          </a:xfrm>
          <a:prstGeom prst="rect">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i="1" dirty="0">
                <a:solidFill>
                  <a:schemeClr val="tx1"/>
                </a:solidFill>
                <a:latin typeface="Consolas" panose="020B0609020204030204" pitchFamily="49" charset="0"/>
              </a:rPr>
              <a:t>Close</a:t>
            </a:r>
          </a:p>
        </p:txBody>
      </p:sp>
      <p:pic>
        <p:nvPicPr>
          <p:cNvPr id="10" name="Picture 9"/>
          <p:cNvPicPr>
            <a:picLocks noChangeAspect="1"/>
          </p:cNvPicPr>
          <p:nvPr/>
        </p:nvPicPr>
        <p:blipFill>
          <a:blip r:embed="rId8"/>
          <a:stretch>
            <a:fillRect/>
          </a:stretch>
        </p:blipFill>
        <p:spPr>
          <a:xfrm>
            <a:off x="10951651" y="79418"/>
            <a:ext cx="1133954" cy="987638"/>
          </a:xfrm>
          <a:prstGeom prst="rect">
            <a:avLst/>
          </a:prstGeom>
        </p:spPr>
      </p:pic>
      <p:grpSp>
        <p:nvGrpSpPr>
          <p:cNvPr id="11" name="Group 10"/>
          <p:cNvGrpSpPr/>
          <p:nvPr/>
        </p:nvGrpSpPr>
        <p:grpSpPr>
          <a:xfrm rot="5400000">
            <a:off x="11607635" y="175892"/>
            <a:ext cx="553674" cy="360726"/>
            <a:chOff x="11270312" y="411724"/>
            <a:chExt cx="553674" cy="360726"/>
          </a:xfrm>
        </p:grpSpPr>
        <p:sp>
          <p:nvSpPr>
            <p:cNvPr id="15" name="Oval 14"/>
            <p:cNvSpPr/>
            <p:nvPr/>
          </p:nvSpPr>
          <p:spPr>
            <a:xfrm>
              <a:off x="11505205" y="680171"/>
              <a:ext cx="83890" cy="92279"/>
            </a:xfrm>
            <a:prstGeom prst="ellipse">
              <a:avLst/>
            </a:prstGeom>
            <a:solidFill>
              <a:schemeClr val="accent4">
                <a:lumMod val="7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Isosceles Triangle 15"/>
            <p:cNvSpPr/>
            <p:nvPr/>
          </p:nvSpPr>
          <p:spPr>
            <a:xfrm rot="10800000">
              <a:off x="11270312" y="411724"/>
              <a:ext cx="553674" cy="260058"/>
            </a:xfrm>
            <a:prstGeom prst="triangle">
              <a:avLst/>
            </a:prstGeom>
            <a:solidFill>
              <a:schemeClr val="accent1">
                <a:lumMod val="7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8" name="Picture 17"/>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94813" y="4298337"/>
            <a:ext cx="217462" cy="324623"/>
          </a:xfrm>
          <a:prstGeom prst="rect">
            <a:avLst/>
          </a:prstGeom>
        </p:spPr>
      </p:pic>
    </p:spTree>
    <p:extLst>
      <p:ext uri="{BB962C8B-B14F-4D97-AF65-F5344CB8AC3E}">
        <p14:creationId xmlns:p14="http://schemas.microsoft.com/office/powerpoint/2010/main" val="383704356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p:cNvPicPr>
            <a:picLocks noChangeAspect="1"/>
          </p:cNvPicPr>
          <p:nvPr/>
        </p:nvPicPr>
        <p:blipFill>
          <a:blip r:embed="rId2"/>
          <a:stretch>
            <a:fillRect/>
          </a:stretch>
        </p:blipFill>
        <p:spPr>
          <a:xfrm>
            <a:off x="2118174" y="369461"/>
            <a:ext cx="9839925" cy="6136584"/>
          </a:xfrm>
          <a:prstGeom prst="bevel">
            <a:avLst>
              <a:gd name="adj" fmla="val 1698"/>
            </a:avLst>
          </a:prstGeom>
          <a:ln>
            <a:solidFill>
              <a:schemeClr val="tx1"/>
            </a:solidFill>
          </a:ln>
        </p:spPr>
      </p:pic>
      <p:pic>
        <p:nvPicPr>
          <p:cNvPr id="11" name="Picture 10"/>
          <p:cNvPicPr>
            <a:picLocks noChangeAspect="1"/>
          </p:cNvPicPr>
          <p:nvPr/>
        </p:nvPicPr>
        <p:blipFill>
          <a:blip r:embed="rId3"/>
          <a:stretch>
            <a:fillRect/>
          </a:stretch>
        </p:blipFill>
        <p:spPr>
          <a:xfrm>
            <a:off x="10951651" y="79418"/>
            <a:ext cx="1133954" cy="987638"/>
          </a:xfrm>
          <a:prstGeom prst="rect">
            <a:avLst/>
          </a:prstGeom>
        </p:spPr>
      </p:pic>
      <p:grpSp>
        <p:nvGrpSpPr>
          <p:cNvPr id="12" name="Group 11"/>
          <p:cNvGrpSpPr/>
          <p:nvPr/>
        </p:nvGrpSpPr>
        <p:grpSpPr>
          <a:xfrm rot="16200000">
            <a:off x="10946154" y="609856"/>
            <a:ext cx="553674" cy="360726"/>
            <a:chOff x="11270312" y="411724"/>
            <a:chExt cx="553674" cy="360726"/>
          </a:xfrm>
        </p:grpSpPr>
        <p:sp>
          <p:nvSpPr>
            <p:cNvPr id="13" name="Oval 12"/>
            <p:cNvSpPr/>
            <p:nvPr/>
          </p:nvSpPr>
          <p:spPr>
            <a:xfrm>
              <a:off x="11505205" y="680171"/>
              <a:ext cx="83890" cy="92279"/>
            </a:xfrm>
            <a:prstGeom prst="ellipse">
              <a:avLst/>
            </a:prstGeom>
            <a:solidFill>
              <a:schemeClr val="accent4">
                <a:lumMod val="7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Isosceles Triangle 13"/>
            <p:cNvSpPr/>
            <p:nvPr/>
          </p:nvSpPr>
          <p:spPr>
            <a:xfrm rot="10800000">
              <a:off x="11270312" y="411724"/>
              <a:ext cx="553674" cy="260058"/>
            </a:xfrm>
            <a:prstGeom prst="triangle">
              <a:avLst/>
            </a:prstGeom>
            <a:solidFill>
              <a:schemeClr val="accent1">
                <a:lumMod val="7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Rectangle: Beveled 14"/>
          <p:cNvSpPr/>
          <p:nvPr/>
        </p:nvSpPr>
        <p:spPr>
          <a:xfrm>
            <a:off x="6896113" y="5420216"/>
            <a:ext cx="5266404" cy="1375872"/>
          </a:xfrm>
          <a:prstGeom prst="bevel">
            <a:avLst>
              <a:gd name="adj" fmla="val 5233"/>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TextBox 15"/>
          <p:cNvSpPr txBox="1"/>
          <p:nvPr/>
        </p:nvSpPr>
        <p:spPr>
          <a:xfrm>
            <a:off x="6941820" y="5871554"/>
            <a:ext cx="5220697" cy="523220"/>
          </a:xfrm>
          <a:prstGeom prst="rect">
            <a:avLst/>
          </a:prstGeom>
          <a:noFill/>
        </p:spPr>
        <p:txBody>
          <a:bodyPr wrap="square" rtlCol="0">
            <a:spAutoFit/>
          </a:bodyPr>
          <a:lstStyle/>
          <a:p>
            <a:r>
              <a:rPr lang="en-US" sz="1400" b="1" i="1" dirty="0">
                <a:latin typeface="Comic Sans MS" panose="030F0702030302020204" pitchFamily="66" charset="0"/>
              </a:rPr>
              <a:t>Aww I see you like this painting, you know this is one my favorite painting, because it has owls... I LOVE owls.</a:t>
            </a:r>
          </a:p>
        </p:txBody>
      </p:sp>
      <p:sp>
        <p:nvSpPr>
          <p:cNvPr id="17" name="Rectangle: Beveled 16"/>
          <p:cNvSpPr/>
          <p:nvPr/>
        </p:nvSpPr>
        <p:spPr>
          <a:xfrm>
            <a:off x="6975219" y="5497456"/>
            <a:ext cx="5110386" cy="348460"/>
          </a:xfrm>
          <a:prstGeom prst="bevel">
            <a:avLst>
              <a:gd name="adj" fmla="val 7581"/>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hlinkClick r:id="rId4" action="ppaction://hlinksldjump"/>
          </p:cNvPr>
          <p:cNvSpPr/>
          <p:nvPr/>
        </p:nvSpPr>
        <p:spPr>
          <a:xfrm>
            <a:off x="7052132" y="5562869"/>
            <a:ext cx="877621" cy="214180"/>
          </a:xfrm>
          <a:prstGeom prst="rect">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i="1" dirty="0">
                <a:solidFill>
                  <a:schemeClr val="tx1"/>
                </a:solidFill>
                <a:latin typeface="Consolas" panose="020B0609020204030204" pitchFamily="49" charset="0"/>
              </a:rPr>
              <a:t>Close</a:t>
            </a:r>
          </a:p>
        </p:txBody>
      </p:sp>
      <p:pic>
        <p:nvPicPr>
          <p:cNvPr id="19" name="Picture 18"/>
          <p:cNvPicPr>
            <a:picLocks noChangeAspect="1"/>
          </p:cNvPicPr>
          <p:nvPr/>
        </p:nvPicPr>
        <p:blipFill>
          <a:blip r:embed="rId5"/>
          <a:stretch>
            <a:fillRect/>
          </a:stretch>
        </p:blipFill>
        <p:spPr>
          <a:xfrm>
            <a:off x="-491554" y="-182830"/>
            <a:ext cx="1610087" cy="7430708"/>
          </a:xfrm>
          <a:prstGeom prst="rect">
            <a:avLst/>
          </a:prstGeom>
        </p:spPr>
      </p:pic>
      <p:pic>
        <p:nvPicPr>
          <p:cNvPr id="4" name="Picture 3">
            <a:hlinkClick r:id="rId6" action="ppaction://hlinksldjump"/>
          </p:cNvPr>
          <p:cNvPicPr>
            <a:picLocks noChangeAspect="1"/>
          </p:cNvPicPr>
          <p:nvPr/>
        </p:nvPicPr>
        <p:blipFill>
          <a:blip r:embed="rId7"/>
          <a:stretch>
            <a:fillRect/>
          </a:stretch>
        </p:blipFill>
        <p:spPr>
          <a:xfrm>
            <a:off x="79157" y="5297616"/>
            <a:ext cx="1908213" cy="664522"/>
          </a:xfrm>
          <a:prstGeom prst="rect">
            <a:avLst/>
          </a:prstGeom>
        </p:spPr>
      </p:pic>
      <p:sp>
        <p:nvSpPr>
          <p:cNvPr id="5" name="Rectangle: Beveled 4">
            <a:hlinkClick r:id="rId8" action="ppaction://hlinksldjump"/>
          </p:cNvPr>
          <p:cNvSpPr/>
          <p:nvPr/>
        </p:nvSpPr>
        <p:spPr>
          <a:xfrm>
            <a:off x="2410650" y="5669959"/>
            <a:ext cx="2769705" cy="626313"/>
          </a:xfrm>
          <a:prstGeom prst="bevel">
            <a:avLst>
              <a:gd name="adj" fmla="val 6162"/>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i="1" dirty="0">
                <a:solidFill>
                  <a:srgbClr val="C00000"/>
                </a:solidFill>
                <a:latin typeface="Bradley Hand ITC" panose="03070402050302030203" pitchFamily="66" charset="0"/>
              </a:rPr>
              <a:t>I want to be closer!</a:t>
            </a:r>
          </a:p>
        </p:txBody>
      </p:sp>
    </p:spTree>
    <p:extLst>
      <p:ext uri="{BB962C8B-B14F-4D97-AF65-F5344CB8AC3E}">
        <p14:creationId xmlns:p14="http://schemas.microsoft.com/office/powerpoint/2010/main" val="409630865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a:hlinkClick r:id="rId2" action="ppaction://hlinksldjump"/>
          </p:cNvPr>
          <p:cNvPicPr>
            <a:picLocks noChangeAspect="1"/>
          </p:cNvPicPr>
          <p:nvPr/>
        </p:nvPicPr>
        <p:blipFill>
          <a:blip r:embed="rId3"/>
          <a:stretch>
            <a:fillRect/>
          </a:stretch>
        </p:blipFill>
        <p:spPr>
          <a:xfrm>
            <a:off x="2118174" y="369461"/>
            <a:ext cx="9839925" cy="6136584"/>
          </a:xfrm>
          <a:prstGeom prst="bevel">
            <a:avLst>
              <a:gd name="adj" fmla="val 1698"/>
            </a:avLst>
          </a:prstGeom>
          <a:ln>
            <a:solidFill>
              <a:schemeClr val="tx1"/>
            </a:solidFill>
          </a:ln>
        </p:spPr>
      </p:pic>
      <p:pic>
        <p:nvPicPr>
          <p:cNvPr id="11" name="Picture 10"/>
          <p:cNvPicPr>
            <a:picLocks noChangeAspect="1"/>
          </p:cNvPicPr>
          <p:nvPr/>
        </p:nvPicPr>
        <p:blipFill>
          <a:blip r:embed="rId4"/>
          <a:stretch>
            <a:fillRect/>
          </a:stretch>
        </p:blipFill>
        <p:spPr>
          <a:xfrm>
            <a:off x="10951651" y="79418"/>
            <a:ext cx="1133954" cy="987638"/>
          </a:xfrm>
          <a:prstGeom prst="rect">
            <a:avLst/>
          </a:prstGeom>
        </p:spPr>
      </p:pic>
      <p:grpSp>
        <p:nvGrpSpPr>
          <p:cNvPr id="12" name="Group 11"/>
          <p:cNvGrpSpPr/>
          <p:nvPr/>
        </p:nvGrpSpPr>
        <p:grpSpPr>
          <a:xfrm rot="16200000">
            <a:off x="10946154" y="609856"/>
            <a:ext cx="553674" cy="360726"/>
            <a:chOff x="11270312" y="411724"/>
            <a:chExt cx="553674" cy="360726"/>
          </a:xfrm>
        </p:grpSpPr>
        <p:sp>
          <p:nvSpPr>
            <p:cNvPr id="13" name="Oval 12"/>
            <p:cNvSpPr/>
            <p:nvPr/>
          </p:nvSpPr>
          <p:spPr>
            <a:xfrm>
              <a:off x="11505205" y="680171"/>
              <a:ext cx="83890" cy="92279"/>
            </a:xfrm>
            <a:prstGeom prst="ellipse">
              <a:avLst/>
            </a:prstGeom>
            <a:solidFill>
              <a:schemeClr val="accent4">
                <a:lumMod val="7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Isosceles Triangle 13"/>
            <p:cNvSpPr/>
            <p:nvPr/>
          </p:nvSpPr>
          <p:spPr>
            <a:xfrm rot="10800000">
              <a:off x="11270312" y="411724"/>
              <a:ext cx="553674" cy="260058"/>
            </a:xfrm>
            <a:prstGeom prst="triangle">
              <a:avLst/>
            </a:prstGeom>
            <a:solidFill>
              <a:schemeClr val="accent1">
                <a:lumMod val="7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9" name="Picture 18"/>
          <p:cNvPicPr>
            <a:picLocks noChangeAspect="1"/>
          </p:cNvPicPr>
          <p:nvPr/>
        </p:nvPicPr>
        <p:blipFill>
          <a:blip r:embed="rId5"/>
          <a:stretch>
            <a:fillRect/>
          </a:stretch>
        </p:blipFill>
        <p:spPr>
          <a:xfrm>
            <a:off x="-491554" y="-182830"/>
            <a:ext cx="1610087" cy="7430708"/>
          </a:xfrm>
          <a:prstGeom prst="rect">
            <a:avLst/>
          </a:prstGeom>
        </p:spPr>
      </p:pic>
      <p:pic>
        <p:nvPicPr>
          <p:cNvPr id="4" name="Picture 3">
            <a:hlinkClick r:id="rId6" action="ppaction://hlinksldjump"/>
          </p:cNvPr>
          <p:cNvPicPr>
            <a:picLocks noChangeAspect="1"/>
          </p:cNvPicPr>
          <p:nvPr/>
        </p:nvPicPr>
        <p:blipFill>
          <a:blip r:embed="rId7"/>
          <a:stretch>
            <a:fillRect/>
          </a:stretch>
        </p:blipFill>
        <p:spPr>
          <a:xfrm>
            <a:off x="79157" y="5297616"/>
            <a:ext cx="1908213" cy="664522"/>
          </a:xfrm>
          <a:prstGeom prst="rect">
            <a:avLst/>
          </a:prstGeom>
        </p:spPr>
      </p:pic>
    </p:spTree>
    <p:extLst>
      <p:ext uri="{BB962C8B-B14F-4D97-AF65-F5344CB8AC3E}">
        <p14:creationId xmlns:p14="http://schemas.microsoft.com/office/powerpoint/2010/main" val="135538882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10"/>
          <p:cNvPicPr>
            <a:picLocks noChangeAspect="1"/>
          </p:cNvPicPr>
          <p:nvPr/>
        </p:nvPicPr>
        <p:blipFill>
          <a:blip r:embed="rId2"/>
          <a:stretch>
            <a:fillRect/>
          </a:stretch>
        </p:blipFill>
        <p:spPr>
          <a:xfrm>
            <a:off x="10951651" y="79418"/>
            <a:ext cx="1133954" cy="987638"/>
          </a:xfrm>
          <a:prstGeom prst="rect">
            <a:avLst/>
          </a:prstGeom>
        </p:spPr>
      </p:pic>
      <p:grpSp>
        <p:nvGrpSpPr>
          <p:cNvPr id="12" name="Group 11"/>
          <p:cNvGrpSpPr/>
          <p:nvPr/>
        </p:nvGrpSpPr>
        <p:grpSpPr>
          <a:xfrm rot="16200000">
            <a:off x="10946154" y="609856"/>
            <a:ext cx="553674" cy="360726"/>
            <a:chOff x="11270312" y="411724"/>
            <a:chExt cx="553674" cy="360726"/>
          </a:xfrm>
        </p:grpSpPr>
        <p:sp>
          <p:nvSpPr>
            <p:cNvPr id="13" name="Oval 12"/>
            <p:cNvSpPr/>
            <p:nvPr/>
          </p:nvSpPr>
          <p:spPr>
            <a:xfrm>
              <a:off x="11505205" y="680171"/>
              <a:ext cx="83890" cy="92279"/>
            </a:xfrm>
            <a:prstGeom prst="ellipse">
              <a:avLst/>
            </a:prstGeom>
            <a:solidFill>
              <a:schemeClr val="accent4">
                <a:lumMod val="7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Isosceles Triangle 13"/>
            <p:cNvSpPr/>
            <p:nvPr/>
          </p:nvSpPr>
          <p:spPr>
            <a:xfrm rot="10800000">
              <a:off x="11270312" y="411724"/>
              <a:ext cx="553674" cy="260058"/>
            </a:xfrm>
            <a:prstGeom prst="triangle">
              <a:avLst/>
            </a:prstGeom>
            <a:solidFill>
              <a:schemeClr val="accent1">
                <a:lumMod val="7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9" name="Picture 18"/>
          <p:cNvPicPr>
            <a:picLocks noChangeAspect="1"/>
          </p:cNvPicPr>
          <p:nvPr/>
        </p:nvPicPr>
        <p:blipFill>
          <a:blip r:embed="rId3"/>
          <a:stretch>
            <a:fillRect/>
          </a:stretch>
        </p:blipFill>
        <p:spPr>
          <a:xfrm>
            <a:off x="-491554" y="-182830"/>
            <a:ext cx="1610087" cy="7430708"/>
          </a:xfrm>
          <a:prstGeom prst="rect">
            <a:avLst/>
          </a:prstGeom>
        </p:spPr>
      </p:pic>
      <p:pic>
        <p:nvPicPr>
          <p:cNvPr id="4" name="Picture 3">
            <a:hlinkClick r:id="rId4" action="ppaction://hlinksldjump"/>
          </p:cNvPr>
          <p:cNvPicPr>
            <a:picLocks noChangeAspect="1"/>
          </p:cNvPicPr>
          <p:nvPr/>
        </p:nvPicPr>
        <p:blipFill>
          <a:blip r:embed="rId5"/>
          <a:stretch>
            <a:fillRect/>
          </a:stretch>
        </p:blipFill>
        <p:spPr>
          <a:xfrm>
            <a:off x="79157" y="5297616"/>
            <a:ext cx="1908213" cy="664522"/>
          </a:xfrm>
          <a:prstGeom prst="rect">
            <a:avLst/>
          </a:prstGeom>
        </p:spPr>
      </p:pic>
      <p:sp>
        <p:nvSpPr>
          <p:cNvPr id="10" name="Rectangle 9"/>
          <p:cNvSpPr/>
          <p:nvPr/>
        </p:nvSpPr>
        <p:spPr>
          <a:xfrm>
            <a:off x="-58720" y="-10181"/>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78292" y="7981"/>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78292" y="-10181"/>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78292" y="5781"/>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78292" y="21743"/>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nvSpPr>
        <p:spPr>
          <a:xfrm>
            <a:off x="-78292" y="37705"/>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p:nvSpPr>
        <p:spPr>
          <a:xfrm>
            <a:off x="-78292" y="8511"/>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p:nvSpPr>
        <p:spPr>
          <a:xfrm>
            <a:off x="-78292" y="24473"/>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p:cNvSpPr/>
          <p:nvPr/>
        </p:nvSpPr>
        <p:spPr>
          <a:xfrm>
            <a:off x="-78292" y="6568"/>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78292" y="-48"/>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a:off x="-78292" y="4625"/>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p:nvSpPr>
        <p:spPr>
          <a:xfrm>
            <a:off x="-78292" y="-1991"/>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p:nvSpPr>
        <p:spPr>
          <a:xfrm>
            <a:off x="-78292" y="2682"/>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78292" y="7355"/>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p:cNvPicPr>
            <a:picLocks noChangeAspect="1"/>
          </p:cNvPicPr>
          <p:nvPr/>
        </p:nvPicPr>
        <p:blipFill>
          <a:blip r:embed="rId6"/>
          <a:stretch>
            <a:fillRect/>
          </a:stretch>
        </p:blipFill>
        <p:spPr>
          <a:xfrm>
            <a:off x="59841" y="273781"/>
            <a:ext cx="10089575" cy="6292276"/>
          </a:xfrm>
          <a:prstGeom prst="bevel">
            <a:avLst>
              <a:gd name="adj" fmla="val 1698"/>
            </a:avLst>
          </a:prstGeom>
          <a:ln>
            <a:solidFill>
              <a:schemeClr val="tx1"/>
            </a:solidFill>
          </a:ln>
        </p:spPr>
      </p:pic>
      <p:pic>
        <p:nvPicPr>
          <p:cNvPr id="34" name="Picture 33">
            <a:hlinkClick r:id="rId7" action="ppaction://hlinksldjump"/>
          </p:cNvPr>
          <p:cNvPicPr>
            <a:picLocks noChangeAspect="1"/>
          </p:cNvPicPr>
          <p:nvPr/>
        </p:nvPicPr>
        <p:blipFill>
          <a:blip r:embed="rId5"/>
          <a:stretch>
            <a:fillRect/>
          </a:stretch>
        </p:blipFill>
        <p:spPr>
          <a:xfrm>
            <a:off x="10177392" y="5853341"/>
            <a:ext cx="1908213" cy="664522"/>
          </a:xfrm>
          <a:prstGeom prst="rect">
            <a:avLst/>
          </a:prstGeom>
        </p:spPr>
      </p:pic>
      <p:sp>
        <p:nvSpPr>
          <p:cNvPr id="35" name="Arrow: Curved Right 34">
            <a:hlinkClick r:id="rId8" action="ppaction://hlinksldjump"/>
          </p:cNvPr>
          <p:cNvSpPr/>
          <p:nvPr/>
        </p:nvSpPr>
        <p:spPr>
          <a:xfrm flipH="1">
            <a:off x="10638740" y="573233"/>
            <a:ext cx="731520" cy="711970"/>
          </a:xfrm>
          <a:prstGeom prst="curvedRightArrow">
            <a:avLst/>
          </a:prstGeom>
          <a:solidFill>
            <a:schemeClr val="bg1"/>
          </a:solidFill>
          <a:ln>
            <a:solidFill>
              <a:schemeClr val="tx1"/>
            </a:solidFill>
          </a:ln>
          <a:effectLst>
            <a:innerShdw blurRad="114300">
              <a:prstClr val="black"/>
            </a:innerShdw>
          </a:effectLst>
          <a:scene3d>
            <a:camera prst="perspectiveRelaxed"/>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6" name="Rectangle: Beveled 35">
            <a:hlinkClick r:id="rId8" action="ppaction://hlinksldjump"/>
          </p:cNvPr>
          <p:cNvSpPr/>
          <p:nvPr/>
        </p:nvSpPr>
        <p:spPr>
          <a:xfrm>
            <a:off x="10498332" y="1345054"/>
            <a:ext cx="1073426" cy="379807"/>
          </a:xfrm>
          <a:prstGeom prst="bevel">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i="1" u="sng" dirty="0">
                <a:solidFill>
                  <a:srgbClr val="C00000"/>
                </a:solidFill>
                <a:effectLst>
                  <a:outerShdw blurRad="38100" dist="38100" dir="2700000" algn="tl">
                    <a:srgbClr val="000000">
                      <a:alpha val="43137"/>
                    </a:srgbClr>
                  </a:outerShdw>
                </a:effectLst>
                <a:latin typeface="Bradley Hand ITC" panose="03070402050302030203" pitchFamily="66" charset="0"/>
              </a:rPr>
              <a:t>Rotate</a:t>
            </a:r>
          </a:p>
        </p:txBody>
      </p:sp>
    </p:spTree>
    <p:extLst>
      <p:ext uri="{BB962C8B-B14F-4D97-AF65-F5344CB8AC3E}">
        <p14:creationId xmlns:p14="http://schemas.microsoft.com/office/powerpoint/2010/main" val="238970109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10"/>
          <p:cNvPicPr>
            <a:picLocks noChangeAspect="1"/>
          </p:cNvPicPr>
          <p:nvPr/>
        </p:nvPicPr>
        <p:blipFill>
          <a:blip r:embed="rId2"/>
          <a:stretch>
            <a:fillRect/>
          </a:stretch>
        </p:blipFill>
        <p:spPr>
          <a:xfrm>
            <a:off x="10951651" y="79418"/>
            <a:ext cx="1133954" cy="987638"/>
          </a:xfrm>
          <a:prstGeom prst="rect">
            <a:avLst/>
          </a:prstGeom>
        </p:spPr>
      </p:pic>
      <p:grpSp>
        <p:nvGrpSpPr>
          <p:cNvPr id="12" name="Group 11"/>
          <p:cNvGrpSpPr/>
          <p:nvPr/>
        </p:nvGrpSpPr>
        <p:grpSpPr>
          <a:xfrm rot="16200000">
            <a:off x="10946154" y="609856"/>
            <a:ext cx="553674" cy="360726"/>
            <a:chOff x="11270312" y="411724"/>
            <a:chExt cx="553674" cy="360726"/>
          </a:xfrm>
        </p:grpSpPr>
        <p:sp>
          <p:nvSpPr>
            <p:cNvPr id="13" name="Oval 12"/>
            <p:cNvSpPr/>
            <p:nvPr/>
          </p:nvSpPr>
          <p:spPr>
            <a:xfrm>
              <a:off x="11505205" y="680171"/>
              <a:ext cx="83890" cy="92279"/>
            </a:xfrm>
            <a:prstGeom prst="ellipse">
              <a:avLst/>
            </a:prstGeom>
            <a:solidFill>
              <a:schemeClr val="accent4">
                <a:lumMod val="7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Isosceles Triangle 13"/>
            <p:cNvSpPr/>
            <p:nvPr/>
          </p:nvSpPr>
          <p:spPr>
            <a:xfrm rot="10800000">
              <a:off x="11270312" y="411724"/>
              <a:ext cx="553674" cy="260058"/>
            </a:xfrm>
            <a:prstGeom prst="triangle">
              <a:avLst/>
            </a:prstGeom>
            <a:solidFill>
              <a:schemeClr val="accent1">
                <a:lumMod val="7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9" name="Picture 18"/>
          <p:cNvPicPr>
            <a:picLocks noChangeAspect="1"/>
          </p:cNvPicPr>
          <p:nvPr/>
        </p:nvPicPr>
        <p:blipFill>
          <a:blip r:embed="rId3"/>
          <a:stretch>
            <a:fillRect/>
          </a:stretch>
        </p:blipFill>
        <p:spPr>
          <a:xfrm>
            <a:off x="-491554" y="-182830"/>
            <a:ext cx="1610087" cy="7430708"/>
          </a:xfrm>
          <a:prstGeom prst="rect">
            <a:avLst/>
          </a:prstGeom>
        </p:spPr>
      </p:pic>
      <p:pic>
        <p:nvPicPr>
          <p:cNvPr id="4" name="Picture 3">
            <a:hlinkClick r:id="rId4" action="ppaction://hlinksldjump"/>
          </p:cNvPr>
          <p:cNvPicPr>
            <a:picLocks noChangeAspect="1"/>
          </p:cNvPicPr>
          <p:nvPr/>
        </p:nvPicPr>
        <p:blipFill>
          <a:blip r:embed="rId5"/>
          <a:stretch>
            <a:fillRect/>
          </a:stretch>
        </p:blipFill>
        <p:spPr>
          <a:xfrm>
            <a:off x="79157" y="5297616"/>
            <a:ext cx="1908213" cy="664522"/>
          </a:xfrm>
          <a:prstGeom prst="rect">
            <a:avLst/>
          </a:prstGeom>
        </p:spPr>
      </p:pic>
      <p:sp>
        <p:nvSpPr>
          <p:cNvPr id="10" name="Rectangle 9"/>
          <p:cNvSpPr/>
          <p:nvPr/>
        </p:nvSpPr>
        <p:spPr>
          <a:xfrm>
            <a:off x="-58720" y="-10181"/>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78292" y="7981"/>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78292" y="-10181"/>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78292" y="5781"/>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78292" y="21743"/>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nvSpPr>
        <p:spPr>
          <a:xfrm>
            <a:off x="-78292" y="37705"/>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p:nvSpPr>
        <p:spPr>
          <a:xfrm>
            <a:off x="-78292" y="8511"/>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p:nvSpPr>
        <p:spPr>
          <a:xfrm>
            <a:off x="-78292" y="24473"/>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p:cNvSpPr/>
          <p:nvPr/>
        </p:nvSpPr>
        <p:spPr>
          <a:xfrm>
            <a:off x="-78292" y="6568"/>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78292" y="-48"/>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a:off x="-78292" y="4625"/>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p:nvSpPr>
        <p:spPr>
          <a:xfrm>
            <a:off x="-78292" y="-1991"/>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p:nvSpPr>
        <p:spPr>
          <a:xfrm>
            <a:off x="-78292" y="2682"/>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78292" y="7355"/>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 name="Picture 29">
            <a:hlinkClick r:id="rId6" action="ppaction://hlinksldjump"/>
          </p:cNvPr>
          <p:cNvPicPr>
            <a:picLocks noChangeAspect="1"/>
          </p:cNvPicPr>
          <p:nvPr/>
        </p:nvPicPr>
        <p:blipFill>
          <a:blip r:embed="rId5"/>
          <a:stretch>
            <a:fillRect/>
          </a:stretch>
        </p:blipFill>
        <p:spPr>
          <a:xfrm>
            <a:off x="10177392" y="5853341"/>
            <a:ext cx="1908213" cy="664522"/>
          </a:xfrm>
          <a:prstGeom prst="rect">
            <a:avLst/>
          </a:prstGeom>
        </p:spPr>
      </p:pic>
      <p:sp>
        <p:nvSpPr>
          <p:cNvPr id="32" name="Arrow: Curved Right 31">
            <a:hlinkClick r:id="rId7" action="ppaction://hlinksldjump"/>
          </p:cNvPr>
          <p:cNvSpPr/>
          <p:nvPr/>
        </p:nvSpPr>
        <p:spPr>
          <a:xfrm flipH="1">
            <a:off x="10638740" y="573233"/>
            <a:ext cx="731520" cy="711970"/>
          </a:xfrm>
          <a:prstGeom prst="curvedRightArrow">
            <a:avLst/>
          </a:prstGeom>
          <a:solidFill>
            <a:schemeClr val="bg1"/>
          </a:solidFill>
          <a:ln>
            <a:solidFill>
              <a:schemeClr val="tx1"/>
            </a:solidFill>
          </a:ln>
          <a:effectLst>
            <a:innerShdw blurRad="114300">
              <a:prstClr val="black"/>
            </a:innerShdw>
          </a:effectLst>
          <a:scene3d>
            <a:camera prst="perspectiveRelaxed"/>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3" name="Rectangle: Beveled 32">
            <a:hlinkClick r:id="rId7" action="ppaction://hlinksldjump"/>
          </p:cNvPr>
          <p:cNvSpPr/>
          <p:nvPr/>
        </p:nvSpPr>
        <p:spPr>
          <a:xfrm>
            <a:off x="10498332" y="1345054"/>
            <a:ext cx="1073426" cy="379807"/>
          </a:xfrm>
          <a:prstGeom prst="bevel">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i="1" u="sng" dirty="0">
                <a:solidFill>
                  <a:srgbClr val="C00000"/>
                </a:solidFill>
                <a:effectLst>
                  <a:outerShdw blurRad="38100" dist="38100" dir="2700000" algn="tl">
                    <a:srgbClr val="000000">
                      <a:alpha val="43137"/>
                    </a:srgbClr>
                  </a:outerShdw>
                </a:effectLst>
                <a:latin typeface="Bradley Hand ITC" panose="03070402050302030203" pitchFamily="66" charset="0"/>
              </a:rPr>
              <a:t>Rotate</a:t>
            </a:r>
          </a:p>
        </p:txBody>
      </p:sp>
      <p:pic>
        <p:nvPicPr>
          <p:cNvPr id="35" name="Picture 34"/>
          <p:cNvPicPr>
            <a:picLocks noChangeAspect="1"/>
          </p:cNvPicPr>
          <p:nvPr/>
        </p:nvPicPr>
        <p:blipFill>
          <a:blip r:embed="rId8"/>
          <a:stretch>
            <a:fillRect/>
          </a:stretch>
        </p:blipFill>
        <p:spPr>
          <a:xfrm>
            <a:off x="59841" y="273781"/>
            <a:ext cx="10089575" cy="6292276"/>
          </a:xfrm>
          <a:prstGeom prst="bevel">
            <a:avLst>
              <a:gd name="adj" fmla="val 1698"/>
            </a:avLst>
          </a:prstGeom>
          <a:ln>
            <a:solidFill>
              <a:schemeClr val="tx1"/>
            </a:solidFill>
          </a:ln>
        </p:spPr>
      </p:pic>
      <p:sp>
        <p:nvSpPr>
          <p:cNvPr id="7" name="Rectangle 6"/>
          <p:cNvSpPr/>
          <p:nvPr/>
        </p:nvSpPr>
        <p:spPr>
          <a:xfrm>
            <a:off x="64704" y="291073"/>
            <a:ext cx="10073544" cy="6283174"/>
          </a:xfrm>
          <a:prstGeom prst="rect">
            <a:avLst/>
          </a:prstGeom>
          <a:blipFill>
            <a:blip r:embed="rId9"/>
            <a:tile tx="0" ty="0" sx="100000" sy="100000" flip="none" algn="tl"/>
          </a:bli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2851796" y="462832"/>
            <a:ext cx="554960" cy="369332"/>
          </a:xfrm>
          <a:prstGeom prst="rect">
            <a:avLst/>
          </a:prstGeom>
          <a:noFill/>
        </p:spPr>
        <p:txBody>
          <a:bodyPr wrap="none" rtlCol="0">
            <a:spAutoFit/>
          </a:bodyPr>
          <a:lstStyle/>
          <a:p>
            <a:r>
              <a:rPr lang="en-US" u="sng" dirty="0"/>
              <a:t>Owl</a:t>
            </a:r>
          </a:p>
        </p:txBody>
      </p:sp>
      <p:sp>
        <p:nvSpPr>
          <p:cNvPr id="29" name="TextBox 28"/>
          <p:cNvSpPr txBox="1"/>
          <p:nvPr/>
        </p:nvSpPr>
        <p:spPr>
          <a:xfrm>
            <a:off x="4205984" y="462832"/>
            <a:ext cx="558166" cy="369332"/>
          </a:xfrm>
          <a:prstGeom prst="rect">
            <a:avLst/>
          </a:prstGeom>
          <a:noFill/>
        </p:spPr>
        <p:txBody>
          <a:bodyPr wrap="none" rtlCol="0">
            <a:spAutoFit/>
          </a:bodyPr>
          <a:lstStyle/>
          <a:p>
            <a:r>
              <a:rPr lang="en-US" u="sng" dirty="0"/>
              <a:t>Dog</a:t>
            </a:r>
          </a:p>
        </p:txBody>
      </p:sp>
      <p:sp>
        <p:nvSpPr>
          <p:cNvPr id="39" name="TextBox 38"/>
          <p:cNvSpPr txBox="1"/>
          <p:nvPr/>
        </p:nvSpPr>
        <p:spPr>
          <a:xfrm>
            <a:off x="5429607" y="462832"/>
            <a:ext cx="493533" cy="369332"/>
          </a:xfrm>
          <a:prstGeom prst="rect">
            <a:avLst/>
          </a:prstGeom>
          <a:noFill/>
        </p:spPr>
        <p:txBody>
          <a:bodyPr wrap="none" rtlCol="0">
            <a:spAutoFit/>
          </a:bodyPr>
          <a:lstStyle/>
          <a:p>
            <a:r>
              <a:rPr lang="en-US" u="sng" dirty="0"/>
              <a:t>Cat</a:t>
            </a:r>
          </a:p>
        </p:txBody>
      </p:sp>
      <p:sp>
        <p:nvSpPr>
          <p:cNvPr id="40" name="TextBox 39"/>
          <p:cNvSpPr txBox="1"/>
          <p:nvPr/>
        </p:nvSpPr>
        <p:spPr>
          <a:xfrm>
            <a:off x="1531795" y="462832"/>
            <a:ext cx="830677" cy="369332"/>
          </a:xfrm>
          <a:prstGeom prst="rect">
            <a:avLst/>
          </a:prstGeom>
          <a:noFill/>
        </p:spPr>
        <p:txBody>
          <a:bodyPr wrap="none" rtlCol="0">
            <a:spAutoFit/>
          </a:bodyPr>
          <a:lstStyle/>
          <a:p>
            <a:r>
              <a:rPr lang="en-US" u="sng" dirty="0"/>
              <a:t>Moose</a:t>
            </a:r>
          </a:p>
        </p:txBody>
      </p:sp>
      <p:sp>
        <p:nvSpPr>
          <p:cNvPr id="41" name="TextBox 40"/>
          <p:cNvSpPr txBox="1"/>
          <p:nvPr/>
        </p:nvSpPr>
        <p:spPr>
          <a:xfrm>
            <a:off x="6725375" y="462832"/>
            <a:ext cx="914609" cy="369332"/>
          </a:xfrm>
          <a:prstGeom prst="rect">
            <a:avLst/>
          </a:prstGeom>
          <a:noFill/>
        </p:spPr>
        <p:txBody>
          <a:bodyPr wrap="none" rtlCol="0">
            <a:spAutoFit/>
          </a:bodyPr>
          <a:lstStyle/>
          <a:p>
            <a:r>
              <a:rPr lang="en-US" u="sng" dirty="0"/>
              <a:t>Chicken</a:t>
            </a:r>
          </a:p>
        </p:txBody>
      </p:sp>
      <p:sp>
        <p:nvSpPr>
          <p:cNvPr id="42" name="TextBox 41"/>
          <p:cNvSpPr txBox="1"/>
          <p:nvPr/>
        </p:nvSpPr>
        <p:spPr>
          <a:xfrm>
            <a:off x="249344" y="1025843"/>
            <a:ext cx="495136" cy="369332"/>
          </a:xfrm>
          <a:prstGeom prst="rect">
            <a:avLst/>
          </a:prstGeom>
          <a:noFill/>
        </p:spPr>
        <p:txBody>
          <a:bodyPr wrap="none" rtlCol="0">
            <a:spAutoFit/>
          </a:bodyPr>
          <a:lstStyle/>
          <a:p>
            <a:r>
              <a:rPr lang="en-US" u="sng" dirty="0"/>
              <a:t>Rat</a:t>
            </a:r>
          </a:p>
        </p:txBody>
      </p:sp>
      <p:sp>
        <p:nvSpPr>
          <p:cNvPr id="43" name="TextBox 42"/>
          <p:cNvSpPr txBox="1"/>
          <p:nvPr/>
        </p:nvSpPr>
        <p:spPr>
          <a:xfrm>
            <a:off x="190687" y="2073436"/>
            <a:ext cx="680956" cy="369332"/>
          </a:xfrm>
          <a:prstGeom prst="rect">
            <a:avLst/>
          </a:prstGeom>
          <a:noFill/>
        </p:spPr>
        <p:txBody>
          <a:bodyPr wrap="none" rtlCol="0">
            <a:spAutoFit/>
          </a:bodyPr>
          <a:lstStyle/>
          <a:p>
            <a:r>
              <a:rPr lang="en-US" u="sng" dirty="0"/>
              <a:t>Eagle</a:t>
            </a:r>
          </a:p>
        </p:txBody>
      </p:sp>
      <p:sp>
        <p:nvSpPr>
          <p:cNvPr id="44" name="TextBox 43"/>
          <p:cNvSpPr txBox="1"/>
          <p:nvPr/>
        </p:nvSpPr>
        <p:spPr>
          <a:xfrm>
            <a:off x="346981" y="3046687"/>
            <a:ext cx="465192" cy="369332"/>
          </a:xfrm>
          <a:prstGeom prst="rect">
            <a:avLst/>
          </a:prstGeom>
          <a:noFill/>
        </p:spPr>
        <p:txBody>
          <a:bodyPr wrap="none" rtlCol="0">
            <a:spAutoFit/>
          </a:bodyPr>
          <a:lstStyle/>
          <a:p>
            <a:r>
              <a:rPr lang="en-US" u="sng" dirty="0"/>
              <a:t>Eel</a:t>
            </a:r>
          </a:p>
        </p:txBody>
      </p:sp>
      <p:sp>
        <p:nvSpPr>
          <p:cNvPr id="45" name="TextBox 44"/>
          <p:cNvSpPr txBox="1"/>
          <p:nvPr/>
        </p:nvSpPr>
        <p:spPr>
          <a:xfrm>
            <a:off x="209814" y="4172928"/>
            <a:ext cx="670568" cy="369332"/>
          </a:xfrm>
          <a:prstGeom prst="rect">
            <a:avLst/>
          </a:prstGeom>
          <a:noFill/>
        </p:spPr>
        <p:txBody>
          <a:bodyPr wrap="none" rtlCol="0">
            <a:spAutoFit/>
          </a:bodyPr>
          <a:lstStyle/>
          <a:p>
            <a:r>
              <a:rPr lang="en-US" u="sng" dirty="0"/>
              <a:t>Crow</a:t>
            </a:r>
          </a:p>
        </p:txBody>
      </p:sp>
      <p:sp>
        <p:nvSpPr>
          <p:cNvPr id="46" name="TextBox 45"/>
          <p:cNvSpPr txBox="1"/>
          <p:nvPr/>
        </p:nvSpPr>
        <p:spPr>
          <a:xfrm>
            <a:off x="209814" y="5337307"/>
            <a:ext cx="574196" cy="369332"/>
          </a:xfrm>
          <a:prstGeom prst="rect">
            <a:avLst/>
          </a:prstGeom>
          <a:noFill/>
        </p:spPr>
        <p:txBody>
          <a:bodyPr wrap="none" rtlCol="0">
            <a:spAutoFit/>
          </a:bodyPr>
          <a:lstStyle/>
          <a:p>
            <a:r>
              <a:rPr lang="en-US" u="sng" dirty="0"/>
              <a:t>Slug</a:t>
            </a:r>
          </a:p>
        </p:txBody>
      </p:sp>
      <p:sp>
        <p:nvSpPr>
          <p:cNvPr id="58" name="TextBox 57"/>
          <p:cNvSpPr txBox="1"/>
          <p:nvPr/>
        </p:nvSpPr>
        <p:spPr>
          <a:xfrm>
            <a:off x="8892209" y="4628080"/>
            <a:ext cx="338554" cy="369332"/>
          </a:xfrm>
          <a:prstGeom prst="rect">
            <a:avLst/>
          </a:prstGeom>
          <a:noFill/>
        </p:spPr>
        <p:txBody>
          <a:bodyPr wrap="none" rtlCol="0">
            <a:spAutoFit/>
          </a:bodyPr>
          <a:lstStyle/>
          <a:p>
            <a:r>
              <a:rPr lang="en-US" dirty="0">
                <a:solidFill>
                  <a:schemeClr val="accent6">
                    <a:lumMod val="75000"/>
                  </a:schemeClr>
                </a:solidFill>
                <a:latin typeface="Arial Black" panose="020B0A04020102020204" pitchFamily="34" charset="0"/>
              </a:rPr>
              <a:t>3</a:t>
            </a:r>
          </a:p>
        </p:txBody>
      </p:sp>
      <p:sp>
        <p:nvSpPr>
          <p:cNvPr id="59" name="TextBox 58"/>
          <p:cNvSpPr txBox="1"/>
          <p:nvPr/>
        </p:nvSpPr>
        <p:spPr>
          <a:xfrm>
            <a:off x="2080664" y="6015873"/>
            <a:ext cx="338554" cy="369332"/>
          </a:xfrm>
          <a:prstGeom prst="rect">
            <a:avLst/>
          </a:prstGeom>
          <a:noFill/>
        </p:spPr>
        <p:txBody>
          <a:bodyPr wrap="none" rtlCol="0">
            <a:spAutoFit/>
          </a:bodyPr>
          <a:lstStyle/>
          <a:p>
            <a:r>
              <a:rPr lang="en-US" dirty="0">
                <a:solidFill>
                  <a:srgbClr val="FF0000"/>
                </a:solidFill>
                <a:latin typeface="Arial Black" panose="020B0A04020102020204" pitchFamily="34" charset="0"/>
              </a:rPr>
              <a:t>4</a:t>
            </a:r>
          </a:p>
        </p:txBody>
      </p:sp>
      <p:sp>
        <p:nvSpPr>
          <p:cNvPr id="60" name="TextBox 59"/>
          <p:cNvSpPr txBox="1"/>
          <p:nvPr/>
        </p:nvSpPr>
        <p:spPr>
          <a:xfrm>
            <a:off x="6046453" y="6080561"/>
            <a:ext cx="338554" cy="369332"/>
          </a:xfrm>
          <a:prstGeom prst="rect">
            <a:avLst/>
          </a:prstGeom>
          <a:noFill/>
        </p:spPr>
        <p:txBody>
          <a:bodyPr wrap="none" rtlCol="0">
            <a:spAutoFit/>
          </a:bodyPr>
          <a:lstStyle/>
          <a:p>
            <a:r>
              <a:rPr lang="en-US" dirty="0">
                <a:solidFill>
                  <a:srgbClr val="00B0F0"/>
                </a:solidFill>
                <a:latin typeface="Arial Black" panose="020B0A04020102020204" pitchFamily="34" charset="0"/>
              </a:rPr>
              <a:t>3</a:t>
            </a:r>
          </a:p>
        </p:txBody>
      </p:sp>
      <p:sp>
        <p:nvSpPr>
          <p:cNvPr id="61" name="TextBox 60"/>
          <p:cNvSpPr txBox="1"/>
          <p:nvPr/>
        </p:nvSpPr>
        <p:spPr>
          <a:xfrm>
            <a:off x="4031789" y="6162265"/>
            <a:ext cx="338554" cy="369332"/>
          </a:xfrm>
          <a:prstGeom prst="rect">
            <a:avLst/>
          </a:prstGeom>
          <a:noFill/>
        </p:spPr>
        <p:txBody>
          <a:bodyPr wrap="none" rtlCol="0">
            <a:spAutoFit/>
          </a:bodyPr>
          <a:lstStyle/>
          <a:p>
            <a:r>
              <a:rPr lang="en-US" dirty="0">
                <a:solidFill>
                  <a:srgbClr val="FFFF00"/>
                </a:solidFill>
                <a:latin typeface="Arial Black" panose="020B0A04020102020204" pitchFamily="34" charset="0"/>
              </a:rPr>
              <a:t>5</a:t>
            </a:r>
          </a:p>
        </p:txBody>
      </p:sp>
      <p:sp>
        <p:nvSpPr>
          <p:cNvPr id="62" name="TextBox 61"/>
          <p:cNvSpPr txBox="1"/>
          <p:nvPr/>
        </p:nvSpPr>
        <p:spPr>
          <a:xfrm>
            <a:off x="9003785" y="5484009"/>
            <a:ext cx="338554" cy="369332"/>
          </a:xfrm>
          <a:prstGeom prst="rect">
            <a:avLst/>
          </a:prstGeom>
          <a:noFill/>
        </p:spPr>
        <p:txBody>
          <a:bodyPr wrap="none" rtlCol="0">
            <a:spAutoFit/>
          </a:bodyPr>
          <a:lstStyle/>
          <a:p>
            <a:r>
              <a:rPr lang="en-US" dirty="0">
                <a:solidFill>
                  <a:schemeClr val="accent6">
                    <a:lumMod val="75000"/>
                  </a:schemeClr>
                </a:solidFill>
                <a:latin typeface="Arial Black" panose="020B0A04020102020204" pitchFamily="34" charset="0"/>
              </a:rPr>
              <a:t>2</a:t>
            </a:r>
          </a:p>
        </p:txBody>
      </p:sp>
      <p:sp>
        <p:nvSpPr>
          <p:cNvPr id="63" name="TextBox 62"/>
          <p:cNvSpPr txBox="1"/>
          <p:nvPr/>
        </p:nvSpPr>
        <p:spPr>
          <a:xfrm>
            <a:off x="8968312" y="2197223"/>
            <a:ext cx="338554" cy="369332"/>
          </a:xfrm>
          <a:prstGeom prst="rect">
            <a:avLst/>
          </a:prstGeom>
          <a:noFill/>
        </p:spPr>
        <p:txBody>
          <a:bodyPr wrap="none" rtlCol="0">
            <a:spAutoFit/>
          </a:bodyPr>
          <a:lstStyle/>
          <a:p>
            <a:r>
              <a:rPr lang="en-US" dirty="0">
                <a:latin typeface="Arial Black" panose="020B0A04020102020204" pitchFamily="34" charset="0"/>
              </a:rPr>
              <a:t>1</a:t>
            </a:r>
          </a:p>
        </p:txBody>
      </p:sp>
      <p:sp>
        <p:nvSpPr>
          <p:cNvPr id="64" name="TextBox 63"/>
          <p:cNvSpPr txBox="1"/>
          <p:nvPr/>
        </p:nvSpPr>
        <p:spPr>
          <a:xfrm>
            <a:off x="8774876" y="3126649"/>
            <a:ext cx="338554" cy="369332"/>
          </a:xfrm>
          <a:prstGeom prst="rect">
            <a:avLst/>
          </a:prstGeom>
          <a:noFill/>
        </p:spPr>
        <p:txBody>
          <a:bodyPr wrap="none" rtlCol="0">
            <a:spAutoFit/>
          </a:bodyPr>
          <a:lstStyle/>
          <a:p>
            <a:r>
              <a:rPr lang="en-US" dirty="0">
                <a:latin typeface="Arial Black" panose="020B0A04020102020204" pitchFamily="34" charset="0"/>
              </a:rPr>
              <a:t>4</a:t>
            </a:r>
          </a:p>
        </p:txBody>
      </p:sp>
      <p:sp>
        <p:nvSpPr>
          <p:cNvPr id="65" name="TextBox 64"/>
          <p:cNvSpPr txBox="1"/>
          <p:nvPr/>
        </p:nvSpPr>
        <p:spPr>
          <a:xfrm>
            <a:off x="8968312" y="1534957"/>
            <a:ext cx="338554" cy="369332"/>
          </a:xfrm>
          <a:prstGeom prst="rect">
            <a:avLst/>
          </a:prstGeom>
          <a:noFill/>
        </p:spPr>
        <p:txBody>
          <a:bodyPr wrap="none" rtlCol="0">
            <a:spAutoFit/>
          </a:bodyPr>
          <a:lstStyle/>
          <a:p>
            <a:r>
              <a:rPr lang="en-US" dirty="0">
                <a:solidFill>
                  <a:srgbClr val="00B0F0"/>
                </a:solidFill>
                <a:latin typeface="Arial Black" panose="020B0A04020102020204" pitchFamily="34" charset="0"/>
              </a:rPr>
              <a:t>2</a:t>
            </a:r>
          </a:p>
        </p:txBody>
      </p:sp>
      <p:sp>
        <p:nvSpPr>
          <p:cNvPr id="66" name="TextBox 65"/>
          <p:cNvSpPr txBox="1"/>
          <p:nvPr/>
        </p:nvSpPr>
        <p:spPr>
          <a:xfrm>
            <a:off x="6740658" y="6022690"/>
            <a:ext cx="338554" cy="369332"/>
          </a:xfrm>
          <a:prstGeom prst="rect">
            <a:avLst/>
          </a:prstGeom>
          <a:noFill/>
        </p:spPr>
        <p:txBody>
          <a:bodyPr wrap="none" rtlCol="0">
            <a:spAutoFit/>
          </a:bodyPr>
          <a:lstStyle/>
          <a:p>
            <a:r>
              <a:rPr lang="en-US" dirty="0">
                <a:solidFill>
                  <a:srgbClr val="FFFF00"/>
                </a:solidFill>
                <a:latin typeface="Arial Black" panose="020B0A04020102020204" pitchFamily="34" charset="0"/>
              </a:rPr>
              <a:t>1</a:t>
            </a:r>
          </a:p>
        </p:txBody>
      </p:sp>
      <p:sp>
        <p:nvSpPr>
          <p:cNvPr id="67" name="TextBox 66"/>
          <p:cNvSpPr txBox="1"/>
          <p:nvPr/>
        </p:nvSpPr>
        <p:spPr>
          <a:xfrm>
            <a:off x="5649874" y="6069496"/>
            <a:ext cx="338555" cy="369332"/>
          </a:xfrm>
          <a:prstGeom prst="rect">
            <a:avLst/>
          </a:prstGeom>
          <a:noFill/>
        </p:spPr>
        <p:txBody>
          <a:bodyPr wrap="none" rtlCol="0">
            <a:spAutoFit/>
          </a:bodyPr>
          <a:lstStyle/>
          <a:p>
            <a:pPr algn="r"/>
            <a:r>
              <a:rPr lang="en-US" b="1" dirty="0">
                <a:solidFill>
                  <a:srgbClr val="FF0000"/>
                </a:solidFill>
                <a:latin typeface="Arial Black" panose="020B0A04020102020204" pitchFamily="34" charset="0"/>
              </a:rPr>
              <a:t>5</a:t>
            </a:r>
          </a:p>
        </p:txBody>
      </p:sp>
      <p:sp>
        <p:nvSpPr>
          <p:cNvPr id="68" name="Freeform: Shape 67"/>
          <p:cNvSpPr/>
          <p:nvPr/>
        </p:nvSpPr>
        <p:spPr>
          <a:xfrm>
            <a:off x="861391" y="1219200"/>
            <a:ext cx="7964557" cy="2305878"/>
          </a:xfrm>
          <a:custGeom>
            <a:avLst/>
            <a:gdLst>
              <a:gd name="connsiteX0" fmla="*/ 0 w 7964557"/>
              <a:gd name="connsiteY0" fmla="*/ 0 h 2305878"/>
              <a:gd name="connsiteX1" fmla="*/ 145774 w 7964557"/>
              <a:gd name="connsiteY1" fmla="*/ 13252 h 2305878"/>
              <a:gd name="connsiteX2" fmla="*/ 212035 w 7964557"/>
              <a:gd name="connsiteY2" fmla="*/ 53009 h 2305878"/>
              <a:gd name="connsiteX3" fmla="*/ 265044 w 7964557"/>
              <a:gd name="connsiteY3" fmla="*/ 66261 h 2305878"/>
              <a:gd name="connsiteX4" fmla="*/ 304800 w 7964557"/>
              <a:gd name="connsiteY4" fmla="*/ 79513 h 2305878"/>
              <a:gd name="connsiteX5" fmla="*/ 371061 w 7964557"/>
              <a:gd name="connsiteY5" fmla="*/ 119270 h 2305878"/>
              <a:gd name="connsiteX6" fmla="*/ 437322 w 7964557"/>
              <a:gd name="connsiteY6" fmla="*/ 159026 h 2305878"/>
              <a:gd name="connsiteX7" fmla="*/ 477079 w 7964557"/>
              <a:gd name="connsiteY7" fmla="*/ 238539 h 2305878"/>
              <a:gd name="connsiteX8" fmla="*/ 516835 w 7964557"/>
              <a:gd name="connsiteY8" fmla="*/ 265043 h 2305878"/>
              <a:gd name="connsiteX9" fmla="*/ 569844 w 7964557"/>
              <a:gd name="connsiteY9" fmla="*/ 318052 h 2305878"/>
              <a:gd name="connsiteX10" fmla="*/ 636105 w 7964557"/>
              <a:gd name="connsiteY10" fmla="*/ 371061 h 2305878"/>
              <a:gd name="connsiteX11" fmla="*/ 675861 w 7964557"/>
              <a:gd name="connsiteY11" fmla="*/ 397565 h 2305878"/>
              <a:gd name="connsiteX12" fmla="*/ 728870 w 7964557"/>
              <a:gd name="connsiteY12" fmla="*/ 477078 h 2305878"/>
              <a:gd name="connsiteX13" fmla="*/ 768626 w 7964557"/>
              <a:gd name="connsiteY13" fmla="*/ 503583 h 2305878"/>
              <a:gd name="connsiteX14" fmla="*/ 781879 w 7964557"/>
              <a:gd name="connsiteY14" fmla="*/ 543339 h 2305878"/>
              <a:gd name="connsiteX15" fmla="*/ 808383 w 7964557"/>
              <a:gd name="connsiteY15" fmla="*/ 583096 h 2305878"/>
              <a:gd name="connsiteX16" fmla="*/ 861392 w 7964557"/>
              <a:gd name="connsiteY16" fmla="*/ 689113 h 2305878"/>
              <a:gd name="connsiteX17" fmla="*/ 874644 w 7964557"/>
              <a:gd name="connsiteY17" fmla="*/ 848139 h 2305878"/>
              <a:gd name="connsiteX18" fmla="*/ 901148 w 7964557"/>
              <a:gd name="connsiteY18" fmla="*/ 927652 h 2305878"/>
              <a:gd name="connsiteX19" fmla="*/ 914400 w 7964557"/>
              <a:gd name="connsiteY19" fmla="*/ 980661 h 2305878"/>
              <a:gd name="connsiteX20" fmla="*/ 927652 w 7964557"/>
              <a:gd name="connsiteY20" fmla="*/ 1060174 h 2305878"/>
              <a:gd name="connsiteX21" fmla="*/ 967409 w 7964557"/>
              <a:gd name="connsiteY21" fmla="*/ 1166191 h 2305878"/>
              <a:gd name="connsiteX22" fmla="*/ 993913 w 7964557"/>
              <a:gd name="connsiteY22" fmla="*/ 1205948 h 2305878"/>
              <a:gd name="connsiteX23" fmla="*/ 1020418 w 7964557"/>
              <a:gd name="connsiteY23" fmla="*/ 1311965 h 2305878"/>
              <a:gd name="connsiteX24" fmla="*/ 1046922 w 7964557"/>
              <a:gd name="connsiteY24" fmla="*/ 1351722 h 2305878"/>
              <a:gd name="connsiteX25" fmla="*/ 1099931 w 7964557"/>
              <a:gd name="connsiteY25" fmla="*/ 1470991 h 2305878"/>
              <a:gd name="connsiteX26" fmla="*/ 1139687 w 7964557"/>
              <a:gd name="connsiteY26" fmla="*/ 1590261 h 2305878"/>
              <a:gd name="connsiteX27" fmla="*/ 1192696 w 7964557"/>
              <a:gd name="connsiteY27" fmla="*/ 1709530 h 2305878"/>
              <a:gd name="connsiteX28" fmla="*/ 1245705 w 7964557"/>
              <a:gd name="connsiteY28" fmla="*/ 1762539 h 2305878"/>
              <a:gd name="connsiteX29" fmla="*/ 1285461 w 7964557"/>
              <a:gd name="connsiteY29" fmla="*/ 1802296 h 2305878"/>
              <a:gd name="connsiteX30" fmla="*/ 1338470 w 7964557"/>
              <a:gd name="connsiteY30" fmla="*/ 1868557 h 2305878"/>
              <a:gd name="connsiteX31" fmla="*/ 1364974 w 7964557"/>
              <a:gd name="connsiteY31" fmla="*/ 1908313 h 2305878"/>
              <a:gd name="connsiteX32" fmla="*/ 1444487 w 7964557"/>
              <a:gd name="connsiteY32" fmla="*/ 1974574 h 2305878"/>
              <a:gd name="connsiteX33" fmla="*/ 1537252 w 7964557"/>
              <a:gd name="connsiteY33" fmla="*/ 2054087 h 2305878"/>
              <a:gd name="connsiteX34" fmla="*/ 1590261 w 7964557"/>
              <a:gd name="connsiteY34" fmla="*/ 2093843 h 2305878"/>
              <a:gd name="connsiteX35" fmla="*/ 1616766 w 7964557"/>
              <a:gd name="connsiteY35" fmla="*/ 2120348 h 2305878"/>
              <a:gd name="connsiteX36" fmla="*/ 1656522 w 7964557"/>
              <a:gd name="connsiteY36" fmla="*/ 2133600 h 2305878"/>
              <a:gd name="connsiteX37" fmla="*/ 1722783 w 7964557"/>
              <a:gd name="connsiteY37" fmla="*/ 2186609 h 2305878"/>
              <a:gd name="connsiteX38" fmla="*/ 1855305 w 7964557"/>
              <a:gd name="connsiteY38" fmla="*/ 2266122 h 2305878"/>
              <a:gd name="connsiteX39" fmla="*/ 1934818 w 7964557"/>
              <a:gd name="connsiteY39" fmla="*/ 2279374 h 2305878"/>
              <a:gd name="connsiteX40" fmla="*/ 2120348 w 7964557"/>
              <a:gd name="connsiteY40" fmla="*/ 2305878 h 2305878"/>
              <a:gd name="connsiteX41" fmla="*/ 2544418 w 7964557"/>
              <a:gd name="connsiteY41" fmla="*/ 2292626 h 2305878"/>
              <a:gd name="connsiteX42" fmla="*/ 2610679 w 7964557"/>
              <a:gd name="connsiteY42" fmla="*/ 2279374 h 2305878"/>
              <a:gd name="connsiteX43" fmla="*/ 2650435 w 7964557"/>
              <a:gd name="connsiteY43" fmla="*/ 2252870 h 2305878"/>
              <a:gd name="connsiteX44" fmla="*/ 2703444 w 7964557"/>
              <a:gd name="connsiteY44" fmla="*/ 2226365 h 2305878"/>
              <a:gd name="connsiteX45" fmla="*/ 2769705 w 7964557"/>
              <a:gd name="connsiteY45" fmla="*/ 2199861 h 2305878"/>
              <a:gd name="connsiteX46" fmla="*/ 2822713 w 7964557"/>
              <a:gd name="connsiteY46" fmla="*/ 2173357 h 2305878"/>
              <a:gd name="connsiteX47" fmla="*/ 2955235 w 7964557"/>
              <a:gd name="connsiteY47" fmla="*/ 2120348 h 2305878"/>
              <a:gd name="connsiteX48" fmla="*/ 2981739 w 7964557"/>
              <a:gd name="connsiteY48" fmla="*/ 2093843 h 2305878"/>
              <a:gd name="connsiteX49" fmla="*/ 3048000 w 7964557"/>
              <a:gd name="connsiteY49" fmla="*/ 2014330 h 2305878"/>
              <a:gd name="connsiteX50" fmla="*/ 3061252 w 7964557"/>
              <a:gd name="connsiteY50" fmla="*/ 1974574 h 2305878"/>
              <a:gd name="connsiteX51" fmla="*/ 3087757 w 7964557"/>
              <a:gd name="connsiteY51" fmla="*/ 1948070 h 2305878"/>
              <a:gd name="connsiteX52" fmla="*/ 3114261 w 7964557"/>
              <a:gd name="connsiteY52" fmla="*/ 1908313 h 2305878"/>
              <a:gd name="connsiteX53" fmla="*/ 3154018 w 7964557"/>
              <a:gd name="connsiteY53" fmla="*/ 1828800 h 2305878"/>
              <a:gd name="connsiteX54" fmla="*/ 3140766 w 7964557"/>
              <a:gd name="connsiteY54" fmla="*/ 1669774 h 2305878"/>
              <a:gd name="connsiteX55" fmla="*/ 3114261 w 7964557"/>
              <a:gd name="connsiteY55" fmla="*/ 1630017 h 2305878"/>
              <a:gd name="connsiteX56" fmla="*/ 3048000 w 7964557"/>
              <a:gd name="connsiteY56" fmla="*/ 1563757 h 2305878"/>
              <a:gd name="connsiteX57" fmla="*/ 3021496 w 7964557"/>
              <a:gd name="connsiteY57" fmla="*/ 1537252 h 2305878"/>
              <a:gd name="connsiteX58" fmla="*/ 2981739 w 7964557"/>
              <a:gd name="connsiteY58" fmla="*/ 1470991 h 2305878"/>
              <a:gd name="connsiteX59" fmla="*/ 2968487 w 7964557"/>
              <a:gd name="connsiteY59" fmla="*/ 1431235 h 2305878"/>
              <a:gd name="connsiteX60" fmla="*/ 2928731 w 7964557"/>
              <a:gd name="connsiteY60" fmla="*/ 1351722 h 2305878"/>
              <a:gd name="connsiteX61" fmla="*/ 2941983 w 7964557"/>
              <a:gd name="connsiteY61" fmla="*/ 1232452 h 2305878"/>
              <a:gd name="connsiteX62" fmla="*/ 2981739 w 7964557"/>
              <a:gd name="connsiteY62" fmla="*/ 1139687 h 2305878"/>
              <a:gd name="connsiteX63" fmla="*/ 3048000 w 7964557"/>
              <a:gd name="connsiteY63" fmla="*/ 1086678 h 2305878"/>
              <a:gd name="connsiteX64" fmla="*/ 3114261 w 7964557"/>
              <a:gd name="connsiteY64" fmla="*/ 1033670 h 2305878"/>
              <a:gd name="connsiteX65" fmla="*/ 3207026 w 7964557"/>
              <a:gd name="connsiteY65" fmla="*/ 980661 h 2305878"/>
              <a:gd name="connsiteX66" fmla="*/ 3339548 w 7964557"/>
              <a:gd name="connsiteY66" fmla="*/ 901148 h 2305878"/>
              <a:gd name="connsiteX67" fmla="*/ 3472070 w 7964557"/>
              <a:gd name="connsiteY67" fmla="*/ 874643 h 2305878"/>
              <a:gd name="connsiteX68" fmla="*/ 3511826 w 7964557"/>
              <a:gd name="connsiteY68" fmla="*/ 861391 h 2305878"/>
              <a:gd name="connsiteX69" fmla="*/ 3564835 w 7964557"/>
              <a:gd name="connsiteY69" fmla="*/ 848139 h 2305878"/>
              <a:gd name="connsiteX70" fmla="*/ 3604592 w 7964557"/>
              <a:gd name="connsiteY70" fmla="*/ 834887 h 2305878"/>
              <a:gd name="connsiteX71" fmla="*/ 3697357 w 7964557"/>
              <a:gd name="connsiteY71" fmla="*/ 821635 h 2305878"/>
              <a:gd name="connsiteX72" fmla="*/ 3737113 w 7964557"/>
              <a:gd name="connsiteY72" fmla="*/ 808383 h 2305878"/>
              <a:gd name="connsiteX73" fmla="*/ 3790122 w 7964557"/>
              <a:gd name="connsiteY73" fmla="*/ 795130 h 2305878"/>
              <a:gd name="connsiteX74" fmla="*/ 3843131 w 7964557"/>
              <a:gd name="connsiteY74" fmla="*/ 768626 h 2305878"/>
              <a:gd name="connsiteX75" fmla="*/ 4757531 w 7964557"/>
              <a:gd name="connsiteY75" fmla="*/ 755374 h 2305878"/>
              <a:gd name="connsiteX76" fmla="*/ 4810539 w 7964557"/>
              <a:gd name="connsiteY76" fmla="*/ 742122 h 2305878"/>
              <a:gd name="connsiteX77" fmla="*/ 4943061 w 7964557"/>
              <a:gd name="connsiteY77" fmla="*/ 662609 h 2305878"/>
              <a:gd name="connsiteX78" fmla="*/ 5088835 w 7964557"/>
              <a:gd name="connsiteY78" fmla="*/ 609600 h 2305878"/>
              <a:gd name="connsiteX79" fmla="*/ 5181600 w 7964557"/>
              <a:gd name="connsiteY79" fmla="*/ 556591 h 2305878"/>
              <a:gd name="connsiteX80" fmla="*/ 5234609 w 7964557"/>
              <a:gd name="connsiteY80" fmla="*/ 530087 h 2305878"/>
              <a:gd name="connsiteX81" fmla="*/ 5300870 w 7964557"/>
              <a:gd name="connsiteY81" fmla="*/ 463826 h 2305878"/>
              <a:gd name="connsiteX82" fmla="*/ 5433392 w 7964557"/>
              <a:gd name="connsiteY82" fmla="*/ 357809 h 2305878"/>
              <a:gd name="connsiteX83" fmla="*/ 5459896 w 7964557"/>
              <a:gd name="connsiteY83" fmla="*/ 331304 h 2305878"/>
              <a:gd name="connsiteX84" fmla="*/ 5526157 w 7964557"/>
              <a:gd name="connsiteY84" fmla="*/ 278296 h 2305878"/>
              <a:gd name="connsiteX85" fmla="*/ 5671931 w 7964557"/>
              <a:gd name="connsiteY85" fmla="*/ 212035 h 2305878"/>
              <a:gd name="connsiteX86" fmla="*/ 5711687 w 7964557"/>
              <a:gd name="connsiteY86" fmla="*/ 185530 h 2305878"/>
              <a:gd name="connsiteX87" fmla="*/ 5976731 w 7964557"/>
              <a:gd name="connsiteY87" fmla="*/ 159026 h 2305878"/>
              <a:gd name="connsiteX88" fmla="*/ 6639339 w 7964557"/>
              <a:gd name="connsiteY88" fmla="*/ 185530 h 2305878"/>
              <a:gd name="connsiteX89" fmla="*/ 6692348 w 7964557"/>
              <a:gd name="connsiteY89" fmla="*/ 238539 h 2305878"/>
              <a:gd name="connsiteX90" fmla="*/ 6732105 w 7964557"/>
              <a:gd name="connsiteY90" fmla="*/ 265043 h 2305878"/>
              <a:gd name="connsiteX91" fmla="*/ 6824870 w 7964557"/>
              <a:gd name="connsiteY91" fmla="*/ 331304 h 2305878"/>
              <a:gd name="connsiteX92" fmla="*/ 6851374 w 7964557"/>
              <a:gd name="connsiteY92" fmla="*/ 357809 h 2305878"/>
              <a:gd name="connsiteX93" fmla="*/ 6904383 w 7964557"/>
              <a:gd name="connsiteY93" fmla="*/ 424070 h 2305878"/>
              <a:gd name="connsiteX94" fmla="*/ 6997148 w 7964557"/>
              <a:gd name="connsiteY94" fmla="*/ 477078 h 2305878"/>
              <a:gd name="connsiteX95" fmla="*/ 7036905 w 7964557"/>
              <a:gd name="connsiteY95" fmla="*/ 503583 h 2305878"/>
              <a:gd name="connsiteX96" fmla="*/ 7050157 w 7964557"/>
              <a:gd name="connsiteY96" fmla="*/ 543339 h 2305878"/>
              <a:gd name="connsiteX97" fmla="*/ 7103166 w 7964557"/>
              <a:gd name="connsiteY97" fmla="*/ 675861 h 2305878"/>
              <a:gd name="connsiteX98" fmla="*/ 7116418 w 7964557"/>
              <a:gd name="connsiteY98" fmla="*/ 715617 h 2305878"/>
              <a:gd name="connsiteX99" fmla="*/ 7129670 w 7964557"/>
              <a:gd name="connsiteY99" fmla="*/ 834887 h 2305878"/>
              <a:gd name="connsiteX100" fmla="*/ 7156174 w 7964557"/>
              <a:gd name="connsiteY100" fmla="*/ 1192696 h 2305878"/>
              <a:gd name="connsiteX101" fmla="*/ 7169426 w 7964557"/>
              <a:gd name="connsiteY101" fmla="*/ 1272209 h 2305878"/>
              <a:gd name="connsiteX102" fmla="*/ 7235687 w 7964557"/>
              <a:gd name="connsiteY102" fmla="*/ 1364974 h 2305878"/>
              <a:gd name="connsiteX103" fmla="*/ 7341705 w 7964557"/>
              <a:gd name="connsiteY103" fmla="*/ 1470991 h 2305878"/>
              <a:gd name="connsiteX104" fmla="*/ 7407966 w 7964557"/>
              <a:gd name="connsiteY104" fmla="*/ 1537252 h 2305878"/>
              <a:gd name="connsiteX105" fmla="*/ 7434470 w 7964557"/>
              <a:gd name="connsiteY105" fmla="*/ 1590261 h 2305878"/>
              <a:gd name="connsiteX106" fmla="*/ 7474226 w 7964557"/>
              <a:gd name="connsiteY106" fmla="*/ 1616765 h 2305878"/>
              <a:gd name="connsiteX107" fmla="*/ 7553739 w 7964557"/>
              <a:gd name="connsiteY107" fmla="*/ 1696278 h 2305878"/>
              <a:gd name="connsiteX108" fmla="*/ 7633252 w 7964557"/>
              <a:gd name="connsiteY108" fmla="*/ 1775791 h 2305878"/>
              <a:gd name="connsiteX109" fmla="*/ 7659757 w 7964557"/>
              <a:gd name="connsiteY109" fmla="*/ 1802296 h 2305878"/>
              <a:gd name="connsiteX110" fmla="*/ 7699513 w 7964557"/>
              <a:gd name="connsiteY110" fmla="*/ 1828800 h 2305878"/>
              <a:gd name="connsiteX111" fmla="*/ 7752522 w 7964557"/>
              <a:gd name="connsiteY111" fmla="*/ 1881809 h 2305878"/>
              <a:gd name="connsiteX112" fmla="*/ 7805531 w 7964557"/>
              <a:gd name="connsiteY112" fmla="*/ 1921565 h 2305878"/>
              <a:gd name="connsiteX113" fmla="*/ 7885044 w 7964557"/>
              <a:gd name="connsiteY113" fmla="*/ 2001078 h 2305878"/>
              <a:gd name="connsiteX114" fmla="*/ 7951305 w 7964557"/>
              <a:gd name="connsiteY114" fmla="*/ 2054087 h 2305878"/>
              <a:gd name="connsiteX115" fmla="*/ 7964557 w 7964557"/>
              <a:gd name="connsiteY115" fmla="*/ 2080591 h 23058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Lst>
            <a:rect l="l" t="t" r="r" b="b"/>
            <a:pathLst>
              <a:path w="7964557" h="2305878">
                <a:moveTo>
                  <a:pt x="0" y="0"/>
                </a:moveTo>
                <a:cubicBezTo>
                  <a:pt x="48591" y="4417"/>
                  <a:pt x="97473" y="6352"/>
                  <a:pt x="145774" y="13252"/>
                </a:cubicBezTo>
                <a:cubicBezTo>
                  <a:pt x="226809" y="24828"/>
                  <a:pt x="149335" y="21659"/>
                  <a:pt x="212035" y="53009"/>
                </a:cubicBezTo>
                <a:cubicBezTo>
                  <a:pt x="228326" y="61154"/>
                  <a:pt x="247531" y="61257"/>
                  <a:pt x="265044" y="66261"/>
                </a:cubicBezTo>
                <a:cubicBezTo>
                  <a:pt x="278475" y="70098"/>
                  <a:pt x="291548" y="75096"/>
                  <a:pt x="304800" y="79513"/>
                </a:cubicBezTo>
                <a:cubicBezTo>
                  <a:pt x="371958" y="146668"/>
                  <a:pt x="285045" y="67660"/>
                  <a:pt x="371061" y="119270"/>
                </a:cubicBezTo>
                <a:cubicBezTo>
                  <a:pt x="462010" y="173840"/>
                  <a:pt x="324706" y="121487"/>
                  <a:pt x="437322" y="159026"/>
                </a:cubicBezTo>
                <a:cubicBezTo>
                  <a:pt x="448101" y="191363"/>
                  <a:pt x="451387" y="212848"/>
                  <a:pt x="477079" y="238539"/>
                </a:cubicBezTo>
                <a:cubicBezTo>
                  <a:pt x="488341" y="249801"/>
                  <a:pt x="504742" y="254678"/>
                  <a:pt x="516835" y="265043"/>
                </a:cubicBezTo>
                <a:cubicBezTo>
                  <a:pt x="535808" y="281305"/>
                  <a:pt x="549052" y="304190"/>
                  <a:pt x="569844" y="318052"/>
                </a:cubicBezTo>
                <a:cubicBezTo>
                  <a:pt x="692222" y="399641"/>
                  <a:pt x="541678" y="295521"/>
                  <a:pt x="636105" y="371061"/>
                </a:cubicBezTo>
                <a:cubicBezTo>
                  <a:pt x="648542" y="381010"/>
                  <a:pt x="663424" y="387616"/>
                  <a:pt x="675861" y="397565"/>
                </a:cubicBezTo>
                <a:cubicBezTo>
                  <a:pt x="736692" y="446230"/>
                  <a:pt x="664593" y="399944"/>
                  <a:pt x="728870" y="477078"/>
                </a:cubicBezTo>
                <a:cubicBezTo>
                  <a:pt x="739066" y="489314"/>
                  <a:pt x="755374" y="494748"/>
                  <a:pt x="768626" y="503583"/>
                </a:cubicBezTo>
                <a:cubicBezTo>
                  <a:pt x="773044" y="516835"/>
                  <a:pt x="775632" y="530845"/>
                  <a:pt x="781879" y="543339"/>
                </a:cubicBezTo>
                <a:cubicBezTo>
                  <a:pt x="789002" y="557585"/>
                  <a:pt x="801914" y="568542"/>
                  <a:pt x="808383" y="583096"/>
                </a:cubicBezTo>
                <a:cubicBezTo>
                  <a:pt x="857110" y="692733"/>
                  <a:pt x="806960" y="634683"/>
                  <a:pt x="861392" y="689113"/>
                </a:cubicBezTo>
                <a:cubicBezTo>
                  <a:pt x="865809" y="742122"/>
                  <a:pt x="865899" y="795670"/>
                  <a:pt x="874644" y="848139"/>
                </a:cubicBezTo>
                <a:cubicBezTo>
                  <a:pt x="879237" y="875697"/>
                  <a:pt x="894372" y="900548"/>
                  <a:pt x="901148" y="927652"/>
                </a:cubicBezTo>
                <a:cubicBezTo>
                  <a:pt x="905565" y="945322"/>
                  <a:pt x="910828" y="962801"/>
                  <a:pt x="914400" y="980661"/>
                </a:cubicBezTo>
                <a:cubicBezTo>
                  <a:pt x="919670" y="1007009"/>
                  <a:pt x="921823" y="1033944"/>
                  <a:pt x="927652" y="1060174"/>
                </a:cubicBezTo>
                <a:cubicBezTo>
                  <a:pt x="932239" y="1080813"/>
                  <a:pt x="963287" y="1157947"/>
                  <a:pt x="967409" y="1166191"/>
                </a:cubicBezTo>
                <a:cubicBezTo>
                  <a:pt x="974532" y="1180437"/>
                  <a:pt x="986790" y="1191702"/>
                  <a:pt x="993913" y="1205948"/>
                </a:cubicBezTo>
                <a:cubicBezTo>
                  <a:pt x="1018442" y="1255005"/>
                  <a:pt x="997731" y="1251464"/>
                  <a:pt x="1020418" y="1311965"/>
                </a:cubicBezTo>
                <a:cubicBezTo>
                  <a:pt x="1026010" y="1326878"/>
                  <a:pt x="1040453" y="1337168"/>
                  <a:pt x="1046922" y="1351722"/>
                </a:cubicBezTo>
                <a:cubicBezTo>
                  <a:pt x="1109999" y="1493648"/>
                  <a:pt x="1039950" y="1381023"/>
                  <a:pt x="1099931" y="1470991"/>
                </a:cubicBezTo>
                <a:cubicBezTo>
                  <a:pt x="1120848" y="1575577"/>
                  <a:pt x="1099785" y="1500483"/>
                  <a:pt x="1139687" y="1590261"/>
                </a:cubicBezTo>
                <a:cubicBezTo>
                  <a:pt x="1150228" y="1613979"/>
                  <a:pt x="1174903" y="1685807"/>
                  <a:pt x="1192696" y="1709530"/>
                </a:cubicBezTo>
                <a:cubicBezTo>
                  <a:pt x="1207689" y="1729521"/>
                  <a:pt x="1228035" y="1744869"/>
                  <a:pt x="1245705" y="1762539"/>
                </a:cubicBezTo>
                <a:cubicBezTo>
                  <a:pt x="1258957" y="1775791"/>
                  <a:pt x="1275065" y="1786702"/>
                  <a:pt x="1285461" y="1802296"/>
                </a:cubicBezTo>
                <a:cubicBezTo>
                  <a:pt x="1367050" y="1924674"/>
                  <a:pt x="1262930" y="1774130"/>
                  <a:pt x="1338470" y="1868557"/>
                </a:cubicBezTo>
                <a:cubicBezTo>
                  <a:pt x="1348419" y="1880994"/>
                  <a:pt x="1354778" y="1896078"/>
                  <a:pt x="1364974" y="1908313"/>
                </a:cubicBezTo>
                <a:cubicBezTo>
                  <a:pt x="1396861" y="1946577"/>
                  <a:pt x="1405396" y="1948513"/>
                  <a:pt x="1444487" y="1974574"/>
                </a:cubicBezTo>
                <a:cubicBezTo>
                  <a:pt x="1489233" y="2041690"/>
                  <a:pt x="1450942" y="1996547"/>
                  <a:pt x="1537252" y="2054087"/>
                </a:cubicBezTo>
                <a:cubicBezTo>
                  <a:pt x="1555629" y="2066339"/>
                  <a:pt x="1573293" y="2079703"/>
                  <a:pt x="1590261" y="2093843"/>
                </a:cubicBezTo>
                <a:cubicBezTo>
                  <a:pt x="1599860" y="2101842"/>
                  <a:pt x="1606052" y="2113920"/>
                  <a:pt x="1616766" y="2120348"/>
                </a:cubicBezTo>
                <a:cubicBezTo>
                  <a:pt x="1628744" y="2127535"/>
                  <a:pt x="1644028" y="2127353"/>
                  <a:pt x="1656522" y="2133600"/>
                </a:cubicBezTo>
                <a:cubicBezTo>
                  <a:pt x="1721390" y="2166034"/>
                  <a:pt x="1673473" y="2149627"/>
                  <a:pt x="1722783" y="2186609"/>
                </a:cubicBezTo>
                <a:cubicBezTo>
                  <a:pt x="1742555" y="2201438"/>
                  <a:pt x="1821050" y="2255845"/>
                  <a:pt x="1855305" y="2266122"/>
                </a:cubicBezTo>
                <a:cubicBezTo>
                  <a:pt x="1881042" y="2273843"/>
                  <a:pt x="1908381" y="2274567"/>
                  <a:pt x="1934818" y="2279374"/>
                </a:cubicBezTo>
                <a:cubicBezTo>
                  <a:pt x="2067428" y="2303485"/>
                  <a:pt x="1930522" y="2284786"/>
                  <a:pt x="2120348" y="2305878"/>
                </a:cubicBezTo>
                <a:cubicBezTo>
                  <a:pt x="2261705" y="2301461"/>
                  <a:pt x="2403198" y="2300259"/>
                  <a:pt x="2544418" y="2292626"/>
                </a:cubicBezTo>
                <a:cubicBezTo>
                  <a:pt x="2566910" y="2291410"/>
                  <a:pt x="2589589" y="2287283"/>
                  <a:pt x="2610679" y="2279374"/>
                </a:cubicBezTo>
                <a:cubicBezTo>
                  <a:pt x="2625592" y="2273782"/>
                  <a:pt x="2636607" y="2260772"/>
                  <a:pt x="2650435" y="2252870"/>
                </a:cubicBezTo>
                <a:cubicBezTo>
                  <a:pt x="2667587" y="2243069"/>
                  <a:pt x="2685391" y="2234388"/>
                  <a:pt x="2703444" y="2226365"/>
                </a:cubicBezTo>
                <a:cubicBezTo>
                  <a:pt x="2725182" y="2216704"/>
                  <a:pt x="2747967" y="2209522"/>
                  <a:pt x="2769705" y="2199861"/>
                </a:cubicBezTo>
                <a:cubicBezTo>
                  <a:pt x="2787757" y="2191838"/>
                  <a:pt x="2804371" y="2180694"/>
                  <a:pt x="2822713" y="2173357"/>
                </a:cubicBezTo>
                <a:cubicBezTo>
                  <a:pt x="2986476" y="2107851"/>
                  <a:pt x="2830916" y="2182506"/>
                  <a:pt x="2955235" y="2120348"/>
                </a:cubicBezTo>
                <a:cubicBezTo>
                  <a:pt x="2964070" y="2111513"/>
                  <a:pt x="2973740" y="2103441"/>
                  <a:pt x="2981739" y="2093843"/>
                </a:cubicBezTo>
                <a:cubicBezTo>
                  <a:pt x="3060494" y="1999337"/>
                  <a:pt x="2988058" y="2074274"/>
                  <a:pt x="3048000" y="2014330"/>
                </a:cubicBezTo>
                <a:cubicBezTo>
                  <a:pt x="3052417" y="2001078"/>
                  <a:pt x="3054065" y="1986552"/>
                  <a:pt x="3061252" y="1974574"/>
                </a:cubicBezTo>
                <a:cubicBezTo>
                  <a:pt x="3067680" y="1963860"/>
                  <a:pt x="3079952" y="1957826"/>
                  <a:pt x="3087757" y="1948070"/>
                </a:cubicBezTo>
                <a:cubicBezTo>
                  <a:pt x="3097707" y="1935633"/>
                  <a:pt x="3107138" y="1922559"/>
                  <a:pt x="3114261" y="1908313"/>
                </a:cubicBezTo>
                <a:cubicBezTo>
                  <a:pt x="3169123" y="1798588"/>
                  <a:pt x="3078063" y="1942731"/>
                  <a:pt x="3154018" y="1828800"/>
                </a:cubicBezTo>
                <a:cubicBezTo>
                  <a:pt x="3149601" y="1775791"/>
                  <a:pt x="3151198" y="1721933"/>
                  <a:pt x="3140766" y="1669774"/>
                </a:cubicBezTo>
                <a:cubicBezTo>
                  <a:pt x="3137642" y="1654156"/>
                  <a:pt x="3124749" y="1642004"/>
                  <a:pt x="3114261" y="1630017"/>
                </a:cubicBezTo>
                <a:cubicBezTo>
                  <a:pt x="3093692" y="1606510"/>
                  <a:pt x="3070087" y="1585844"/>
                  <a:pt x="3048000" y="1563757"/>
                </a:cubicBezTo>
                <a:cubicBezTo>
                  <a:pt x="3039165" y="1554922"/>
                  <a:pt x="3027924" y="1547966"/>
                  <a:pt x="3021496" y="1537252"/>
                </a:cubicBezTo>
                <a:cubicBezTo>
                  <a:pt x="3008244" y="1515165"/>
                  <a:pt x="2993258" y="1494029"/>
                  <a:pt x="2981739" y="1470991"/>
                </a:cubicBezTo>
                <a:cubicBezTo>
                  <a:pt x="2975492" y="1458497"/>
                  <a:pt x="2974734" y="1443729"/>
                  <a:pt x="2968487" y="1431235"/>
                </a:cubicBezTo>
                <a:cubicBezTo>
                  <a:pt x="2917108" y="1328477"/>
                  <a:pt x="2962040" y="1451649"/>
                  <a:pt x="2928731" y="1351722"/>
                </a:cubicBezTo>
                <a:cubicBezTo>
                  <a:pt x="2933148" y="1311965"/>
                  <a:pt x="2935901" y="1271988"/>
                  <a:pt x="2941983" y="1232452"/>
                </a:cubicBezTo>
                <a:cubicBezTo>
                  <a:pt x="2947513" y="1196508"/>
                  <a:pt x="2955263" y="1166163"/>
                  <a:pt x="2981739" y="1139687"/>
                </a:cubicBezTo>
                <a:cubicBezTo>
                  <a:pt x="3050628" y="1070799"/>
                  <a:pt x="2995536" y="1152258"/>
                  <a:pt x="3048000" y="1086678"/>
                </a:cubicBezTo>
                <a:cubicBezTo>
                  <a:pt x="3091594" y="1032186"/>
                  <a:pt x="3051204" y="1054689"/>
                  <a:pt x="3114261" y="1033670"/>
                </a:cubicBezTo>
                <a:cubicBezTo>
                  <a:pt x="3203525" y="944406"/>
                  <a:pt x="3100240" y="1034054"/>
                  <a:pt x="3207026" y="980661"/>
                </a:cubicBezTo>
                <a:cubicBezTo>
                  <a:pt x="3246196" y="961076"/>
                  <a:pt x="3293261" y="914373"/>
                  <a:pt x="3339548" y="901148"/>
                </a:cubicBezTo>
                <a:cubicBezTo>
                  <a:pt x="3382864" y="888772"/>
                  <a:pt x="3428175" y="884773"/>
                  <a:pt x="3472070" y="874643"/>
                </a:cubicBezTo>
                <a:cubicBezTo>
                  <a:pt x="3485681" y="871502"/>
                  <a:pt x="3498395" y="865228"/>
                  <a:pt x="3511826" y="861391"/>
                </a:cubicBezTo>
                <a:cubicBezTo>
                  <a:pt x="3529339" y="856387"/>
                  <a:pt x="3547322" y="853143"/>
                  <a:pt x="3564835" y="848139"/>
                </a:cubicBezTo>
                <a:cubicBezTo>
                  <a:pt x="3578267" y="844301"/>
                  <a:pt x="3590894" y="837627"/>
                  <a:pt x="3604592" y="834887"/>
                </a:cubicBezTo>
                <a:cubicBezTo>
                  <a:pt x="3635221" y="828761"/>
                  <a:pt x="3666435" y="826052"/>
                  <a:pt x="3697357" y="821635"/>
                </a:cubicBezTo>
                <a:cubicBezTo>
                  <a:pt x="3710609" y="817218"/>
                  <a:pt x="3723682" y="812221"/>
                  <a:pt x="3737113" y="808383"/>
                </a:cubicBezTo>
                <a:cubicBezTo>
                  <a:pt x="3754626" y="803379"/>
                  <a:pt x="3773068" y="801525"/>
                  <a:pt x="3790122" y="795130"/>
                </a:cubicBezTo>
                <a:cubicBezTo>
                  <a:pt x="3808619" y="788193"/>
                  <a:pt x="3823392" y="769437"/>
                  <a:pt x="3843131" y="768626"/>
                </a:cubicBezTo>
                <a:cubicBezTo>
                  <a:pt x="4147706" y="756109"/>
                  <a:pt x="4452731" y="759791"/>
                  <a:pt x="4757531" y="755374"/>
                </a:cubicBezTo>
                <a:cubicBezTo>
                  <a:pt x="4775200" y="750957"/>
                  <a:pt x="4794249" y="750267"/>
                  <a:pt x="4810539" y="742122"/>
                </a:cubicBezTo>
                <a:cubicBezTo>
                  <a:pt x="4935005" y="679888"/>
                  <a:pt x="4843876" y="702283"/>
                  <a:pt x="4943061" y="662609"/>
                </a:cubicBezTo>
                <a:cubicBezTo>
                  <a:pt x="5089974" y="603843"/>
                  <a:pt x="4958460" y="667543"/>
                  <a:pt x="5088835" y="609600"/>
                </a:cubicBezTo>
                <a:cubicBezTo>
                  <a:pt x="5178950" y="569549"/>
                  <a:pt x="5106976" y="599234"/>
                  <a:pt x="5181600" y="556591"/>
                </a:cubicBezTo>
                <a:cubicBezTo>
                  <a:pt x="5198752" y="546790"/>
                  <a:pt x="5216939" y="538922"/>
                  <a:pt x="5234609" y="530087"/>
                </a:cubicBezTo>
                <a:cubicBezTo>
                  <a:pt x="5287617" y="450573"/>
                  <a:pt x="5230191" y="525669"/>
                  <a:pt x="5300870" y="463826"/>
                </a:cubicBezTo>
                <a:cubicBezTo>
                  <a:pt x="5531306" y="262196"/>
                  <a:pt x="5219984" y="510244"/>
                  <a:pt x="5433392" y="357809"/>
                </a:cubicBezTo>
                <a:cubicBezTo>
                  <a:pt x="5443559" y="350547"/>
                  <a:pt x="5450410" y="339435"/>
                  <a:pt x="5459896" y="331304"/>
                </a:cubicBezTo>
                <a:cubicBezTo>
                  <a:pt x="5481372" y="312896"/>
                  <a:pt x="5502068" y="293120"/>
                  <a:pt x="5526157" y="278296"/>
                </a:cubicBezTo>
                <a:cubicBezTo>
                  <a:pt x="5596190" y="235199"/>
                  <a:pt x="5611831" y="232068"/>
                  <a:pt x="5671931" y="212035"/>
                </a:cubicBezTo>
                <a:cubicBezTo>
                  <a:pt x="5685183" y="203200"/>
                  <a:pt x="5695995" y="188259"/>
                  <a:pt x="5711687" y="185530"/>
                </a:cubicBezTo>
                <a:cubicBezTo>
                  <a:pt x="5799163" y="170317"/>
                  <a:pt x="5976731" y="159026"/>
                  <a:pt x="5976731" y="159026"/>
                </a:cubicBezTo>
                <a:cubicBezTo>
                  <a:pt x="6197600" y="167861"/>
                  <a:pt x="6419645" y="161120"/>
                  <a:pt x="6639339" y="185530"/>
                </a:cubicBezTo>
                <a:cubicBezTo>
                  <a:pt x="6664175" y="188290"/>
                  <a:pt x="6673375" y="222277"/>
                  <a:pt x="6692348" y="238539"/>
                </a:cubicBezTo>
                <a:cubicBezTo>
                  <a:pt x="6704441" y="248904"/>
                  <a:pt x="6720012" y="254678"/>
                  <a:pt x="6732105" y="265043"/>
                </a:cubicBezTo>
                <a:cubicBezTo>
                  <a:pt x="6812143" y="333647"/>
                  <a:pt x="6751818" y="306954"/>
                  <a:pt x="6824870" y="331304"/>
                </a:cubicBezTo>
                <a:cubicBezTo>
                  <a:pt x="6833705" y="340139"/>
                  <a:pt x="6843569" y="348053"/>
                  <a:pt x="6851374" y="357809"/>
                </a:cubicBezTo>
                <a:cubicBezTo>
                  <a:pt x="6871624" y="383121"/>
                  <a:pt x="6876961" y="405789"/>
                  <a:pt x="6904383" y="424070"/>
                </a:cubicBezTo>
                <a:cubicBezTo>
                  <a:pt x="6934016" y="443825"/>
                  <a:pt x="6966609" y="458755"/>
                  <a:pt x="6997148" y="477078"/>
                </a:cubicBezTo>
                <a:cubicBezTo>
                  <a:pt x="7010806" y="485273"/>
                  <a:pt x="7023653" y="494748"/>
                  <a:pt x="7036905" y="503583"/>
                </a:cubicBezTo>
                <a:cubicBezTo>
                  <a:pt x="7041322" y="516835"/>
                  <a:pt x="7045142" y="530301"/>
                  <a:pt x="7050157" y="543339"/>
                </a:cubicBezTo>
                <a:cubicBezTo>
                  <a:pt x="7067236" y="587745"/>
                  <a:pt x="7088121" y="630726"/>
                  <a:pt x="7103166" y="675861"/>
                </a:cubicBezTo>
                <a:lnTo>
                  <a:pt x="7116418" y="715617"/>
                </a:lnTo>
                <a:cubicBezTo>
                  <a:pt x="7120835" y="755374"/>
                  <a:pt x="7126348" y="795024"/>
                  <a:pt x="7129670" y="834887"/>
                </a:cubicBezTo>
                <a:cubicBezTo>
                  <a:pt x="7139602" y="954070"/>
                  <a:pt x="7145346" y="1073591"/>
                  <a:pt x="7156174" y="1192696"/>
                </a:cubicBezTo>
                <a:cubicBezTo>
                  <a:pt x="7158607" y="1219456"/>
                  <a:pt x="7160929" y="1246718"/>
                  <a:pt x="7169426" y="1272209"/>
                </a:cubicBezTo>
                <a:cubicBezTo>
                  <a:pt x="7173341" y="1283954"/>
                  <a:pt x="7234692" y="1363553"/>
                  <a:pt x="7235687" y="1364974"/>
                </a:cubicBezTo>
                <a:cubicBezTo>
                  <a:pt x="7304574" y="1463384"/>
                  <a:pt x="7257154" y="1428716"/>
                  <a:pt x="7341705" y="1470991"/>
                </a:cubicBezTo>
                <a:cubicBezTo>
                  <a:pt x="7363792" y="1493078"/>
                  <a:pt x="7393997" y="1509314"/>
                  <a:pt x="7407966" y="1537252"/>
                </a:cubicBezTo>
                <a:cubicBezTo>
                  <a:pt x="7416801" y="1554922"/>
                  <a:pt x="7421823" y="1575085"/>
                  <a:pt x="7434470" y="1590261"/>
                </a:cubicBezTo>
                <a:cubicBezTo>
                  <a:pt x="7444666" y="1602496"/>
                  <a:pt x="7462322" y="1606184"/>
                  <a:pt x="7474226" y="1616765"/>
                </a:cubicBezTo>
                <a:cubicBezTo>
                  <a:pt x="7502241" y="1641667"/>
                  <a:pt x="7527235" y="1669774"/>
                  <a:pt x="7553739" y="1696278"/>
                </a:cubicBezTo>
                <a:lnTo>
                  <a:pt x="7633252" y="1775791"/>
                </a:lnTo>
                <a:cubicBezTo>
                  <a:pt x="7642087" y="1784626"/>
                  <a:pt x="7649361" y="1795365"/>
                  <a:pt x="7659757" y="1802296"/>
                </a:cubicBezTo>
                <a:cubicBezTo>
                  <a:pt x="7673009" y="1811131"/>
                  <a:pt x="7687420" y="1818435"/>
                  <a:pt x="7699513" y="1828800"/>
                </a:cubicBezTo>
                <a:cubicBezTo>
                  <a:pt x="7718486" y="1845062"/>
                  <a:pt x="7732531" y="1866816"/>
                  <a:pt x="7752522" y="1881809"/>
                </a:cubicBezTo>
                <a:cubicBezTo>
                  <a:pt x="7770192" y="1895061"/>
                  <a:pt x="7789114" y="1906790"/>
                  <a:pt x="7805531" y="1921565"/>
                </a:cubicBezTo>
                <a:cubicBezTo>
                  <a:pt x="7833392" y="1946640"/>
                  <a:pt x="7853857" y="1980286"/>
                  <a:pt x="7885044" y="2001078"/>
                </a:cubicBezTo>
                <a:cubicBezTo>
                  <a:pt x="7911121" y="2018464"/>
                  <a:pt x="7932423" y="2028912"/>
                  <a:pt x="7951305" y="2054087"/>
                </a:cubicBezTo>
                <a:cubicBezTo>
                  <a:pt x="7957232" y="2061989"/>
                  <a:pt x="7960140" y="2071756"/>
                  <a:pt x="7964557" y="2080591"/>
                </a:cubicBezTo>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Freeform: Shape 68"/>
          <p:cNvSpPr/>
          <p:nvPr/>
        </p:nvSpPr>
        <p:spPr>
          <a:xfrm>
            <a:off x="1273172" y="848139"/>
            <a:ext cx="4559085" cy="5168348"/>
          </a:xfrm>
          <a:custGeom>
            <a:avLst/>
            <a:gdLst>
              <a:gd name="connsiteX0" fmla="*/ 1920602 w 4559085"/>
              <a:gd name="connsiteY0" fmla="*/ 0 h 5168348"/>
              <a:gd name="connsiteX1" fmla="*/ 1721819 w 4559085"/>
              <a:gd name="connsiteY1" fmla="*/ 26504 h 5168348"/>
              <a:gd name="connsiteX2" fmla="*/ 1602550 w 4559085"/>
              <a:gd name="connsiteY2" fmla="*/ 53009 h 5168348"/>
              <a:gd name="connsiteX3" fmla="*/ 1549541 w 4559085"/>
              <a:gd name="connsiteY3" fmla="*/ 79513 h 5168348"/>
              <a:gd name="connsiteX4" fmla="*/ 1536289 w 4559085"/>
              <a:gd name="connsiteY4" fmla="*/ 145774 h 5168348"/>
              <a:gd name="connsiteX5" fmla="*/ 1523037 w 4559085"/>
              <a:gd name="connsiteY5" fmla="*/ 198783 h 5168348"/>
              <a:gd name="connsiteX6" fmla="*/ 1549541 w 4559085"/>
              <a:gd name="connsiteY6" fmla="*/ 331304 h 5168348"/>
              <a:gd name="connsiteX7" fmla="*/ 1509785 w 4559085"/>
              <a:gd name="connsiteY7" fmla="*/ 477078 h 5168348"/>
              <a:gd name="connsiteX8" fmla="*/ 1470028 w 4559085"/>
              <a:gd name="connsiteY8" fmla="*/ 503583 h 5168348"/>
              <a:gd name="connsiteX9" fmla="*/ 1377263 w 4559085"/>
              <a:gd name="connsiteY9" fmla="*/ 609600 h 5168348"/>
              <a:gd name="connsiteX10" fmla="*/ 1350758 w 4559085"/>
              <a:gd name="connsiteY10" fmla="*/ 636104 h 5168348"/>
              <a:gd name="connsiteX11" fmla="*/ 1324254 w 4559085"/>
              <a:gd name="connsiteY11" fmla="*/ 662609 h 5168348"/>
              <a:gd name="connsiteX12" fmla="*/ 1271245 w 4559085"/>
              <a:gd name="connsiteY12" fmla="*/ 702365 h 5168348"/>
              <a:gd name="connsiteX13" fmla="*/ 1244741 w 4559085"/>
              <a:gd name="connsiteY13" fmla="*/ 728870 h 5168348"/>
              <a:gd name="connsiteX14" fmla="*/ 1138724 w 4559085"/>
              <a:gd name="connsiteY14" fmla="*/ 755374 h 5168348"/>
              <a:gd name="connsiteX15" fmla="*/ 1085715 w 4559085"/>
              <a:gd name="connsiteY15" fmla="*/ 781878 h 5168348"/>
              <a:gd name="connsiteX16" fmla="*/ 992950 w 4559085"/>
              <a:gd name="connsiteY16" fmla="*/ 808383 h 5168348"/>
              <a:gd name="connsiteX17" fmla="*/ 913437 w 4559085"/>
              <a:gd name="connsiteY17" fmla="*/ 848139 h 5168348"/>
              <a:gd name="connsiteX18" fmla="*/ 873680 w 4559085"/>
              <a:gd name="connsiteY18" fmla="*/ 874644 h 5168348"/>
              <a:gd name="connsiteX19" fmla="*/ 833924 w 4559085"/>
              <a:gd name="connsiteY19" fmla="*/ 887896 h 5168348"/>
              <a:gd name="connsiteX20" fmla="*/ 767663 w 4559085"/>
              <a:gd name="connsiteY20" fmla="*/ 940904 h 5168348"/>
              <a:gd name="connsiteX21" fmla="*/ 727906 w 4559085"/>
              <a:gd name="connsiteY21" fmla="*/ 954157 h 5168348"/>
              <a:gd name="connsiteX22" fmla="*/ 688150 w 4559085"/>
              <a:gd name="connsiteY22" fmla="*/ 980661 h 5168348"/>
              <a:gd name="connsiteX23" fmla="*/ 211071 w 4559085"/>
              <a:gd name="connsiteY23" fmla="*/ 993913 h 5168348"/>
              <a:gd name="connsiteX24" fmla="*/ 184567 w 4559085"/>
              <a:gd name="connsiteY24" fmla="*/ 1020418 h 5168348"/>
              <a:gd name="connsiteX25" fmla="*/ 118306 w 4559085"/>
              <a:gd name="connsiteY25" fmla="*/ 1073426 h 5168348"/>
              <a:gd name="connsiteX26" fmla="*/ 65298 w 4559085"/>
              <a:gd name="connsiteY26" fmla="*/ 1152939 h 5168348"/>
              <a:gd name="connsiteX27" fmla="*/ 25541 w 4559085"/>
              <a:gd name="connsiteY27" fmla="*/ 1232452 h 5168348"/>
              <a:gd name="connsiteX28" fmla="*/ 25541 w 4559085"/>
              <a:gd name="connsiteY28" fmla="*/ 1470991 h 5168348"/>
              <a:gd name="connsiteX29" fmla="*/ 78550 w 4559085"/>
              <a:gd name="connsiteY29" fmla="*/ 1510748 h 5168348"/>
              <a:gd name="connsiteX30" fmla="*/ 105054 w 4559085"/>
              <a:gd name="connsiteY30" fmla="*/ 1550504 h 5168348"/>
              <a:gd name="connsiteX31" fmla="*/ 158063 w 4559085"/>
              <a:gd name="connsiteY31" fmla="*/ 1643270 h 5168348"/>
              <a:gd name="connsiteX32" fmla="*/ 171315 w 4559085"/>
              <a:gd name="connsiteY32" fmla="*/ 1683026 h 5168348"/>
              <a:gd name="connsiteX33" fmla="*/ 197819 w 4559085"/>
              <a:gd name="connsiteY33" fmla="*/ 1709531 h 5168348"/>
              <a:gd name="connsiteX34" fmla="*/ 290585 w 4559085"/>
              <a:gd name="connsiteY34" fmla="*/ 1815548 h 5168348"/>
              <a:gd name="connsiteX35" fmla="*/ 343593 w 4559085"/>
              <a:gd name="connsiteY35" fmla="*/ 1908313 h 5168348"/>
              <a:gd name="connsiteX36" fmla="*/ 409854 w 4559085"/>
              <a:gd name="connsiteY36" fmla="*/ 1974574 h 5168348"/>
              <a:gd name="connsiteX37" fmla="*/ 462863 w 4559085"/>
              <a:gd name="connsiteY37" fmla="*/ 2040835 h 5168348"/>
              <a:gd name="connsiteX38" fmla="*/ 423106 w 4559085"/>
              <a:gd name="connsiteY38" fmla="*/ 2199861 h 5168348"/>
              <a:gd name="connsiteX39" fmla="*/ 383350 w 4559085"/>
              <a:gd name="connsiteY39" fmla="*/ 2226365 h 5168348"/>
              <a:gd name="connsiteX40" fmla="*/ 356845 w 4559085"/>
              <a:gd name="connsiteY40" fmla="*/ 2266122 h 5168348"/>
              <a:gd name="connsiteX41" fmla="*/ 370098 w 4559085"/>
              <a:gd name="connsiteY41" fmla="*/ 2385391 h 5168348"/>
              <a:gd name="connsiteX42" fmla="*/ 396602 w 4559085"/>
              <a:gd name="connsiteY42" fmla="*/ 2411896 h 5168348"/>
              <a:gd name="connsiteX43" fmla="*/ 476115 w 4559085"/>
              <a:gd name="connsiteY43" fmla="*/ 2504661 h 5168348"/>
              <a:gd name="connsiteX44" fmla="*/ 568880 w 4559085"/>
              <a:gd name="connsiteY44" fmla="*/ 2623931 h 5168348"/>
              <a:gd name="connsiteX45" fmla="*/ 595385 w 4559085"/>
              <a:gd name="connsiteY45" fmla="*/ 2650435 h 5168348"/>
              <a:gd name="connsiteX46" fmla="*/ 635141 w 4559085"/>
              <a:gd name="connsiteY46" fmla="*/ 2663687 h 5168348"/>
              <a:gd name="connsiteX47" fmla="*/ 714654 w 4559085"/>
              <a:gd name="connsiteY47" fmla="*/ 2703444 h 5168348"/>
              <a:gd name="connsiteX48" fmla="*/ 794167 w 4559085"/>
              <a:gd name="connsiteY48" fmla="*/ 2769704 h 5168348"/>
              <a:gd name="connsiteX49" fmla="*/ 873680 w 4559085"/>
              <a:gd name="connsiteY49" fmla="*/ 2822713 h 5168348"/>
              <a:gd name="connsiteX50" fmla="*/ 939941 w 4559085"/>
              <a:gd name="connsiteY50" fmla="*/ 2835965 h 5168348"/>
              <a:gd name="connsiteX51" fmla="*/ 1059211 w 4559085"/>
              <a:gd name="connsiteY51" fmla="*/ 2888974 h 5168348"/>
              <a:gd name="connsiteX52" fmla="*/ 1337506 w 4559085"/>
              <a:gd name="connsiteY52" fmla="*/ 3021496 h 5168348"/>
              <a:gd name="connsiteX53" fmla="*/ 1430271 w 4559085"/>
              <a:gd name="connsiteY53" fmla="*/ 3034748 h 5168348"/>
              <a:gd name="connsiteX54" fmla="*/ 1509785 w 4559085"/>
              <a:gd name="connsiteY54" fmla="*/ 3061252 h 5168348"/>
              <a:gd name="connsiteX55" fmla="*/ 1589298 w 4559085"/>
              <a:gd name="connsiteY55" fmla="*/ 3087757 h 5168348"/>
              <a:gd name="connsiteX56" fmla="*/ 1642306 w 4559085"/>
              <a:gd name="connsiteY56" fmla="*/ 3101009 h 5168348"/>
              <a:gd name="connsiteX57" fmla="*/ 1933854 w 4559085"/>
              <a:gd name="connsiteY57" fmla="*/ 3087757 h 5168348"/>
              <a:gd name="connsiteX58" fmla="*/ 2477193 w 4559085"/>
              <a:gd name="connsiteY58" fmla="*/ 3074504 h 5168348"/>
              <a:gd name="connsiteX59" fmla="*/ 2609715 w 4559085"/>
              <a:gd name="connsiteY59" fmla="*/ 3034748 h 5168348"/>
              <a:gd name="connsiteX60" fmla="*/ 2728985 w 4559085"/>
              <a:gd name="connsiteY60" fmla="*/ 2994991 h 5168348"/>
              <a:gd name="connsiteX61" fmla="*/ 2874758 w 4559085"/>
              <a:gd name="connsiteY61" fmla="*/ 2968487 h 5168348"/>
              <a:gd name="connsiteX62" fmla="*/ 3020532 w 4559085"/>
              <a:gd name="connsiteY62" fmla="*/ 2888974 h 5168348"/>
              <a:gd name="connsiteX63" fmla="*/ 3060289 w 4559085"/>
              <a:gd name="connsiteY63" fmla="*/ 2875722 h 5168348"/>
              <a:gd name="connsiteX64" fmla="*/ 3113298 w 4559085"/>
              <a:gd name="connsiteY64" fmla="*/ 2849218 h 5168348"/>
              <a:gd name="connsiteX65" fmla="*/ 3166306 w 4559085"/>
              <a:gd name="connsiteY65" fmla="*/ 2835965 h 5168348"/>
              <a:gd name="connsiteX66" fmla="*/ 3206063 w 4559085"/>
              <a:gd name="connsiteY66" fmla="*/ 2822713 h 5168348"/>
              <a:gd name="connsiteX67" fmla="*/ 3259071 w 4559085"/>
              <a:gd name="connsiteY67" fmla="*/ 2809461 h 5168348"/>
              <a:gd name="connsiteX68" fmla="*/ 3418098 w 4559085"/>
              <a:gd name="connsiteY68" fmla="*/ 2769704 h 5168348"/>
              <a:gd name="connsiteX69" fmla="*/ 3497611 w 4559085"/>
              <a:gd name="connsiteY69" fmla="*/ 2729948 h 5168348"/>
              <a:gd name="connsiteX70" fmla="*/ 3524115 w 4559085"/>
              <a:gd name="connsiteY70" fmla="*/ 2690191 h 5168348"/>
              <a:gd name="connsiteX71" fmla="*/ 3616880 w 4559085"/>
              <a:gd name="connsiteY71" fmla="*/ 2610678 h 5168348"/>
              <a:gd name="connsiteX72" fmla="*/ 3643385 w 4559085"/>
              <a:gd name="connsiteY72" fmla="*/ 2557670 h 5168348"/>
              <a:gd name="connsiteX73" fmla="*/ 3656637 w 4559085"/>
              <a:gd name="connsiteY73" fmla="*/ 2517913 h 5168348"/>
              <a:gd name="connsiteX74" fmla="*/ 3683141 w 4559085"/>
              <a:gd name="connsiteY74" fmla="*/ 2478157 h 5168348"/>
              <a:gd name="connsiteX75" fmla="*/ 3643385 w 4559085"/>
              <a:gd name="connsiteY75" fmla="*/ 2385391 h 5168348"/>
              <a:gd name="connsiteX76" fmla="*/ 3603628 w 4559085"/>
              <a:gd name="connsiteY76" fmla="*/ 2358887 h 5168348"/>
              <a:gd name="connsiteX77" fmla="*/ 3510863 w 4559085"/>
              <a:gd name="connsiteY77" fmla="*/ 2292626 h 5168348"/>
              <a:gd name="connsiteX78" fmla="*/ 3484358 w 4559085"/>
              <a:gd name="connsiteY78" fmla="*/ 2266122 h 5168348"/>
              <a:gd name="connsiteX79" fmla="*/ 3457854 w 4559085"/>
              <a:gd name="connsiteY79" fmla="*/ 2226365 h 5168348"/>
              <a:gd name="connsiteX80" fmla="*/ 3325332 w 4559085"/>
              <a:gd name="connsiteY80" fmla="*/ 2186609 h 5168348"/>
              <a:gd name="connsiteX81" fmla="*/ 3232567 w 4559085"/>
              <a:gd name="connsiteY81" fmla="*/ 2120348 h 5168348"/>
              <a:gd name="connsiteX82" fmla="*/ 3192811 w 4559085"/>
              <a:gd name="connsiteY82" fmla="*/ 2107096 h 5168348"/>
              <a:gd name="connsiteX83" fmla="*/ 3086793 w 4559085"/>
              <a:gd name="connsiteY83" fmla="*/ 2067339 h 5168348"/>
              <a:gd name="connsiteX84" fmla="*/ 2728985 w 4559085"/>
              <a:gd name="connsiteY84" fmla="*/ 2080591 h 5168348"/>
              <a:gd name="connsiteX85" fmla="*/ 2622967 w 4559085"/>
              <a:gd name="connsiteY85" fmla="*/ 2093844 h 5168348"/>
              <a:gd name="connsiteX86" fmla="*/ 2344671 w 4559085"/>
              <a:gd name="connsiteY86" fmla="*/ 2107096 h 5168348"/>
              <a:gd name="connsiteX87" fmla="*/ 2145889 w 4559085"/>
              <a:gd name="connsiteY87" fmla="*/ 2093844 h 5168348"/>
              <a:gd name="connsiteX88" fmla="*/ 2119385 w 4559085"/>
              <a:gd name="connsiteY88" fmla="*/ 2067339 h 5168348"/>
              <a:gd name="connsiteX89" fmla="*/ 2079628 w 4559085"/>
              <a:gd name="connsiteY89" fmla="*/ 2054087 h 5168348"/>
              <a:gd name="connsiteX90" fmla="*/ 2039871 w 4559085"/>
              <a:gd name="connsiteY90" fmla="*/ 2014331 h 5168348"/>
              <a:gd name="connsiteX91" fmla="*/ 2013367 w 4559085"/>
              <a:gd name="connsiteY91" fmla="*/ 1974574 h 5168348"/>
              <a:gd name="connsiteX92" fmla="*/ 1973611 w 4559085"/>
              <a:gd name="connsiteY92" fmla="*/ 1948070 h 5168348"/>
              <a:gd name="connsiteX93" fmla="*/ 1960358 w 4559085"/>
              <a:gd name="connsiteY93" fmla="*/ 1908313 h 5168348"/>
              <a:gd name="connsiteX94" fmla="*/ 1933854 w 4559085"/>
              <a:gd name="connsiteY94" fmla="*/ 1855304 h 5168348"/>
              <a:gd name="connsiteX95" fmla="*/ 1920602 w 4559085"/>
              <a:gd name="connsiteY95" fmla="*/ 1775791 h 5168348"/>
              <a:gd name="connsiteX96" fmla="*/ 1933854 w 4559085"/>
              <a:gd name="connsiteY96" fmla="*/ 1537252 h 5168348"/>
              <a:gd name="connsiteX97" fmla="*/ 1986863 w 4559085"/>
              <a:gd name="connsiteY97" fmla="*/ 1470991 h 5168348"/>
              <a:gd name="connsiteX98" fmla="*/ 2013367 w 4559085"/>
              <a:gd name="connsiteY98" fmla="*/ 1431235 h 5168348"/>
              <a:gd name="connsiteX99" fmla="*/ 2106132 w 4559085"/>
              <a:gd name="connsiteY99" fmla="*/ 1378226 h 5168348"/>
              <a:gd name="connsiteX100" fmla="*/ 2198898 w 4559085"/>
              <a:gd name="connsiteY100" fmla="*/ 1272209 h 5168348"/>
              <a:gd name="connsiteX101" fmla="*/ 2238654 w 4559085"/>
              <a:gd name="connsiteY101" fmla="*/ 1245704 h 5168348"/>
              <a:gd name="connsiteX102" fmla="*/ 2318167 w 4559085"/>
              <a:gd name="connsiteY102" fmla="*/ 1192696 h 5168348"/>
              <a:gd name="connsiteX103" fmla="*/ 2344671 w 4559085"/>
              <a:gd name="connsiteY103" fmla="*/ 1166191 h 5168348"/>
              <a:gd name="connsiteX104" fmla="*/ 2384428 w 4559085"/>
              <a:gd name="connsiteY104" fmla="*/ 1152939 h 5168348"/>
              <a:gd name="connsiteX105" fmla="*/ 2410932 w 4559085"/>
              <a:gd name="connsiteY105" fmla="*/ 1113183 h 5168348"/>
              <a:gd name="connsiteX106" fmla="*/ 2450689 w 4559085"/>
              <a:gd name="connsiteY106" fmla="*/ 1086678 h 5168348"/>
              <a:gd name="connsiteX107" fmla="*/ 2530202 w 4559085"/>
              <a:gd name="connsiteY107" fmla="*/ 1046922 h 5168348"/>
              <a:gd name="connsiteX108" fmla="*/ 2636219 w 4559085"/>
              <a:gd name="connsiteY108" fmla="*/ 1020418 h 5168348"/>
              <a:gd name="connsiteX109" fmla="*/ 2742237 w 4559085"/>
              <a:gd name="connsiteY109" fmla="*/ 1007165 h 5168348"/>
              <a:gd name="connsiteX110" fmla="*/ 2781993 w 4559085"/>
              <a:gd name="connsiteY110" fmla="*/ 993913 h 5168348"/>
              <a:gd name="connsiteX111" fmla="*/ 2848254 w 4559085"/>
              <a:gd name="connsiteY111" fmla="*/ 967409 h 5168348"/>
              <a:gd name="connsiteX112" fmla="*/ 2901263 w 4559085"/>
              <a:gd name="connsiteY112" fmla="*/ 954157 h 5168348"/>
              <a:gd name="connsiteX113" fmla="*/ 3007280 w 4559085"/>
              <a:gd name="connsiteY113" fmla="*/ 927652 h 5168348"/>
              <a:gd name="connsiteX114" fmla="*/ 3206063 w 4559085"/>
              <a:gd name="connsiteY114" fmla="*/ 914400 h 5168348"/>
              <a:gd name="connsiteX115" fmla="*/ 3404845 w 4559085"/>
              <a:gd name="connsiteY115" fmla="*/ 887896 h 5168348"/>
              <a:gd name="connsiteX116" fmla="*/ 3537367 w 4559085"/>
              <a:gd name="connsiteY116" fmla="*/ 861391 h 5168348"/>
              <a:gd name="connsiteX117" fmla="*/ 3868671 w 4559085"/>
              <a:gd name="connsiteY117" fmla="*/ 914400 h 5168348"/>
              <a:gd name="connsiteX118" fmla="*/ 3934932 w 4559085"/>
              <a:gd name="connsiteY118" fmla="*/ 967409 h 5168348"/>
              <a:gd name="connsiteX119" fmla="*/ 4014445 w 4559085"/>
              <a:gd name="connsiteY119" fmla="*/ 1020418 h 5168348"/>
              <a:gd name="connsiteX120" fmla="*/ 4027698 w 4559085"/>
              <a:gd name="connsiteY120" fmla="*/ 1073426 h 5168348"/>
              <a:gd name="connsiteX121" fmla="*/ 4054202 w 4559085"/>
              <a:gd name="connsiteY121" fmla="*/ 1139687 h 5168348"/>
              <a:gd name="connsiteX122" fmla="*/ 4027698 w 4559085"/>
              <a:gd name="connsiteY122" fmla="*/ 1378226 h 5168348"/>
              <a:gd name="connsiteX123" fmla="*/ 3921680 w 4559085"/>
              <a:gd name="connsiteY123" fmla="*/ 1497496 h 5168348"/>
              <a:gd name="connsiteX124" fmla="*/ 3895176 w 4559085"/>
              <a:gd name="connsiteY124" fmla="*/ 1537252 h 5168348"/>
              <a:gd name="connsiteX125" fmla="*/ 3881924 w 4559085"/>
              <a:gd name="connsiteY125" fmla="*/ 1590261 h 5168348"/>
              <a:gd name="connsiteX126" fmla="*/ 3921680 w 4559085"/>
              <a:gd name="connsiteY126" fmla="*/ 1722783 h 5168348"/>
              <a:gd name="connsiteX127" fmla="*/ 3987941 w 4559085"/>
              <a:gd name="connsiteY127" fmla="*/ 1842052 h 5168348"/>
              <a:gd name="connsiteX128" fmla="*/ 4014445 w 4559085"/>
              <a:gd name="connsiteY128" fmla="*/ 1934818 h 5168348"/>
              <a:gd name="connsiteX129" fmla="*/ 4027698 w 4559085"/>
              <a:gd name="connsiteY129" fmla="*/ 2001078 h 5168348"/>
              <a:gd name="connsiteX130" fmla="*/ 4054202 w 4559085"/>
              <a:gd name="connsiteY130" fmla="*/ 2027583 h 5168348"/>
              <a:gd name="connsiteX131" fmla="*/ 4093958 w 4559085"/>
              <a:gd name="connsiteY131" fmla="*/ 2080591 h 5168348"/>
              <a:gd name="connsiteX132" fmla="*/ 4146967 w 4559085"/>
              <a:gd name="connsiteY132" fmla="*/ 2146852 h 5168348"/>
              <a:gd name="connsiteX133" fmla="*/ 4160219 w 4559085"/>
              <a:gd name="connsiteY133" fmla="*/ 2186609 h 5168348"/>
              <a:gd name="connsiteX134" fmla="*/ 4186724 w 4559085"/>
              <a:gd name="connsiteY134" fmla="*/ 2226365 h 5168348"/>
              <a:gd name="connsiteX135" fmla="*/ 4160219 w 4559085"/>
              <a:gd name="connsiteY135" fmla="*/ 2464904 h 5168348"/>
              <a:gd name="connsiteX136" fmla="*/ 4133715 w 4559085"/>
              <a:gd name="connsiteY136" fmla="*/ 2517913 h 5168348"/>
              <a:gd name="connsiteX137" fmla="*/ 4107211 w 4559085"/>
              <a:gd name="connsiteY137" fmla="*/ 2637183 h 5168348"/>
              <a:gd name="connsiteX138" fmla="*/ 4120463 w 4559085"/>
              <a:gd name="connsiteY138" fmla="*/ 2743200 h 5168348"/>
              <a:gd name="connsiteX139" fmla="*/ 4133715 w 4559085"/>
              <a:gd name="connsiteY139" fmla="*/ 2915478 h 5168348"/>
              <a:gd name="connsiteX140" fmla="*/ 4160219 w 4559085"/>
              <a:gd name="connsiteY140" fmla="*/ 3021496 h 5168348"/>
              <a:gd name="connsiteX141" fmla="*/ 4199976 w 4559085"/>
              <a:gd name="connsiteY141" fmla="*/ 3154018 h 5168348"/>
              <a:gd name="connsiteX142" fmla="*/ 4239732 w 4559085"/>
              <a:gd name="connsiteY142" fmla="*/ 3207026 h 5168348"/>
              <a:gd name="connsiteX143" fmla="*/ 4266237 w 4559085"/>
              <a:gd name="connsiteY143" fmla="*/ 3313044 h 5168348"/>
              <a:gd name="connsiteX144" fmla="*/ 4345750 w 4559085"/>
              <a:gd name="connsiteY144" fmla="*/ 3419061 h 5168348"/>
              <a:gd name="connsiteX145" fmla="*/ 4385506 w 4559085"/>
              <a:gd name="connsiteY145" fmla="*/ 3445565 h 5168348"/>
              <a:gd name="connsiteX146" fmla="*/ 4398758 w 4559085"/>
              <a:gd name="connsiteY146" fmla="*/ 3485322 h 5168348"/>
              <a:gd name="connsiteX147" fmla="*/ 4425263 w 4559085"/>
              <a:gd name="connsiteY147" fmla="*/ 3525078 h 5168348"/>
              <a:gd name="connsiteX148" fmla="*/ 4465019 w 4559085"/>
              <a:gd name="connsiteY148" fmla="*/ 3631096 h 5168348"/>
              <a:gd name="connsiteX149" fmla="*/ 4438515 w 4559085"/>
              <a:gd name="connsiteY149" fmla="*/ 3935896 h 5168348"/>
              <a:gd name="connsiteX150" fmla="*/ 4412011 w 4559085"/>
              <a:gd name="connsiteY150" fmla="*/ 4002157 h 5168348"/>
              <a:gd name="connsiteX151" fmla="*/ 4385506 w 4559085"/>
              <a:gd name="connsiteY151" fmla="*/ 4121426 h 5168348"/>
              <a:gd name="connsiteX152" fmla="*/ 4372254 w 4559085"/>
              <a:gd name="connsiteY152" fmla="*/ 4161183 h 5168348"/>
              <a:gd name="connsiteX153" fmla="*/ 4345750 w 4559085"/>
              <a:gd name="connsiteY153" fmla="*/ 4200939 h 5168348"/>
              <a:gd name="connsiteX154" fmla="*/ 4359002 w 4559085"/>
              <a:gd name="connsiteY154" fmla="*/ 4373218 h 5168348"/>
              <a:gd name="connsiteX155" fmla="*/ 4398758 w 4559085"/>
              <a:gd name="connsiteY155" fmla="*/ 4465983 h 5168348"/>
              <a:gd name="connsiteX156" fmla="*/ 4451767 w 4559085"/>
              <a:gd name="connsiteY156" fmla="*/ 4532244 h 5168348"/>
              <a:gd name="connsiteX157" fmla="*/ 4478271 w 4559085"/>
              <a:gd name="connsiteY157" fmla="*/ 4625009 h 5168348"/>
              <a:gd name="connsiteX158" fmla="*/ 4491524 w 4559085"/>
              <a:gd name="connsiteY158" fmla="*/ 4664765 h 5168348"/>
              <a:gd name="connsiteX159" fmla="*/ 4504776 w 4559085"/>
              <a:gd name="connsiteY159" fmla="*/ 4784035 h 5168348"/>
              <a:gd name="connsiteX160" fmla="*/ 4518028 w 4559085"/>
              <a:gd name="connsiteY160" fmla="*/ 4996070 h 5168348"/>
              <a:gd name="connsiteX161" fmla="*/ 4557785 w 4559085"/>
              <a:gd name="connsiteY161" fmla="*/ 5088835 h 5168348"/>
              <a:gd name="connsiteX162" fmla="*/ 4557785 w 4559085"/>
              <a:gd name="connsiteY162" fmla="*/ 5168348 h 5168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Lst>
            <a:rect l="l" t="t" r="r" b="b"/>
            <a:pathLst>
              <a:path w="4559085" h="5168348">
                <a:moveTo>
                  <a:pt x="1920602" y="0"/>
                </a:moveTo>
                <a:cubicBezTo>
                  <a:pt x="1812592" y="12001"/>
                  <a:pt x="1815287" y="9509"/>
                  <a:pt x="1721819" y="26504"/>
                </a:cubicBezTo>
                <a:cubicBezTo>
                  <a:pt x="1705525" y="29467"/>
                  <a:pt x="1622566" y="45503"/>
                  <a:pt x="1602550" y="53009"/>
                </a:cubicBezTo>
                <a:cubicBezTo>
                  <a:pt x="1584053" y="59945"/>
                  <a:pt x="1567211" y="70678"/>
                  <a:pt x="1549541" y="79513"/>
                </a:cubicBezTo>
                <a:cubicBezTo>
                  <a:pt x="1545124" y="101600"/>
                  <a:pt x="1541175" y="123786"/>
                  <a:pt x="1536289" y="145774"/>
                </a:cubicBezTo>
                <a:cubicBezTo>
                  <a:pt x="1532338" y="163554"/>
                  <a:pt x="1523037" y="180570"/>
                  <a:pt x="1523037" y="198783"/>
                </a:cubicBezTo>
                <a:cubicBezTo>
                  <a:pt x="1523037" y="259694"/>
                  <a:pt x="1533221" y="282345"/>
                  <a:pt x="1549541" y="331304"/>
                </a:cubicBezTo>
                <a:cubicBezTo>
                  <a:pt x="1541702" y="394017"/>
                  <a:pt x="1552740" y="434123"/>
                  <a:pt x="1509785" y="477078"/>
                </a:cubicBezTo>
                <a:cubicBezTo>
                  <a:pt x="1498523" y="488340"/>
                  <a:pt x="1483280" y="494748"/>
                  <a:pt x="1470028" y="503583"/>
                </a:cubicBezTo>
                <a:cubicBezTo>
                  <a:pt x="1426198" y="569327"/>
                  <a:pt x="1454784" y="532079"/>
                  <a:pt x="1377263" y="609600"/>
                </a:cubicBezTo>
                <a:lnTo>
                  <a:pt x="1350758" y="636104"/>
                </a:lnTo>
                <a:cubicBezTo>
                  <a:pt x="1341923" y="644939"/>
                  <a:pt x="1334250" y="655112"/>
                  <a:pt x="1324254" y="662609"/>
                </a:cubicBezTo>
                <a:cubicBezTo>
                  <a:pt x="1306584" y="675861"/>
                  <a:pt x="1288213" y="688225"/>
                  <a:pt x="1271245" y="702365"/>
                </a:cubicBezTo>
                <a:cubicBezTo>
                  <a:pt x="1261647" y="710364"/>
                  <a:pt x="1256342" y="724230"/>
                  <a:pt x="1244741" y="728870"/>
                </a:cubicBezTo>
                <a:cubicBezTo>
                  <a:pt x="1210920" y="742399"/>
                  <a:pt x="1171305" y="739084"/>
                  <a:pt x="1138724" y="755374"/>
                </a:cubicBezTo>
                <a:cubicBezTo>
                  <a:pt x="1121054" y="764209"/>
                  <a:pt x="1104212" y="774941"/>
                  <a:pt x="1085715" y="781878"/>
                </a:cubicBezTo>
                <a:cubicBezTo>
                  <a:pt x="1051753" y="794614"/>
                  <a:pt x="1024983" y="792367"/>
                  <a:pt x="992950" y="808383"/>
                </a:cubicBezTo>
                <a:cubicBezTo>
                  <a:pt x="890192" y="859762"/>
                  <a:pt x="1013364" y="814830"/>
                  <a:pt x="913437" y="848139"/>
                </a:cubicBezTo>
                <a:cubicBezTo>
                  <a:pt x="900185" y="856974"/>
                  <a:pt x="887926" y="867521"/>
                  <a:pt x="873680" y="874644"/>
                </a:cubicBezTo>
                <a:cubicBezTo>
                  <a:pt x="861186" y="880891"/>
                  <a:pt x="845902" y="880709"/>
                  <a:pt x="833924" y="887896"/>
                </a:cubicBezTo>
                <a:cubicBezTo>
                  <a:pt x="710655" y="961856"/>
                  <a:pt x="926807" y="861331"/>
                  <a:pt x="767663" y="940904"/>
                </a:cubicBezTo>
                <a:cubicBezTo>
                  <a:pt x="755169" y="947151"/>
                  <a:pt x="740400" y="947910"/>
                  <a:pt x="727906" y="954157"/>
                </a:cubicBezTo>
                <a:cubicBezTo>
                  <a:pt x="713661" y="961280"/>
                  <a:pt x="704030" y="979439"/>
                  <a:pt x="688150" y="980661"/>
                </a:cubicBezTo>
                <a:cubicBezTo>
                  <a:pt x="529531" y="992862"/>
                  <a:pt x="370097" y="989496"/>
                  <a:pt x="211071" y="993913"/>
                </a:cubicBezTo>
                <a:cubicBezTo>
                  <a:pt x="202236" y="1002748"/>
                  <a:pt x="194323" y="1012613"/>
                  <a:pt x="184567" y="1020418"/>
                </a:cubicBezTo>
                <a:cubicBezTo>
                  <a:pt x="151969" y="1046497"/>
                  <a:pt x="142303" y="1041430"/>
                  <a:pt x="118306" y="1073426"/>
                </a:cubicBezTo>
                <a:cubicBezTo>
                  <a:pt x="99193" y="1098909"/>
                  <a:pt x="75372" y="1122720"/>
                  <a:pt x="65298" y="1152939"/>
                </a:cubicBezTo>
                <a:cubicBezTo>
                  <a:pt x="47008" y="1207806"/>
                  <a:pt x="59794" y="1181073"/>
                  <a:pt x="25541" y="1232452"/>
                </a:cubicBezTo>
                <a:cubicBezTo>
                  <a:pt x="-3558" y="1319751"/>
                  <a:pt x="-13135" y="1331757"/>
                  <a:pt x="25541" y="1470991"/>
                </a:cubicBezTo>
                <a:cubicBezTo>
                  <a:pt x="31452" y="1492272"/>
                  <a:pt x="62932" y="1495130"/>
                  <a:pt x="78550" y="1510748"/>
                </a:cubicBezTo>
                <a:cubicBezTo>
                  <a:pt x="89812" y="1522010"/>
                  <a:pt x="96219" y="1537252"/>
                  <a:pt x="105054" y="1550504"/>
                </a:cubicBezTo>
                <a:cubicBezTo>
                  <a:pt x="135438" y="1641658"/>
                  <a:pt x="93880" y="1530950"/>
                  <a:pt x="158063" y="1643270"/>
                </a:cubicBezTo>
                <a:cubicBezTo>
                  <a:pt x="164994" y="1655398"/>
                  <a:pt x="164128" y="1671048"/>
                  <a:pt x="171315" y="1683026"/>
                </a:cubicBezTo>
                <a:cubicBezTo>
                  <a:pt x="177743" y="1693740"/>
                  <a:pt x="189688" y="1700045"/>
                  <a:pt x="197819" y="1709531"/>
                </a:cubicBezTo>
                <a:cubicBezTo>
                  <a:pt x="294886" y="1822776"/>
                  <a:pt x="209392" y="1734355"/>
                  <a:pt x="290585" y="1815548"/>
                </a:cubicBezTo>
                <a:cubicBezTo>
                  <a:pt x="304851" y="1844081"/>
                  <a:pt x="321739" y="1883337"/>
                  <a:pt x="343593" y="1908313"/>
                </a:cubicBezTo>
                <a:cubicBezTo>
                  <a:pt x="364162" y="1931820"/>
                  <a:pt x="392528" y="1948584"/>
                  <a:pt x="409854" y="1974574"/>
                </a:cubicBezTo>
                <a:cubicBezTo>
                  <a:pt x="443288" y="2024727"/>
                  <a:pt x="425096" y="2003069"/>
                  <a:pt x="462863" y="2040835"/>
                </a:cubicBezTo>
                <a:cubicBezTo>
                  <a:pt x="452839" y="2141074"/>
                  <a:pt x="479745" y="2154551"/>
                  <a:pt x="423106" y="2199861"/>
                </a:cubicBezTo>
                <a:cubicBezTo>
                  <a:pt x="410669" y="2209810"/>
                  <a:pt x="396602" y="2217530"/>
                  <a:pt x="383350" y="2226365"/>
                </a:cubicBezTo>
                <a:cubicBezTo>
                  <a:pt x="374515" y="2239617"/>
                  <a:pt x="358168" y="2250250"/>
                  <a:pt x="356845" y="2266122"/>
                </a:cubicBezTo>
                <a:cubicBezTo>
                  <a:pt x="353523" y="2305985"/>
                  <a:pt x="359573" y="2346799"/>
                  <a:pt x="370098" y="2385391"/>
                </a:cubicBezTo>
                <a:cubicBezTo>
                  <a:pt x="373386" y="2397445"/>
                  <a:pt x="388603" y="2402298"/>
                  <a:pt x="396602" y="2411896"/>
                </a:cubicBezTo>
                <a:cubicBezTo>
                  <a:pt x="481597" y="2513892"/>
                  <a:pt x="391895" y="2420441"/>
                  <a:pt x="476115" y="2504661"/>
                </a:cubicBezTo>
                <a:cubicBezTo>
                  <a:pt x="516587" y="2585607"/>
                  <a:pt x="488651" y="2543703"/>
                  <a:pt x="568880" y="2623931"/>
                </a:cubicBezTo>
                <a:cubicBezTo>
                  <a:pt x="577715" y="2632766"/>
                  <a:pt x="583532" y="2646484"/>
                  <a:pt x="595385" y="2650435"/>
                </a:cubicBezTo>
                <a:cubicBezTo>
                  <a:pt x="608637" y="2654852"/>
                  <a:pt x="622647" y="2657440"/>
                  <a:pt x="635141" y="2663687"/>
                </a:cubicBezTo>
                <a:cubicBezTo>
                  <a:pt x="737907" y="2715070"/>
                  <a:pt x="614720" y="2670130"/>
                  <a:pt x="714654" y="2703444"/>
                </a:cubicBezTo>
                <a:cubicBezTo>
                  <a:pt x="809107" y="2797895"/>
                  <a:pt x="701906" y="2695894"/>
                  <a:pt x="794167" y="2769704"/>
                </a:cubicBezTo>
                <a:cubicBezTo>
                  <a:pt x="837490" y="2804363"/>
                  <a:pt x="804990" y="2799817"/>
                  <a:pt x="873680" y="2822713"/>
                </a:cubicBezTo>
                <a:cubicBezTo>
                  <a:pt x="895049" y="2829836"/>
                  <a:pt x="917854" y="2831548"/>
                  <a:pt x="939941" y="2835965"/>
                </a:cubicBezTo>
                <a:cubicBezTo>
                  <a:pt x="1182796" y="2957395"/>
                  <a:pt x="771625" y="2753640"/>
                  <a:pt x="1059211" y="2888974"/>
                </a:cubicBezTo>
                <a:cubicBezTo>
                  <a:pt x="1096792" y="2906659"/>
                  <a:pt x="1281796" y="3004087"/>
                  <a:pt x="1337506" y="3021496"/>
                </a:cubicBezTo>
                <a:cubicBezTo>
                  <a:pt x="1367320" y="3030813"/>
                  <a:pt x="1399349" y="3030331"/>
                  <a:pt x="1430271" y="3034748"/>
                </a:cubicBezTo>
                <a:lnTo>
                  <a:pt x="1509785" y="3061252"/>
                </a:lnTo>
                <a:cubicBezTo>
                  <a:pt x="1536289" y="3070087"/>
                  <a:pt x="1562194" y="3080981"/>
                  <a:pt x="1589298" y="3087757"/>
                </a:cubicBezTo>
                <a:lnTo>
                  <a:pt x="1642306" y="3101009"/>
                </a:lnTo>
                <a:lnTo>
                  <a:pt x="1933854" y="3087757"/>
                </a:lnTo>
                <a:lnTo>
                  <a:pt x="2477193" y="3074504"/>
                </a:lnTo>
                <a:cubicBezTo>
                  <a:pt x="2533353" y="3072062"/>
                  <a:pt x="2557844" y="3053273"/>
                  <a:pt x="2609715" y="3034748"/>
                </a:cubicBezTo>
                <a:cubicBezTo>
                  <a:pt x="2649181" y="3020653"/>
                  <a:pt x="2687648" y="3001880"/>
                  <a:pt x="2728985" y="2994991"/>
                </a:cubicBezTo>
                <a:cubicBezTo>
                  <a:pt x="2830716" y="2978036"/>
                  <a:pt x="2782150" y="2987009"/>
                  <a:pt x="2874758" y="2968487"/>
                </a:cubicBezTo>
                <a:cubicBezTo>
                  <a:pt x="2923147" y="2936228"/>
                  <a:pt x="2960407" y="2909015"/>
                  <a:pt x="3020532" y="2888974"/>
                </a:cubicBezTo>
                <a:cubicBezTo>
                  <a:pt x="3033784" y="2884557"/>
                  <a:pt x="3047449" y="2881225"/>
                  <a:pt x="3060289" y="2875722"/>
                </a:cubicBezTo>
                <a:cubicBezTo>
                  <a:pt x="3078447" y="2867940"/>
                  <a:pt x="3094801" y="2856155"/>
                  <a:pt x="3113298" y="2849218"/>
                </a:cubicBezTo>
                <a:cubicBezTo>
                  <a:pt x="3130352" y="2842823"/>
                  <a:pt x="3148794" y="2840969"/>
                  <a:pt x="3166306" y="2835965"/>
                </a:cubicBezTo>
                <a:cubicBezTo>
                  <a:pt x="3179738" y="2832127"/>
                  <a:pt x="3192631" y="2826551"/>
                  <a:pt x="3206063" y="2822713"/>
                </a:cubicBezTo>
                <a:cubicBezTo>
                  <a:pt x="3223575" y="2817710"/>
                  <a:pt x="3241792" y="2815220"/>
                  <a:pt x="3259071" y="2809461"/>
                </a:cubicBezTo>
                <a:cubicBezTo>
                  <a:pt x="3387676" y="2766593"/>
                  <a:pt x="3258002" y="2792576"/>
                  <a:pt x="3418098" y="2769704"/>
                </a:cubicBezTo>
                <a:cubicBezTo>
                  <a:pt x="3450432" y="2758926"/>
                  <a:pt x="3471922" y="2755637"/>
                  <a:pt x="3497611" y="2729948"/>
                </a:cubicBezTo>
                <a:cubicBezTo>
                  <a:pt x="3508873" y="2718686"/>
                  <a:pt x="3512853" y="2701453"/>
                  <a:pt x="3524115" y="2690191"/>
                </a:cubicBezTo>
                <a:cubicBezTo>
                  <a:pt x="3563883" y="2650422"/>
                  <a:pt x="3585211" y="2674014"/>
                  <a:pt x="3616880" y="2610678"/>
                </a:cubicBezTo>
                <a:cubicBezTo>
                  <a:pt x="3625715" y="2593009"/>
                  <a:pt x="3635603" y="2575828"/>
                  <a:pt x="3643385" y="2557670"/>
                </a:cubicBezTo>
                <a:cubicBezTo>
                  <a:pt x="3648888" y="2544830"/>
                  <a:pt x="3650390" y="2530407"/>
                  <a:pt x="3656637" y="2517913"/>
                </a:cubicBezTo>
                <a:cubicBezTo>
                  <a:pt x="3663760" y="2503667"/>
                  <a:pt x="3674306" y="2491409"/>
                  <a:pt x="3683141" y="2478157"/>
                </a:cubicBezTo>
                <a:cubicBezTo>
                  <a:pt x="3673003" y="2437606"/>
                  <a:pt x="3673890" y="2415896"/>
                  <a:pt x="3643385" y="2385391"/>
                </a:cubicBezTo>
                <a:cubicBezTo>
                  <a:pt x="3632123" y="2374129"/>
                  <a:pt x="3616880" y="2367722"/>
                  <a:pt x="3603628" y="2358887"/>
                </a:cubicBezTo>
                <a:cubicBezTo>
                  <a:pt x="3553911" y="2284312"/>
                  <a:pt x="3606874" y="2347489"/>
                  <a:pt x="3510863" y="2292626"/>
                </a:cubicBezTo>
                <a:cubicBezTo>
                  <a:pt x="3500015" y="2286427"/>
                  <a:pt x="3492163" y="2275878"/>
                  <a:pt x="3484358" y="2266122"/>
                </a:cubicBezTo>
                <a:cubicBezTo>
                  <a:pt x="3474408" y="2253685"/>
                  <a:pt x="3471360" y="2234806"/>
                  <a:pt x="3457854" y="2226365"/>
                </a:cubicBezTo>
                <a:cubicBezTo>
                  <a:pt x="3436345" y="2212922"/>
                  <a:pt x="3356366" y="2194367"/>
                  <a:pt x="3325332" y="2186609"/>
                </a:cubicBezTo>
                <a:cubicBezTo>
                  <a:pt x="3288082" y="2149357"/>
                  <a:pt x="3294149" y="2151139"/>
                  <a:pt x="3232567" y="2120348"/>
                </a:cubicBezTo>
                <a:cubicBezTo>
                  <a:pt x="3220073" y="2114101"/>
                  <a:pt x="3205650" y="2112599"/>
                  <a:pt x="3192811" y="2107096"/>
                </a:cubicBezTo>
                <a:cubicBezTo>
                  <a:pt x="3095792" y="2065516"/>
                  <a:pt x="3184523" y="2091771"/>
                  <a:pt x="3086793" y="2067339"/>
                </a:cubicBezTo>
                <a:cubicBezTo>
                  <a:pt x="2967524" y="2071756"/>
                  <a:pt x="2848142" y="2073782"/>
                  <a:pt x="2728985" y="2080591"/>
                </a:cubicBezTo>
                <a:cubicBezTo>
                  <a:pt x="2693429" y="2082623"/>
                  <a:pt x="2658497" y="2091394"/>
                  <a:pt x="2622967" y="2093844"/>
                </a:cubicBezTo>
                <a:cubicBezTo>
                  <a:pt x="2530317" y="2100234"/>
                  <a:pt x="2437436" y="2102679"/>
                  <a:pt x="2344671" y="2107096"/>
                </a:cubicBezTo>
                <a:cubicBezTo>
                  <a:pt x="2278410" y="2102679"/>
                  <a:pt x="2211286" y="2105385"/>
                  <a:pt x="2145889" y="2093844"/>
                </a:cubicBezTo>
                <a:cubicBezTo>
                  <a:pt x="2133585" y="2091673"/>
                  <a:pt x="2130099" y="2073767"/>
                  <a:pt x="2119385" y="2067339"/>
                </a:cubicBezTo>
                <a:cubicBezTo>
                  <a:pt x="2107407" y="2060152"/>
                  <a:pt x="2092880" y="2058504"/>
                  <a:pt x="2079628" y="2054087"/>
                </a:cubicBezTo>
                <a:cubicBezTo>
                  <a:pt x="2066376" y="2040835"/>
                  <a:pt x="2051869" y="2028729"/>
                  <a:pt x="2039871" y="2014331"/>
                </a:cubicBezTo>
                <a:cubicBezTo>
                  <a:pt x="2029675" y="2002095"/>
                  <a:pt x="2024629" y="1985836"/>
                  <a:pt x="2013367" y="1974574"/>
                </a:cubicBezTo>
                <a:cubicBezTo>
                  <a:pt x="2002105" y="1963312"/>
                  <a:pt x="1986863" y="1956905"/>
                  <a:pt x="1973611" y="1948070"/>
                </a:cubicBezTo>
                <a:cubicBezTo>
                  <a:pt x="1969193" y="1934818"/>
                  <a:pt x="1965861" y="1921153"/>
                  <a:pt x="1960358" y="1908313"/>
                </a:cubicBezTo>
                <a:cubicBezTo>
                  <a:pt x="1952576" y="1890155"/>
                  <a:pt x="1939531" y="1874226"/>
                  <a:pt x="1933854" y="1855304"/>
                </a:cubicBezTo>
                <a:cubicBezTo>
                  <a:pt x="1926133" y="1829567"/>
                  <a:pt x="1925019" y="1802295"/>
                  <a:pt x="1920602" y="1775791"/>
                </a:cubicBezTo>
                <a:cubicBezTo>
                  <a:pt x="1925019" y="1696278"/>
                  <a:pt x="1922592" y="1616087"/>
                  <a:pt x="1933854" y="1537252"/>
                </a:cubicBezTo>
                <a:cubicBezTo>
                  <a:pt x="1937401" y="1512424"/>
                  <a:pt x="1972543" y="1488891"/>
                  <a:pt x="1986863" y="1470991"/>
                </a:cubicBezTo>
                <a:cubicBezTo>
                  <a:pt x="1996812" y="1458554"/>
                  <a:pt x="2002105" y="1442497"/>
                  <a:pt x="2013367" y="1431235"/>
                </a:cubicBezTo>
                <a:cubicBezTo>
                  <a:pt x="2032096" y="1412507"/>
                  <a:pt x="2085348" y="1388618"/>
                  <a:pt x="2106132" y="1378226"/>
                </a:cubicBezTo>
                <a:cubicBezTo>
                  <a:pt x="2130553" y="1345665"/>
                  <a:pt x="2164585" y="1295085"/>
                  <a:pt x="2198898" y="1272209"/>
                </a:cubicBezTo>
                <a:lnTo>
                  <a:pt x="2238654" y="1245704"/>
                </a:lnTo>
                <a:cubicBezTo>
                  <a:pt x="2290228" y="1168343"/>
                  <a:pt x="2232591" y="1235485"/>
                  <a:pt x="2318167" y="1192696"/>
                </a:cubicBezTo>
                <a:cubicBezTo>
                  <a:pt x="2329342" y="1187108"/>
                  <a:pt x="2333957" y="1172619"/>
                  <a:pt x="2344671" y="1166191"/>
                </a:cubicBezTo>
                <a:cubicBezTo>
                  <a:pt x="2356649" y="1159004"/>
                  <a:pt x="2371176" y="1157356"/>
                  <a:pt x="2384428" y="1152939"/>
                </a:cubicBezTo>
                <a:cubicBezTo>
                  <a:pt x="2393263" y="1139687"/>
                  <a:pt x="2399670" y="1124445"/>
                  <a:pt x="2410932" y="1113183"/>
                </a:cubicBezTo>
                <a:cubicBezTo>
                  <a:pt x="2422194" y="1101921"/>
                  <a:pt x="2436766" y="1094413"/>
                  <a:pt x="2450689" y="1086678"/>
                </a:cubicBezTo>
                <a:cubicBezTo>
                  <a:pt x="2476593" y="1072287"/>
                  <a:pt x="2503123" y="1058957"/>
                  <a:pt x="2530202" y="1046922"/>
                </a:cubicBezTo>
                <a:cubicBezTo>
                  <a:pt x="2560081" y="1033643"/>
                  <a:pt x="2606643" y="1024968"/>
                  <a:pt x="2636219" y="1020418"/>
                </a:cubicBezTo>
                <a:cubicBezTo>
                  <a:pt x="2671419" y="1015002"/>
                  <a:pt x="2706898" y="1011583"/>
                  <a:pt x="2742237" y="1007165"/>
                </a:cubicBezTo>
                <a:cubicBezTo>
                  <a:pt x="2755489" y="1002748"/>
                  <a:pt x="2768914" y="998818"/>
                  <a:pt x="2781993" y="993913"/>
                </a:cubicBezTo>
                <a:cubicBezTo>
                  <a:pt x="2804267" y="985560"/>
                  <a:pt x="2825686" y="974931"/>
                  <a:pt x="2848254" y="967409"/>
                </a:cubicBezTo>
                <a:cubicBezTo>
                  <a:pt x="2865533" y="961649"/>
                  <a:pt x="2883750" y="959161"/>
                  <a:pt x="2901263" y="954157"/>
                </a:cubicBezTo>
                <a:cubicBezTo>
                  <a:pt x="2951366" y="939842"/>
                  <a:pt x="2945093" y="933871"/>
                  <a:pt x="3007280" y="927652"/>
                </a:cubicBezTo>
                <a:cubicBezTo>
                  <a:pt x="3073359" y="921044"/>
                  <a:pt x="3139802" y="918817"/>
                  <a:pt x="3206063" y="914400"/>
                </a:cubicBezTo>
                <a:cubicBezTo>
                  <a:pt x="3394478" y="876718"/>
                  <a:pt x="3094953" y="934380"/>
                  <a:pt x="3404845" y="887896"/>
                </a:cubicBezTo>
                <a:cubicBezTo>
                  <a:pt x="3449395" y="881213"/>
                  <a:pt x="3493193" y="870226"/>
                  <a:pt x="3537367" y="861391"/>
                </a:cubicBezTo>
                <a:cubicBezTo>
                  <a:pt x="3647802" y="879061"/>
                  <a:pt x="3759314" y="890966"/>
                  <a:pt x="3868671" y="914400"/>
                </a:cubicBezTo>
                <a:cubicBezTo>
                  <a:pt x="3898943" y="920887"/>
                  <a:pt x="3912762" y="950781"/>
                  <a:pt x="3934932" y="967409"/>
                </a:cubicBezTo>
                <a:cubicBezTo>
                  <a:pt x="3960415" y="986522"/>
                  <a:pt x="4014445" y="1020418"/>
                  <a:pt x="4014445" y="1020418"/>
                </a:cubicBezTo>
                <a:cubicBezTo>
                  <a:pt x="4018863" y="1038087"/>
                  <a:pt x="4021938" y="1056147"/>
                  <a:pt x="4027698" y="1073426"/>
                </a:cubicBezTo>
                <a:cubicBezTo>
                  <a:pt x="4035221" y="1095994"/>
                  <a:pt x="4052882" y="1115935"/>
                  <a:pt x="4054202" y="1139687"/>
                </a:cubicBezTo>
                <a:cubicBezTo>
                  <a:pt x="4054605" y="1146939"/>
                  <a:pt x="4046230" y="1328809"/>
                  <a:pt x="4027698" y="1378226"/>
                </a:cubicBezTo>
                <a:cubicBezTo>
                  <a:pt x="4011167" y="1422307"/>
                  <a:pt x="3940051" y="1469939"/>
                  <a:pt x="3921680" y="1497496"/>
                </a:cubicBezTo>
                <a:lnTo>
                  <a:pt x="3895176" y="1537252"/>
                </a:lnTo>
                <a:cubicBezTo>
                  <a:pt x="3890759" y="1554922"/>
                  <a:pt x="3881924" y="1572048"/>
                  <a:pt x="3881924" y="1590261"/>
                </a:cubicBezTo>
                <a:cubicBezTo>
                  <a:pt x="3881924" y="1638829"/>
                  <a:pt x="3905733" y="1678930"/>
                  <a:pt x="3921680" y="1722783"/>
                </a:cubicBezTo>
                <a:cubicBezTo>
                  <a:pt x="3958744" y="1824707"/>
                  <a:pt x="3925323" y="1779434"/>
                  <a:pt x="3987941" y="1842052"/>
                </a:cubicBezTo>
                <a:cubicBezTo>
                  <a:pt x="4002700" y="1886329"/>
                  <a:pt x="4003350" y="1884893"/>
                  <a:pt x="4014445" y="1934818"/>
                </a:cubicBezTo>
                <a:cubicBezTo>
                  <a:pt x="4019331" y="1956806"/>
                  <a:pt x="4018825" y="1980375"/>
                  <a:pt x="4027698" y="2001078"/>
                </a:cubicBezTo>
                <a:cubicBezTo>
                  <a:pt x="4032620" y="2012562"/>
                  <a:pt x="4046203" y="2017985"/>
                  <a:pt x="4054202" y="2027583"/>
                </a:cubicBezTo>
                <a:cubicBezTo>
                  <a:pt x="4068341" y="2044551"/>
                  <a:pt x="4079818" y="2063624"/>
                  <a:pt x="4093958" y="2080591"/>
                </a:cubicBezTo>
                <a:cubicBezTo>
                  <a:pt x="4156902" y="2156124"/>
                  <a:pt x="4081438" y="2048559"/>
                  <a:pt x="4146967" y="2146852"/>
                </a:cubicBezTo>
                <a:cubicBezTo>
                  <a:pt x="4151384" y="2160104"/>
                  <a:pt x="4153972" y="2174115"/>
                  <a:pt x="4160219" y="2186609"/>
                </a:cubicBezTo>
                <a:cubicBezTo>
                  <a:pt x="4167342" y="2200855"/>
                  <a:pt x="4185789" y="2210465"/>
                  <a:pt x="4186724" y="2226365"/>
                </a:cubicBezTo>
                <a:cubicBezTo>
                  <a:pt x="4188580" y="2257910"/>
                  <a:pt x="4183689" y="2402316"/>
                  <a:pt x="4160219" y="2464904"/>
                </a:cubicBezTo>
                <a:cubicBezTo>
                  <a:pt x="4153283" y="2483401"/>
                  <a:pt x="4140651" y="2499416"/>
                  <a:pt x="4133715" y="2517913"/>
                </a:cubicBezTo>
                <a:cubicBezTo>
                  <a:pt x="4125694" y="2539302"/>
                  <a:pt x="4110809" y="2619191"/>
                  <a:pt x="4107211" y="2637183"/>
                </a:cubicBezTo>
                <a:cubicBezTo>
                  <a:pt x="4111628" y="2672522"/>
                  <a:pt x="4117087" y="2707746"/>
                  <a:pt x="4120463" y="2743200"/>
                </a:cubicBezTo>
                <a:cubicBezTo>
                  <a:pt x="4125924" y="2800536"/>
                  <a:pt x="4125570" y="2858461"/>
                  <a:pt x="4133715" y="2915478"/>
                </a:cubicBezTo>
                <a:cubicBezTo>
                  <a:pt x="4138866" y="2951539"/>
                  <a:pt x="4151384" y="2986157"/>
                  <a:pt x="4160219" y="3021496"/>
                </a:cubicBezTo>
                <a:cubicBezTo>
                  <a:pt x="4167101" y="3049026"/>
                  <a:pt x="4187877" y="3137885"/>
                  <a:pt x="4199976" y="3154018"/>
                </a:cubicBezTo>
                <a:lnTo>
                  <a:pt x="4239732" y="3207026"/>
                </a:lnTo>
                <a:cubicBezTo>
                  <a:pt x="4243403" y="3225380"/>
                  <a:pt x="4253504" y="3290124"/>
                  <a:pt x="4266237" y="3313044"/>
                </a:cubicBezTo>
                <a:cubicBezTo>
                  <a:pt x="4283198" y="3343575"/>
                  <a:pt x="4313578" y="3393323"/>
                  <a:pt x="4345750" y="3419061"/>
                </a:cubicBezTo>
                <a:cubicBezTo>
                  <a:pt x="4358187" y="3429010"/>
                  <a:pt x="4372254" y="3436730"/>
                  <a:pt x="4385506" y="3445565"/>
                </a:cubicBezTo>
                <a:cubicBezTo>
                  <a:pt x="4389923" y="3458817"/>
                  <a:pt x="4392511" y="3472828"/>
                  <a:pt x="4398758" y="3485322"/>
                </a:cubicBezTo>
                <a:cubicBezTo>
                  <a:pt x="4405881" y="3499568"/>
                  <a:pt x="4419671" y="3510165"/>
                  <a:pt x="4425263" y="3525078"/>
                </a:cubicBezTo>
                <a:cubicBezTo>
                  <a:pt x="4474393" y="3656091"/>
                  <a:pt x="4402860" y="3537855"/>
                  <a:pt x="4465019" y="3631096"/>
                </a:cubicBezTo>
                <a:cubicBezTo>
                  <a:pt x="4460511" y="3716754"/>
                  <a:pt x="4470049" y="3841294"/>
                  <a:pt x="4438515" y="3935896"/>
                </a:cubicBezTo>
                <a:cubicBezTo>
                  <a:pt x="4430993" y="3958464"/>
                  <a:pt x="4418546" y="3979284"/>
                  <a:pt x="4412011" y="4002157"/>
                </a:cubicBezTo>
                <a:cubicBezTo>
                  <a:pt x="4400823" y="4041316"/>
                  <a:pt x="4395384" y="4081916"/>
                  <a:pt x="4385506" y="4121426"/>
                </a:cubicBezTo>
                <a:cubicBezTo>
                  <a:pt x="4382118" y="4134978"/>
                  <a:pt x="4378501" y="4148689"/>
                  <a:pt x="4372254" y="4161183"/>
                </a:cubicBezTo>
                <a:cubicBezTo>
                  <a:pt x="4365131" y="4175429"/>
                  <a:pt x="4354585" y="4187687"/>
                  <a:pt x="4345750" y="4200939"/>
                </a:cubicBezTo>
                <a:cubicBezTo>
                  <a:pt x="4350167" y="4258365"/>
                  <a:pt x="4351858" y="4316067"/>
                  <a:pt x="4359002" y="4373218"/>
                </a:cubicBezTo>
                <a:cubicBezTo>
                  <a:pt x="4361720" y="4394964"/>
                  <a:pt x="4389739" y="4452455"/>
                  <a:pt x="4398758" y="4465983"/>
                </a:cubicBezTo>
                <a:cubicBezTo>
                  <a:pt x="4448067" y="4539946"/>
                  <a:pt x="4403620" y="4435949"/>
                  <a:pt x="4451767" y="4532244"/>
                </a:cubicBezTo>
                <a:cubicBezTo>
                  <a:pt x="4462359" y="4553429"/>
                  <a:pt x="4472609" y="4605192"/>
                  <a:pt x="4478271" y="4625009"/>
                </a:cubicBezTo>
                <a:cubicBezTo>
                  <a:pt x="4482109" y="4638440"/>
                  <a:pt x="4487106" y="4651513"/>
                  <a:pt x="4491524" y="4664765"/>
                </a:cubicBezTo>
                <a:cubicBezTo>
                  <a:pt x="4495941" y="4704522"/>
                  <a:pt x="4501586" y="4744161"/>
                  <a:pt x="4504776" y="4784035"/>
                </a:cubicBezTo>
                <a:cubicBezTo>
                  <a:pt x="4510423" y="4854626"/>
                  <a:pt x="4507523" y="4926037"/>
                  <a:pt x="4518028" y="4996070"/>
                </a:cubicBezTo>
                <a:cubicBezTo>
                  <a:pt x="4545374" y="5178379"/>
                  <a:pt x="4542107" y="4947740"/>
                  <a:pt x="4557785" y="5088835"/>
                </a:cubicBezTo>
                <a:cubicBezTo>
                  <a:pt x="4560712" y="5115177"/>
                  <a:pt x="4557785" y="5141844"/>
                  <a:pt x="4557785" y="5168348"/>
                </a:cubicBezTo>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Shape 69"/>
          <p:cNvSpPr/>
          <p:nvPr/>
        </p:nvSpPr>
        <p:spPr>
          <a:xfrm>
            <a:off x="795130" y="1722783"/>
            <a:ext cx="3882887" cy="4214191"/>
          </a:xfrm>
          <a:custGeom>
            <a:avLst/>
            <a:gdLst>
              <a:gd name="connsiteX0" fmla="*/ 0 w 3882887"/>
              <a:gd name="connsiteY0" fmla="*/ 3829878 h 4214191"/>
              <a:gd name="connsiteX1" fmla="*/ 424070 w 3882887"/>
              <a:gd name="connsiteY1" fmla="*/ 3829878 h 4214191"/>
              <a:gd name="connsiteX2" fmla="*/ 490331 w 3882887"/>
              <a:gd name="connsiteY2" fmla="*/ 3803374 h 4214191"/>
              <a:gd name="connsiteX3" fmla="*/ 503583 w 3882887"/>
              <a:gd name="connsiteY3" fmla="*/ 3763617 h 4214191"/>
              <a:gd name="connsiteX4" fmla="*/ 543340 w 3882887"/>
              <a:gd name="connsiteY4" fmla="*/ 3750365 h 4214191"/>
              <a:gd name="connsiteX5" fmla="*/ 583096 w 3882887"/>
              <a:gd name="connsiteY5" fmla="*/ 3723860 h 4214191"/>
              <a:gd name="connsiteX6" fmla="*/ 649357 w 3882887"/>
              <a:gd name="connsiteY6" fmla="*/ 3670852 h 4214191"/>
              <a:gd name="connsiteX7" fmla="*/ 675861 w 3882887"/>
              <a:gd name="connsiteY7" fmla="*/ 3644347 h 4214191"/>
              <a:gd name="connsiteX8" fmla="*/ 742122 w 3882887"/>
              <a:gd name="connsiteY8" fmla="*/ 3631095 h 4214191"/>
              <a:gd name="connsiteX9" fmla="*/ 781879 w 3882887"/>
              <a:gd name="connsiteY9" fmla="*/ 3617843 h 4214191"/>
              <a:gd name="connsiteX10" fmla="*/ 834887 w 3882887"/>
              <a:gd name="connsiteY10" fmla="*/ 3604591 h 4214191"/>
              <a:gd name="connsiteX11" fmla="*/ 887896 w 3882887"/>
              <a:gd name="connsiteY11" fmla="*/ 3578087 h 4214191"/>
              <a:gd name="connsiteX12" fmla="*/ 914400 w 3882887"/>
              <a:gd name="connsiteY12" fmla="*/ 3551582 h 4214191"/>
              <a:gd name="connsiteX13" fmla="*/ 954157 w 3882887"/>
              <a:gd name="connsiteY13" fmla="*/ 3525078 h 4214191"/>
              <a:gd name="connsiteX14" fmla="*/ 980661 w 3882887"/>
              <a:gd name="connsiteY14" fmla="*/ 3485321 h 4214191"/>
              <a:gd name="connsiteX15" fmla="*/ 1060174 w 3882887"/>
              <a:gd name="connsiteY15" fmla="*/ 3352800 h 4214191"/>
              <a:gd name="connsiteX16" fmla="*/ 1166192 w 3882887"/>
              <a:gd name="connsiteY16" fmla="*/ 3273287 h 4214191"/>
              <a:gd name="connsiteX17" fmla="*/ 1205948 w 3882887"/>
              <a:gd name="connsiteY17" fmla="*/ 3260034 h 4214191"/>
              <a:gd name="connsiteX18" fmla="*/ 1258957 w 3882887"/>
              <a:gd name="connsiteY18" fmla="*/ 3180521 h 4214191"/>
              <a:gd name="connsiteX19" fmla="*/ 1285461 w 3882887"/>
              <a:gd name="connsiteY19" fmla="*/ 3140765 h 4214191"/>
              <a:gd name="connsiteX20" fmla="*/ 1325218 w 3882887"/>
              <a:gd name="connsiteY20" fmla="*/ 3114260 h 4214191"/>
              <a:gd name="connsiteX21" fmla="*/ 1404731 w 3882887"/>
              <a:gd name="connsiteY21" fmla="*/ 2955234 h 4214191"/>
              <a:gd name="connsiteX22" fmla="*/ 1417983 w 3882887"/>
              <a:gd name="connsiteY22" fmla="*/ 2915478 h 4214191"/>
              <a:gd name="connsiteX23" fmla="*/ 1431235 w 3882887"/>
              <a:gd name="connsiteY23" fmla="*/ 2703443 h 4214191"/>
              <a:gd name="connsiteX24" fmla="*/ 1444487 w 3882887"/>
              <a:gd name="connsiteY24" fmla="*/ 2663687 h 4214191"/>
              <a:gd name="connsiteX25" fmla="*/ 1470992 w 3882887"/>
              <a:gd name="connsiteY25" fmla="*/ 2637182 h 4214191"/>
              <a:gd name="connsiteX26" fmla="*/ 1497496 w 3882887"/>
              <a:gd name="connsiteY26" fmla="*/ 2557669 h 4214191"/>
              <a:gd name="connsiteX27" fmla="*/ 1510748 w 3882887"/>
              <a:gd name="connsiteY27" fmla="*/ 2517913 h 4214191"/>
              <a:gd name="connsiteX28" fmla="*/ 1524000 w 3882887"/>
              <a:gd name="connsiteY28" fmla="*/ 2464904 h 4214191"/>
              <a:gd name="connsiteX29" fmla="*/ 1550505 w 3882887"/>
              <a:gd name="connsiteY29" fmla="*/ 2425147 h 4214191"/>
              <a:gd name="connsiteX30" fmla="*/ 1563757 w 3882887"/>
              <a:gd name="connsiteY30" fmla="*/ 2385391 h 4214191"/>
              <a:gd name="connsiteX31" fmla="*/ 1577009 w 3882887"/>
              <a:gd name="connsiteY31" fmla="*/ 2252869 h 4214191"/>
              <a:gd name="connsiteX32" fmla="*/ 1630018 w 3882887"/>
              <a:gd name="connsiteY32" fmla="*/ 2186608 h 4214191"/>
              <a:gd name="connsiteX33" fmla="*/ 1656522 w 3882887"/>
              <a:gd name="connsiteY33" fmla="*/ 2080591 h 4214191"/>
              <a:gd name="connsiteX34" fmla="*/ 1696279 w 3882887"/>
              <a:gd name="connsiteY34" fmla="*/ 1934817 h 4214191"/>
              <a:gd name="connsiteX35" fmla="*/ 1709531 w 3882887"/>
              <a:gd name="connsiteY35" fmla="*/ 1802295 h 4214191"/>
              <a:gd name="connsiteX36" fmla="*/ 1736035 w 3882887"/>
              <a:gd name="connsiteY36" fmla="*/ 1669774 h 4214191"/>
              <a:gd name="connsiteX37" fmla="*/ 1749287 w 3882887"/>
              <a:gd name="connsiteY37" fmla="*/ 1285460 h 4214191"/>
              <a:gd name="connsiteX38" fmla="*/ 1762540 w 3882887"/>
              <a:gd name="connsiteY38" fmla="*/ 1232452 h 4214191"/>
              <a:gd name="connsiteX39" fmla="*/ 1789044 w 3882887"/>
              <a:gd name="connsiteY39" fmla="*/ 1099930 h 4214191"/>
              <a:gd name="connsiteX40" fmla="*/ 1815548 w 3882887"/>
              <a:gd name="connsiteY40" fmla="*/ 1020417 h 4214191"/>
              <a:gd name="connsiteX41" fmla="*/ 1842053 w 3882887"/>
              <a:gd name="connsiteY41" fmla="*/ 887895 h 4214191"/>
              <a:gd name="connsiteX42" fmla="*/ 1868557 w 3882887"/>
              <a:gd name="connsiteY42" fmla="*/ 848139 h 4214191"/>
              <a:gd name="connsiteX43" fmla="*/ 1908313 w 3882887"/>
              <a:gd name="connsiteY43" fmla="*/ 768626 h 4214191"/>
              <a:gd name="connsiteX44" fmla="*/ 1934818 w 3882887"/>
              <a:gd name="connsiteY44" fmla="*/ 742121 h 4214191"/>
              <a:gd name="connsiteX45" fmla="*/ 1987827 w 3882887"/>
              <a:gd name="connsiteY45" fmla="*/ 675860 h 4214191"/>
              <a:gd name="connsiteX46" fmla="*/ 2014331 w 3882887"/>
              <a:gd name="connsiteY46" fmla="*/ 583095 h 4214191"/>
              <a:gd name="connsiteX47" fmla="*/ 2027583 w 3882887"/>
              <a:gd name="connsiteY47" fmla="*/ 543339 h 4214191"/>
              <a:gd name="connsiteX48" fmla="*/ 2067340 w 3882887"/>
              <a:gd name="connsiteY48" fmla="*/ 490330 h 4214191"/>
              <a:gd name="connsiteX49" fmla="*/ 2093844 w 3882887"/>
              <a:gd name="connsiteY49" fmla="*/ 450574 h 4214191"/>
              <a:gd name="connsiteX50" fmla="*/ 2160105 w 3882887"/>
              <a:gd name="connsiteY50" fmla="*/ 397565 h 4214191"/>
              <a:gd name="connsiteX51" fmla="*/ 2266122 w 3882887"/>
              <a:gd name="connsiteY51" fmla="*/ 304800 h 4214191"/>
              <a:gd name="connsiteX52" fmla="*/ 2305879 w 3882887"/>
              <a:gd name="connsiteY52" fmla="*/ 278295 h 4214191"/>
              <a:gd name="connsiteX53" fmla="*/ 2319131 w 3882887"/>
              <a:gd name="connsiteY53" fmla="*/ 238539 h 4214191"/>
              <a:gd name="connsiteX54" fmla="*/ 2358887 w 3882887"/>
              <a:gd name="connsiteY54" fmla="*/ 225287 h 4214191"/>
              <a:gd name="connsiteX55" fmla="*/ 2385392 w 3882887"/>
              <a:gd name="connsiteY55" fmla="*/ 198782 h 4214191"/>
              <a:gd name="connsiteX56" fmla="*/ 2438400 w 3882887"/>
              <a:gd name="connsiteY56" fmla="*/ 159026 h 4214191"/>
              <a:gd name="connsiteX57" fmla="*/ 2464905 w 3882887"/>
              <a:gd name="connsiteY57" fmla="*/ 132521 h 4214191"/>
              <a:gd name="connsiteX58" fmla="*/ 2517913 w 3882887"/>
              <a:gd name="connsiteY58" fmla="*/ 106017 h 4214191"/>
              <a:gd name="connsiteX59" fmla="*/ 2597427 w 3882887"/>
              <a:gd name="connsiteY59" fmla="*/ 39756 h 4214191"/>
              <a:gd name="connsiteX60" fmla="*/ 2676940 w 3882887"/>
              <a:gd name="connsiteY60" fmla="*/ 0 h 4214191"/>
              <a:gd name="connsiteX61" fmla="*/ 2875722 w 3882887"/>
              <a:gd name="connsiteY61" fmla="*/ 92765 h 4214191"/>
              <a:gd name="connsiteX62" fmla="*/ 2928731 w 3882887"/>
              <a:gd name="connsiteY62" fmla="*/ 145774 h 4214191"/>
              <a:gd name="connsiteX63" fmla="*/ 2994992 w 3882887"/>
              <a:gd name="connsiteY63" fmla="*/ 198782 h 4214191"/>
              <a:gd name="connsiteX64" fmla="*/ 3021496 w 3882887"/>
              <a:gd name="connsiteY64" fmla="*/ 225287 h 4214191"/>
              <a:gd name="connsiteX65" fmla="*/ 3074505 w 3882887"/>
              <a:gd name="connsiteY65" fmla="*/ 251791 h 4214191"/>
              <a:gd name="connsiteX66" fmla="*/ 3127513 w 3882887"/>
              <a:gd name="connsiteY66" fmla="*/ 318052 h 4214191"/>
              <a:gd name="connsiteX67" fmla="*/ 3193774 w 3882887"/>
              <a:gd name="connsiteY67" fmla="*/ 357808 h 4214191"/>
              <a:gd name="connsiteX68" fmla="*/ 3260035 w 3882887"/>
              <a:gd name="connsiteY68" fmla="*/ 410817 h 4214191"/>
              <a:gd name="connsiteX69" fmla="*/ 3299792 w 3882887"/>
              <a:gd name="connsiteY69" fmla="*/ 437321 h 4214191"/>
              <a:gd name="connsiteX70" fmla="*/ 3379305 w 3882887"/>
              <a:gd name="connsiteY70" fmla="*/ 503582 h 4214191"/>
              <a:gd name="connsiteX71" fmla="*/ 3458818 w 3882887"/>
              <a:gd name="connsiteY71" fmla="*/ 556591 h 4214191"/>
              <a:gd name="connsiteX72" fmla="*/ 3511827 w 3882887"/>
              <a:gd name="connsiteY72" fmla="*/ 596347 h 4214191"/>
              <a:gd name="connsiteX73" fmla="*/ 3551583 w 3882887"/>
              <a:gd name="connsiteY73" fmla="*/ 609600 h 4214191"/>
              <a:gd name="connsiteX74" fmla="*/ 3644348 w 3882887"/>
              <a:gd name="connsiteY74" fmla="*/ 662608 h 4214191"/>
              <a:gd name="connsiteX75" fmla="*/ 3697357 w 3882887"/>
              <a:gd name="connsiteY75" fmla="*/ 675860 h 4214191"/>
              <a:gd name="connsiteX76" fmla="*/ 3737113 w 3882887"/>
              <a:gd name="connsiteY76" fmla="*/ 702365 h 4214191"/>
              <a:gd name="connsiteX77" fmla="*/ 3790122 w 3882887"/>
              <a:gd name="connsiteY77" fmla="*/ 755374 h 4214191"/>
              <a:gd name="connsiteX78" fmla="*/ 3869635 w 3882887"/>
              <a:gd name="connsiteY78" fmla="*/ 808382 h 4214191"/>
              <a:gd name="connsiteX79" fmla="*/ 3882887 w 3882887"/>
              <a:gd name="connsiteY79" fmla="*/ 848139 h 4214191"/>
              <a:gd name="connsiteX80" fmla="*/ 3843131 w 3882887"/>
              <a:gd name="connsiteY80" fmla="*/ 993913 h 4214191"/>
              <a:gd name="connsiteX81" fmla="*/ 3829879 w 3882887"/>
              <a:gd name="connsiteY81" fmla="*/ 1033669 h 4214191"/>
              <a:gd name="connsiteX82" fmla="*/ 3803374 w 3882887"/>
              <a:gd name="connsiteY82" fmla="*/ 1060174 h 4214191"/>
              <a:gd name="connsiteX83" fmla="*/ 3763618 w 3882887"/>
              <a:gd name="connsiteY83" fmla="*/ 1113182 h 4214191"/>
              <a:gd name="connsiteX84" fmla="*/ 3723861 w 3882887"/>
              <a:gd name="connsiteY84" fmla="*/ 1179443 h 4214191"/>
              <a:gd name="connsiteX85" fmla="*/ 3697357 w 3882887"/>
              <a:gd name="connsiteY85" fmla="*/ 1219200 h 4214191"/>
              <a:gd name="connsiteX86" fmla="*/ 3617844 w 3882887"/>
              <a:gd name="connsiteY86" fmla="*/ 1298713 h 4214191"/>
              <a:gd name="connsiteX87" fmla="*/ 3564835 w 3882887"/>
              <a:gd name="connsiteY87" fmla="*/ 1391478 h 4214191"/>
              <a:gd name="connsiteX88" fmla="*/ 3551583 w 3882887"/>
              <a:gd name="connsiteY88" fmla="*/ 1431234 h 4214191"/>
              <a:gd name="connsiteX89" fmla="*/ 3525079 w 3882887"/>
              <a:gd name="connsiteY89" fmla="*/ 1484243 h 4214191"/>
              <a:gd name="connsiteX90" fmla="*/ 3511827 w 3882887"/>
              <a:gd name="connsiteY90" fmla="*/ 1524000 h 4214191"/>
              <a:gd name="connsiteX91" fmla="*/ 3472070 w 3882887"/>
              <a:gd name="connsiteY91" fmla="*/ 1563756 h 4214191"/>
              <a:gd name="connsiteX92" fmla="*/ 3458818 w 3882887"/>
              <a:gd name="connsiteY92" fmla="*/ 1630017 h 4214191"/>
              <a:gd name="connsiteX93" fmla="*/ 3405809 w 3882887"/>
              <a:gd name="connsiteY93" fmla="*/ 1709530 h 4214191"/>
              <a:gd name="connsiteX94" fmla="*/ 3432313 w 3882887"/>
              <a:gd name="connsiteY94" fmla="*/ 1881808 h 4214191"/>
              <a:gd name="connsiteX95" fmla="*/ 3445566 w 3882887"/>
              <a:gd name="connsiteY95" fmla="*/ 1921565 h 4214191"/>
              <a:gd name="connsiteX96" fmla="*/ 3458818 w 3882887"/>
              <a:gd name="connsiteY96" fmla="*/ 1987826 h 4214191"/>
              <a:gd name="connsiteX97" fmla="*/ 3472070 w 3882887"/>
              <a:gd name="connsiteY97" fmla="*/ 2133600 h 4214191"/>
              <a:gd name="connsiteX98" fmla="*/ 3485322 w 3882887"/>
              <a:gd name="connsiteY98" fmla="*/ 2239617 h 4214191"/>
              <a:gd name="connsiteX99" fmla="*/ 3511827 w 3882887"/>
              <a:gd name="connsiteY99" fmla="*/ 2425147 h 4214191"/>
              <a:gd name="connsiteX100" fmla="*/ 3498574 w 3882887"/>
              <a:gd name="connsiteY100" fmla="*/ 2716695 h 4214191"/>
              <a:gd name="connsiteX101" fmla="*/ 3458818 w 3882887"/>
              <a:gd name="connsiteY101" fmla="*/ 2796208 h 4214191"/>
              <a:gd name="connsiteX102" fmla="*/ 3432313 w 3882887"/>
              <a:gd name="connsiteY102" fmla="*/ 2822713 h 4214191"/>
              <a:gd name="connsiteX103" fmla="*/ 3379305 w 3882887"/>
              <a:gd name="connsiteY103" fmla="*/ 2902226 h 4214191"/>
              <a:gd name="connsiteX104" fmla="*/ 3352800 w 3882887"/>
              <a:gd name="connsiteY104" fmla="*/ 2941982 h 4214191"/>
              <a:gd name="connsiteX105" fmla="*/ 3286540 w 3882887"/>
              <a:gd name="connsiteY105" fmla="*/ 3008243 h 4214191"/>
              <a:gd name="connsiteX106" fmla="*/ 3260035 w 3882887"/>
              <a:gd name="connsiteY106" fmla="*/ 3034747 h 4214191"/>
              <a:gd name="connsiteX107" fmla="*/ 3101009 w 3882887"/>
              <a:gd name="connsiteY107" fmla="*/ 3074504 h 4214191"/>
              <a:gd name="connsiteX108" fmla="*/ 3061253 w 3882887"/>
              <a:gd name="connsiteY108" fmla="*/ 3140765 h 4214191"/>
              <a:gd name="connsiteX109" fmla="*/ 3034748 w 3882887"/>
              <a:gd name="connsiteY109" fmla="*/ 3167269 h 4214191"/>
              <a:gd name="connsiteX110" fmla="*/ 3021496 w 3882887"/>
              <a:gd name="connsiteY110" fmla="*/ 3207026 h 4214191"/>
              <a:gd name="connsiteX111" fmla="*/ 2875722 w 3882887"/>
              <a:gd name="connsiteY111" fmla="*/ 3286539 h 4214191"/>
              <a:gd name="connsiteX112" fmla="*/ 2782957 w 3882887"/>
              <a:gd name="connsiteY112" fmla="*/ 3299791 h 4214191"/>
              <a:gd name="connsiteX113" fmla="*/ 2690192 w 3882887"/>
              <a:gd name="connsiteY113" fmla="*/ 3326295 h 4214191"/>
              <a:gd name="connsiteX114" fmla="*/ 2623931 w 3882887"/>
              <a:gd name="connsiteY114" fmla="*/ 3379304 h 4214191"/>
              <a:gd name="connsiteX115" fmla="*/ 2504661 w 3882887"/>
              <a:gd name="connsiteY115" fmla="*/ 3405808 h 4214191"/>
              <a:gd name="connsiteX116" fmla="*/ 2358887 w 3882887"/>
              <a:gd name="connsiteY116" fmla="*/ 3472069 h 4214191"/>
              <a:gd name="connsiteX117" fmla="*/ 2319131 w 3882887"/>
              <a:gd name="connsiteY117" fmla="*/ 3498574 h 4214191"/>
              <a:gd name="connsiteX118" fmla="*/ 2226366 w 3882887"/>
              <a:gd name="connsiteY118" fmla="*/ 3538330 h 4214191"/>
              <a:gd name="connsiteX119" fmla="*/ 2173357 w 3882887"/>
              <a:gd name="connsiteY119" fmla="*/ 3564834 h 4214191"/>
              <a:gd name="connsiteX120" fmla="*/ 2133600 w 3882887"/>
              <a:gd name="connsiteY120" fmla="*/ 3591339 h 4214191"/>
              <a:gd name="connsiteX121" fmla="*/ 2080592 w 3882887"/>
              <a:gd name="connsiteY121" fmla="*/ 3604591 h 4214191"/>
              <a:gd name="connsiteX122" fmla="*/ 2040835 w 3882887"/>
              <a:gd name="connsiteY122" fmla="*/ 3617843 h 4214191"/>
              <a:gd name="connsiteX123" fmla="*/ 1987827 w 3882887"/>
              <a:gd name="connsiteY123" fmla="*/ 3631095 h 4214191"/>
              <a:gd name="connsiteX124" fmla="*/ 1868557 w 3882887"/>
              <a:gd name="connsiteY124" fmla="*/ 3684104 h 4214191"/>
              <a:gd name="connsiteX125" fmla="*/ 1762540 w 3882887"/>
              <a:gd name="connsiteY125" fmla="*/ 3723860 h 4214191"/>
              <a:gd name="connsiteX126" fmla="*/ 1736035 w 3882887"/>
              <a:gd name="connsiteY126" fmla="*/ 3750365 h 4214191"/>
              <a:gd name="connsiteX127" fmla="*/ 1709531 w 3882887"/>
              <a:gd name="connsiteY127" fmla="*/ 3790121 h 4214191"/>
              <a:gd name="connsiteX128" fmla="*/ 1669774 w 3882887"/>
              <a:gd name="connsiteY128" fmla="*/ 3816626 h 4214191"/>
              <a:gd name="connsiteX129" fmla="*/ 1616766 w 3882887"/>
              <a:gd name="connsiteY129" fmla="*/ 3896139 h 4214191"/>
              <a:gd name="connsiteX130" fmla="*/ 1590261 w 3882887"/>
              <a:gd name="connsiteY130" fmla="*/ 3935895 h 4214191"/>
              <a:gd name="connsiteX131" fmla="*/ 1524000 w 3882887"/>
              <a:gd name="connsiteY131" fmla="*/ 3988904 h 4214191"/>
              <a:gd name="connsiteX132" fmla="*/ 1484244 w 3882887"/>
              <a:gd name="connsiteY132" fmla="*/ 4094921 h 4214191"/>
              <a:gd name="connsiteX133" fmla="*/ 1470992 w 3882887"/>
              <a:gd name="connsiteY133" fmla="*/ 4161182 h 4214191"/>
              <a:gd name="connsiteX134" fmla="*/ 1470992 w 3882887"/>
              <a:gd name="connsiteY134" fmla="*/ 4214191 h 4214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Lst>
            <a:rect l="l" t="t" r="r" b="b"/>
            <a:pathLst>
              <a:path w="3882887" h="4214191">
                <a:moveTo>
                  <a:pt x="0" y="3829878"/>
                </a:moveTo>
                <a:cubicBezTo>
                  <a:pt x="173667" y="3858822"/>
                  <a:pt x="134874" y="3857864"/>
                  <a:pt x="424070" y="3829878"/>
                </a:cubicBezTo>
                <a:cubicBezTo>
                  <a:pt x="447748" y="3827587"/>
                  <a:pt x="468244" y="3812209"/>
                  <a:pt x="490331" y="3803374"/>
                </a:cubicBezTo>
                <a:cubicBezTo>
                  <a:pt x="494748" y="3790122"/>
                  <a:pt x="493705" y="3773495"/>
                  <a:pt x="503583" y="3763617"/>
                </a:cubicBezTo>
                <a:cubicBezTo>
                  <a:pt x="513461" y="3753739"/>
                  <a:pt x="530846" y="3756612"/>
                  <a:pt x="543340" y="3750365"/>
                </a:cubicBezTo>
                <a:cubicBezTo>
                  <a:pt x="557586" y="3743242"/>
                  <a:pt x="569844" y="3732695"/>
                  <a:pt x="583096" y="3723860"/>
                </a:cubicBezTo>
                <a:cubicBezTo>
                  <a:pt x="635885" y="3644677"/>
                  <a:pt x="578233" y="3713527"/>
                  <a:pt x="649357" y="3670852"/>
                </a:cubicBezTo>
                <a:cubicBezTo>
                  <a:pt x="660071" y="3664424"/>
                  <a:pt x="664377" y="3649269"/>
                  <a:pt x="675861" y="3644347"/>
                </a:cubicBezTo>
                <a:cubicBezTo>
                  <a:pt x="696564" y="3635474"/>
                  <a:pt x="720270" y="3636558"/>
                  <a:pt x="742122" y="3631095"/>
                </a:cubicBezTo>
                <a:cubicBezTo>
                  <a:pt x="755674" y="3627707"/>
                  <a:pt x="768447" y="3621681"/>
                  <a:pt x="781879" y="3617843"/>
                </a:cubicBezTo>
                <a:cubicBezTo>
                  <a:pt x="799391" y="3612840"/>
                  <a:pt x="817833" y="3610986"/>
                  <a:pt x="834887" y="3604591"/>
                </a:cubicBezTo>
                <a:cubicBezTo>
                  <a:pt x="853384" y="3597655"/>
                  <a:pt x="870226" y="3586922"/>
                  <a:pt x="887896" y="3578087"/>
                </a:cubicBezTo>
                <a:cubicBezTo>
                  <a:pt x="896731" y="3569252"/>
                  <a:pt x="904644" y="3559387"/>
                  <a:pt x="914400" y="3551582"/>
                </a:cubicBezTo>
                <a:cubicBezTo>
                  <a:pt x="926837" y="3541632"/>
                  <a:pt x="942895" y="3536340"/>
                  <a:pt x="954157" y="3525078"/>
                </a:cubicBezTo>
                <a:cubicBezTo>
                  <a:pt x="965419" y="3513816"/>
                  <a:pt x="972467" y="3498978"/>
                  <a:pt x="980661" y="3485321"/>
                </a:cubicBezTo>
                <a:cubicBezTo>
                  <a:pt x="991687" y="3466944"/>
                  <a:pt x="1036224" y="3382738"/>
                  <a:pt x="1060174" y="3352800"/>
                </a:cubicBezTo>
                <a:cubicBezTo>
                  <a:pt x="1083008" y="3324257"/>
                  <a:pt x="1143065" y="3280996"/>
                  <a:pt x="1166192" y="3273287"/>
                </a:cubicBezTo>
                <a:lnTo>
                  <a:pt x="1205948" y="3260034"/>
                </a:lnTo>
                <a:lnTo>
                  <a:pt x="1258957" y="3180521"/>
                </a:lnTo>
                <a:cubicBezTo>
                  <a:pt x="1267792" y="3167269"/>
                  <a:pt x="1272209" y="3149600"/>
                  <a:pt x="1285461" y="3140765"/>
                </a:cubicBezTo>
                <a:lnTo>
                  <a:pt x="1325218" y="3114260"/>
                </a:lnTo>
                <a:cubicBezTo>
                  <a:pt x="1393725" y="3011501"/>
                  <a:pt x="1368154" y="3064967"/>
                  <a:pt x="1404731" y="2955234"/>
                </a:cubicBezTo>
                <a:lnTo>
                  <a:pt x="1417983" y="2915478"/>
                </a:lnTo>
                <a:cubicBezTo>
                  <a:pt x="1422400" y="2844800"/>
                  <a:pt x="1423822" y="2773870"/>
                  <a:pt x="1431235" y="2703443"/>
                </a:cubicBezTo>
                <a:cubicBezTo>
                  <a:pt x="1432697" y="2689551"/>
                  <a:pt x="1437300" y="2675665"/>
                  <a:pt x="1444487" y="2663687"/>
                </a:cubicBezTo>
                <a:cubicBezTo>
                  <a:pt x="1450915" y="2652973"/>
                  <a:pt x="1462157" y="2646017"/>
                  <a:pt x="1470992" y="2637182"/>
                </a:cubicBezTo>
                <a:lnTo>
                  <a:pt x="1497496" y="2557669"/>
                </a:lnTo>
                <a:cubicBezTo>
                  <a:pt x="1501913" y="2544417"/>
                  <a:pt x="1507360" y="2531465"/>
                  <a:pt x="1510748" y="2517913"/>
                </a:cubicBezTo>
                <a:cubicBezTo>
                  <a:pt x="1515165" y="2500243"/>
                  <a:pt x="1516825" y="2481645"/>
                  <a:pt x="1524000" y="2464904"/>
                </a:cubicBezTo>
                <a:cubicBezTo>
                  <a:pt x="1530274" y="2450264"/>
                  <a:pt x="1541670" y="2438399"/>
                  <a:pt x="1550505" y="2425147"/>
                </a:cubicBezTo>
                <a:cubicBezTo>
                  <a:pt x="1554922" y="2411895"/>
                  <a:pt x="1561633" y="2399197"/>
                  <a:pt x="1563757" y="2385391"/>
                </a:cubicBezTo>
                <a:cubicBezTo>
                  <a:pt x="1570507" y="2341513"/>
                  <a:pt x="1567027" y="2296126"/>
                  <a:pt x="1577009" y="2252869"/>
                </a:cubicBezTo>
                <a:cubicBezTo>
                  <a:pt x="1582024" y="2231136"/>
                  <a:pt x="1614546" y="2202080"/>
                  <a:pt x="1630018" y="2186608"/>
                </a:cubicBezTo>
                <a:cubicBezTo>
                  <a:pt x="1655353" y="2110604"/>
                  <a:pt x="1632533" y="2184543"/>
                  <a:pt x="1656522" y="2080591"/>
                </a:cubicBezTo>
                <a:cubicBezTo>
                  <a:pt x="1678940" y="1983448"/>
                  <a:pt x="1674375" y="2000531"/>
                  <a:pt x="1696279" y="1934817"/>
                </a:cubicBezTo>
                <a:cubicBezTo>
                  <a:pt x="1700696" y="1890643"/>
                  <a:pt x="1702946" y="1846198"/>
                  <a:pt x="1709531" y="1802295"/>
                </a:cubicBezTo>
                <a:cubicBezTo>
                  <a:pt x="1716213" y="1757745"/>
                  <a:pt x="1736035" y="1669774"/>
                  <a:pt x="1736035" y="1669774"/>
                </a:cubicBezTo>
                <a:cubicBezTo>
                  <a:pt x="1740452" y="1541669"/>
                  <a:pt x="1741533" y="1413406"/>
                  <a:pt x="1749287" y="1285460"/>
                </a:cubicBezTo>
                <a:cubicBezTo>
                  <a:pt x="1750389" y="1267280"/>
                  <a:pt x="1758724" y="1250261"/>
                  <a:pt x="1762540" y="1232452"/>
                </a:cubicBezTo>
                <a:cubicBezTo>
                  <a:pt x="1771979" y="1188403"/>
                  <a:pt x="1774798" y="1142667"/>
                  <a:pt x="1789044" y="1099930"/>
                </a:cubicBezTo>
                <a:lnTo>
                  <a:pt x="1815548" y="1020417"/>
                </a:lnTo>
                <a:cubicBezTo>
                  <a:pt x="1820433" y="986223"/>
                  <a:pt x="1823548" y="924905"/>
                  <a:pt x="1842053" y="887895"/>
                </a:cubicBezTo>
                <a:cubicBezTo>
                  <a:pt x="1849176" y="873650"/>
                  <a:pt x="1859722" y="861391"/>
                  <a:pt x="1868557" y="848139"/>
                </a:cubicBezTo>
                <a:cubicBezTo>
                  <a:pt x="1882554" y="806148"/>
                  <a:pt x="1878953" y="805325"/>
                  <a:pt x="1908313" y="768626"/>
                </a:cubicBezTo>
                <a:cubicBezTo>
                  <a:pt x="1916118" y="758869"/>
                  <a:pt x="1927013" y="751878"/>
                  <a:pt x="1934818" y="742121"/>
                </a:cubicBezTo>
                <a:cubicBezTo>
                  <a:pt x="2001689" y="658533"/>
                  <a:pt x="1923830" y="739857"/>
                  <a:pt x="1987827" y="675860"/>
                </a:cubicBezTo>
                <a:cubicBezTo>
                  <a:pt x="2019601" y="580539"/>
                  <a:pt x="1981051" y="699575"/>
                  <a:pt x="2014331" y="583095"/>
                </a:cubicBezTo>
                <a:cubicBezTo>
                  <a:pt x="2018168" y="569664"/>
                  <a:pt x="2020652" y="555467"/>
                  <a:pt x="2027583" y="543339"/>
                </a:cubicBezTo>
                <a:cubicBezTo>
                  <a:pt x="2038541" y="524162"/>
                  <a:pt x="2054502" y="508303"/>
                  <a:pt x="2067340" y="490330"/>
                </a:cubicBezTo>
                <a:cubicBezTo>
                  <a:pt x="2076597" y="477370"/>
                  <a:pt x="2083895" y="463011"/>
                  <a:pt x="2093844" y="450574"/>
                </a:cubicBezTo>
                <a:cubicBezTo>
                  <a:pt x="2115427" y="423595"/>
                  <a:pt x="2130582" y="417247"/>
                  <a:pt x="2160105" y="397565"/>
                </a:cubicBezTo>
                <a:cubicBezTo>
                  <a:pt x="2204278" y="331303"/>
                  <a:pt x="2173356" y="366644"/>
                  <a:pt x="2266122" y="304800"/>
                </a:cubicBezTo>
                <a:lnTo>
                  <a:pt x="2305879" y="278295"/>
                </a:lnTo>
                <a:cubicBezTo>
                  <a:pt x="2310296" y="265043"/>
                  <a:pt x="2309254" y="248416"/>
                  <a:pt x="2319131" y="238539"/>
                </a:cubicBezTo>
                <a:cubicBezTo>
                  <a:pt x="2329008" y="228662"/>
                  <a:pt x="2346909" y="232474"/>
                  <a:pt x="2358887" y="225287"/>
                </a:cubicBezTo>
                <a:cubicBezTo>
                  <a:pt x="2369601" y="218859"/>
                  <a:pt x="2375793" y="206781"/>
                  <a:pt x="2385392" y="198782"/>
                </a:cubicBezTo>
                <a:cubicBezTo>
                  <a:pt x="2402359" y="184642"/>
                  <a:pt x="2421433" y="173166"/>
                  <a:pt x="2438400" y="159026"/>
                </a:cubicBezTo>
                <a:cubicBezTo>
                  <a:pt x="2447999" y="151027"/>
                  <a:pt x="2454509" y="139452"/>
                  <a:pt x="2464905" y="132521"/>
                </a:cubicBezTo>
                <a:cubicBezTo>
                  <a:pt x="2481342" y="121563"/>
                  <a:pt x="2501838" y="117499"/>
                  <a:pt x="2517913" y="106017"/>
                </a:cubicBezTo>
                <a:cubicBezTo>
                  <a:pt x="2586301" y="57168"/>
                  <a:pt x="2527315" y="74812"/>
                  <a:pt x="2597427" y="39756"/>
                </a:cubicBezTo>
                <a:cubicBezTo>
                  <a:pt x="2707160" y="-15110"/>
                  <a:pt x="2563001" y="75958"/>
                  <a:pt x="2676940" y="0"/>
                </a:cubicBezTo>
                <a:cubicBezTo>
                  <a:pt x="2778962" y="20404"/>
                  <a:pt x="2757627" y="8412"/>
                  <a:pt x="2875722" y="92765"/>
                </a:cubicBezTo>
                <a:cubicBezTo>
                  <a:pt x="2896056" y="107289"/>
                  <a:pt x="2910054" y="129172"/>
                  <a:pt x="2928731" y="145774"/>
                </a:cubicBezTo>
                <a:cubicBezTo>
                  <a:pt x="2949872" y="164565"/>
                  <a:pt x="2973516" y="180374"/>
                  <a:pt x="2994992" y="198782"/>
                </a:cubicBezTo>
                <a:cubicBezTo>
                  <a:pt x="3004478" y="206913"/>
                  <a:pt x="3011100" y="218356"/>
                  <a:pt x="3021496" y="225287"/>
                </a:cubicBezTo>
                <a:cubicBezTo>
                  <a:pt x="3037933" y="236245"/>
                  <a:pt x="3056835" y="242956"/>
                  <a:pt x="3074505" y="251791"/>
                </a:cubicBezTo>
                <a:cubicBezTo>
                  <a:pt x="3092174" y="273878"/>
                  <a:pt x="3106373" y="299260"/>
                  <a:pt x="3127513" y="318052"/>
                </a:cubicBezTo>
                <a:cubicBezTo>
                  <a:pt x="3146764" y="335164"/>
                  <a:pt x="3172673" y="343037"/>
                  <a:pt x="3193774" y="357808"/>
                </a:cubicBezTo>
                <a:cubicBezTo>
                  <a:pt x="3216946" y="374028"/>
                  <a:pt x="3237407" y="393846"/>
                  <a:pt x="3260035" y="410817"/>
                </a:cubicBezTo>
                <a:cubicBezTo>
                  <a:pt x="3272777" y="420373"/>
                  <a:pt x="3287355" y="427371"/>
                  <a:pt x="3299792" y="437321"/>
                </a:cubicBezTo>
                <a:cubicBezTo>
                  <a:pt x="3408351" y="524168"/>
                  <a:pt x="3198856" y="377268"/>
                  <a:pt x="3379305" y="503582"/>
                </a:cubicBezTo>
                <a:cubicBezTo>
                  <a:pt x="3405401" y="521849"/>
                  <a:pt x="3433334" y="537479"/>
                  <a:pt x="3458818" y="556591"/>
                </a:cubicBezTo>
                <a:cubicBezTo>
                  <a:pt x="3476488" y="569843"/>
                  <a:pt x="3492650" y="585389"/>
                  <a:pt x="3511827" y="596347"/>
                </a:cubicBezTo>
                <a:cubicBezTo>
                  <a:pt x="3523955" y="603278"/>
                  <a:pt x="3539089" y="603353"/>
                  <a:pt x="3551583" y="609600"/>
                </a:cubicBezTo>
                <a:cubicBezTo>
                  <a:pt x="3628467" y="648042"/>
                  <a:pt x="3551433" y="627765"/>
                  <a:pt x="3644348" y="662608"/>
                </a:cubicBezTo>
                <a:cubicBezTo>
                  <a:pt x="3661402" y="669003"/>
                  <a:pt x="3679687" y="671443"/>
                  <a:pt x="3697357" y="675860"/>
                </a:cubicBezTo>
                <a:cubicBezTo>
                  <a:pt x="3710609" y="684695"/>
                  <a:pt x="3725020" y="692000"/>
                  <a:pt x="3737113" y="702365"/>
                </a:cubicBezTo>
                <a:cubicBezTo>
                  <a:pt x="3756086" y="718628"/>
                  <a:pt x="3769330" y="741513"/>
                  <a:pt x="3790122" y="755374"/>
                </a:cubicBezTo>
                <a:lnTo>
                  <a:pt x="3869635" y="808382"/>
                </a:lnTo>
                <a:cubicBezTo>
                  <a:pt x="3874052" y="821634"/>
                  <a:pt x="3882887" y="834170"/>
                  <a:pt x="3882887" y="848139"/>
                </a:cubicBezTo>
                <a:cubicBezTo>
                  <a:pt x="3882887" y="944350"/>
                  <a:pt x="3873455" y="923155"/>
                  <a:pt x="3843131" y="993913"/>
                </a:cubicBezTo>
                <a:cubicBezTo>
                  <a:pt x="3837628" y="1006752"/>
                  <a:pt x="3837066" y="1021691"/>
                  <a:pt x="3829879" y="1033669"/>
                </a:cubicBezTo>
                <a:cubicBezTo>
                  <a:pt x="3823451" y="1044383"/>
                  <a:pt x="3811373" y="1050575"/>
                  <a:pt x="3803374" y="1060174"/>
                </a:cubicBezTo>
                <a:cubicBezTo>
                  <a:pt x="3789234" y="1077141"/>
                  <a:pt x="3776870" y="1095513"/>
                  <a:pt x="3763618" y="1113182"/>
                </a:cubicBezTo>
                <a:cubicBezTo>
                  <a:pt x="3740603" y="1182227"/>
                  <a:pt x="3765442" y="1127467"/>
                  <a:pt x="3723861" y="1179443"/>
                </a:cubicBezTo>
                <a:cubicBezTo>
                  <a:pt x="3713911" y="1191880"/>
                  <a:pt x="3707938" y="1207296"/>
                  <a:pt x="3697357" y="1219200"/>
                </a:cubicBezTo>
                <a:cubicBezTo>
                  <a:pt x="3672455" y="1247215"/>
                  <a:pt x="3638636" y="1267525"/>
                  <a:pt x="3617844" y="1298713"/>
                </a:cubicBezTo>
                <a:cubicBezTo>
                  <a:pt x="3591227" y="1338639"/>
                  <a:pt x="3585011" y="1344401"/>
                  <a:pt x="3564835" y="1391478"/>
                </a:cubicBezTo>
                <a:cubicBezTo>
                  <a:pt x="3559332" y="1404317"/>
                  <a:pt x="3557086" y="1418395"/>
                  <a:pt x="3551583" y="1431234"/>
                </a:cubicBezTo>
                <a:cubicBezTo>
                  <a:pt x="3543801" y="1449392"/>
                  <a:pt x="3532861" y="1466085"/>
                  <a:pt x="3525079" y="1484243"/>
                </a:cubicBezTo>
                <a:cubicBezTo>
                  <a:pt x="3519576" y="1497083"/>
                  <a:pt x="3519576" y="1512377"/>
                  <a:pt x="3511827" y="1524000"/>
                </a:cubicBezTo>
                <a:cubicBezTo>
                  <a:pt x="3501431" y="1539594"/>
                  <a:pt x="3485322" y="1550504"/>
                  <a:pt x="3472070" y="1563756"/>
                </a:cubicBezTo>
                <a:cubicBezTo>
                  <a:pt x="3467653" y="1585843"/>
                  <a:pt x="3468139" y="1609512"/>
                  <a:pt x="3458818" y="1630017"/>
                </a:cubicBezTo>
                <a:cubicBezTo>
                  <a:pt x="3445637" y="1659016"/>
                  <a:pt x="3405809" y="1709530"/>
                  <a:pt x="3405809" y="1709530"/>
                </a:cubicBezTo>
                <a:cubicBezTo>
                  <a:pt x="3413855" y="1773897"/>
                  <a:pt x="3417136" y="1821102"/>
                  <a:pt x="3432313" y="1881808"/>
                </a:cubicBezTo>
                <a:cubicBezTo>
                  <a:pt x="3435701" y="1895360"/>
                  <a:pt x="3442178" y="1908013"/>
                  <a:pt x="3445566" y="1921565"/>
                </a:cubicBezTo>
                <a:cubicBezTo>
                  <a:pt x="3451029" y="1943417"/>
                  <a:pt x="3454401" y="1965739"/>
                  <a:pt x="3458818" y="1987826"/>
                </a:cubicBezTo>
                <a:cubicBezTo>
                  <a:pt x="3463235" y="2036417"/>
                  <a:pt x="3466962" y="2085076"/>
                  <a:pt x="3472070" y="2133600"/>
                </a:cubicBezTo>
                <a:cubicBezTo>
                  <a:pt x="3475798" y="2169018"/>
                  <a:pt x="3481594" y="2204199"/>
                  <a:pt x="3485322" y="2239617"/>
                </a:cubicBezTo>
                <a:cubicBezTo>
                  <a:pt x="3503189" y="2409352"/>
                  <a:pt x="3482185" y="2336226"/>
                  <a:pt x="3511827" y="2425147"/>
                </a:cubicBezTo>
                <a:cubicBezTo>
                  <a:pt x="3507409" y="2522330"/>
                  <a:pt x="3506332" y="2619722"/>
                  <a:pt x="3498574" y="2716695"/>
                </a:cubicBezTo>
                <a:cubicBezTo>
                  <a:pt x="3496397" y="2743912"/>
                  <a:pt x="3474702" y="2776353"/>
                  <a:pt x="3458818" y="2796208"/>
                </a:cubicBezTo>
                <a:cubicBezTo>
                  <a:pt x="3451013" y="2805965"/>
                  <a:pt x="3439810" y="2812717"/>
                  <a:pt x="3432313" y="2822713"/>
                </a:cubicBezTo>
                <a:cubicBezTo>
                  <a:pt x="3413201" y="2848196"/>
                  <a:pt x="3396975" y="2875722"/>
                  <a:pt x="3379305" y="2902226"/>
                </a:cubicBezTo>
                <a:cubicBezTo>
                  <a:pt x="3370470" y="2915478"/>
                  <a:pt x="3364062" y="2930720"/>
                  <a:pt x="3352800" y="2941982"/>
                </a:cubicBezTo>
                <a:lnTo>
                  <a:pt x="3286540" y="3008243"/>
                </a:lnTo>
                <a:cubicBezTo>
                  <a:pt x="3277705" y="3017078"/>
                  <a:pt x="3272156" y="3031717"/>
                  <a:pt x="3260035" y="3034747"/>
                </a:cubicBezTo>
                <a:lnTo>
                  <a:pt x="3101009" y="3074504"/>
                </a:lnTo>
                <a:cubicBezTo>
                  <a:pt x="3087757" y="3096591"/>
                  <a:pt x="3076224" y="3119805"/>
                  <a:pt x="3061253" y="3140765"/>
                </a:cubicBezTo>
                <a:cubicBezTo>
                  <a:pt x="3053991" y="3150932"/>
                  <a:pt x="3041176" y="3156555"/>
                  <a:pt x="3034748" y="3167269"/>
                </a:cubicBezTo>
                <a:cubicBezTo>
                  <a:pt x="3027561" y="3179247"/>
                  <a:pt x="3031937" y="3197745"/>
                  <a:pt x="3021496" y="3207026"/>
                </a:cubicBezTo>
                <a:cubicBezTo>
                  <a:pt x="2994563" y="3230966"/>
                  <a:pt x="2924534" y="3276777"/>
                  <a:pt x="2875722" y="3286539"/>
                </a:cubicBezTo>
                <a:cubicBezTo>
                  <a:pt x="2845093" y="3292665"/>
                  <a:pt x="2813689" y="3294203"/>
                  <a:pt x="2782957" y="3299791"/>
                </a:cubicBezTo>
                <a:cubicBezTo>
                  <a:pt x="2746347" y="3306447"/>
                  <a:pt x="2724256" y="3314940"/>
                  <a:pt x="2690192" y="3326295"/>
                </a:cubicBezTo>
                <a:cubicBezTo>
                  <a:pt x="2668819" y="3347668"/>
                  <a:pt x="2653186" y="3366766"/>
                  <a:pt x="2623931" y="3379304"/>
                </a:cubicBezTo>
                <a:cubicBezTo>
                  <a:pt x="2607556" y="3386322"/>
                  <a:pt x="2516453" y="3403450"/>
                  <a:pt x="2504661" y="3405808"/>
                </a:cubicBezTo>
                <a:cubicBezTo>
                  <a:pt x="2464509" y="3423016"/>
                  <a:pt x="2400428" y="3448331"/>
                  <a:pt x="2358887" y="3472069"/>
                </a:cubicBezTo>
                <a:cubicBezTo>
                  <a:pt x="2345058" y="3479971"/>
                  <a:pt x="2333377" y="3491451"/>
                  <a:pt x="2319131" y="3498574"/>
                </a:cubicBezTo>
                <a:cubicBezTo>
                  <a:pt x="2289041" y="3513619"/>
                  <a:pt x="2256992" y="3524409"/>
                  <a:pt x="2226366" y="3538330"/>
                </a:cubicBezTo>
                <a:cubicBezTo>
                  <a:pt x="2208381" y="3546505"/>
                  <a:pt x="2190509" y="3555033"/>
                  <a:pt x="2173357" y="3564834"/>
                </a:cubicBezTo>
                <a:cubicBezTo>
                  <a:pt x="2159528" y="3572736"/>
                  <a:pt x="2148240" y="3585065"/>
                  <a:pt x="2133600" y="3591339"/>
                </a:cubicBezTo>
                <a:cubicBezTo>
                  <a:pt x="2116860" y="3598514"/>
                  <a:pt x="2098104" y="3599588"/>
                  <a:pt x="2080592" y="3604591"/>
                </a:cubicBezTo>
                <a:cubicBezTo>
                  <a:pt x="2067160" y="3608429"/>
                  <a:pt x="2054267" y="3614005"/>
                  <a:pt x="2040835" y="3617843"/>
                </a:cubicBezTo>
                <a:cubicBezTo>
                  <a:pt x="2023323" y="3622846"/>
                  <a:pt x="2005105" y="3625335"/>
                  <a:pt x="1987827" y="3631095"/>
                </a:cubicBezTo>
                <a:cubicBezTo>
                  <a:pt x="1909264" y="3657283"/>
                  <a:pt x="1937827" y="3653318"/>
                  <a:pt x="1868557" y="3684104"/>
                </a:cubicBezTo>
                <a:cubicBezTo>
                  <a:pt x="1821020" y="3705231"/>
                  <a:pt x="1806253" y="3709289"/>
                  <a:pt x="1762540" y="3723860"/>
                </a:cubicBezTo>
                <a:cubicBezTo>
                  <a:pt x="1753705" y="3732695"/>
                  <a:pt x="1743840" y="3740608"/>
                  <a:pt x="1736035" y="3750365"/>
                </a:cubicBezTo>
                <a:cubicBezTo>
                  <a:pt x="1726086" y="3762802"/>
                  <a:pt x="1720793" y="3778859"/>
                  <a:pt x="1709531" y="3790121"/>
                </a:cubicBezTo>
                <a:cubicBezTo>
                  <a:pt x="1698269" y="3801383"/>
                  <a:pt x="1683026" y="3807791"/>
                  <a:pt x="1669774" y="3816626"/>
                </a:cubicBezTo>
                <a:cubicBezTo>
                  <a:pt x="1616356" y="3923463"/>
                  <a:pt x="1670727" y="3828688"/>
                  <a:pt x="1616766" y="3896139"/>
                </a:cubicBezTo>
                <a:cubicBezTo>
                  <a:pt x="1606816" y="3908576"/>
                  <a:pt x="1600211" y="3923458"/>
                  <a:pt x="1590261" y="3935895"/>
                </a:cubicBezTo>
                <a:cubicBezTo>
                  <a:pt x="1568677" y="3962874"/>
                  <a:pt x="1553524" y="3969221"/>
                  <a:pt x="1524000" y="3988904"/>
                </a:cubicBezTo>
                <a:cubicBezTo>
                  <a:pt x="1515895" y="4009168"/>
                  <a:pt x="1491168" y="4067223"/>
                  <a:pt x="1484244" y="4094921"/>
                </a:cubicBezTo>
                <a:cubicBezTo>
                  <a:pt x="1478781" y="4116773"/>
                  <a:pt x="1473479" y="4138795"/>
                  <a:pt x="1470992" y="4161182"/>
                </a:cubicBezTo>
                <a:cubicBezTo>
                  <a:pt x="1469041" y="4178744"/>
                  <a:pt x="1470992" y="4196521"/>
                  <a:pt x="1470992" y="4214191"/>
                </a:cubicBezTo>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reeform: Shape 70"/>
          <p:cNvSpPr/>
          <p:nvPr/>
        </p:nvSpPr>
        <p:spPr>
          <a:xfrm>
            <a:off x="1948070" y="834887"/>
            <a:ext cx="6970678" cy="3922643"/>
          </a:xfrm>
          <a:custGeom>
            <a:avLst/>
            <a:gdLst>
              <a:gd name="connsiteX0" fmla="*/ 0 w 6970678"/>
              <a:gd name="connsiteY0" fmla="*/ 0 h 3922643"/>
              <a:gd name="connsiteX1" fmla="*/ 13252 w 6970678"/>
              <a:gd name="connsiteY1" fmla="*/ 66261 h 3922643"/>
              <a:gd name="connsiteX2" fmla="*/ 39756 w 6970678"/>
              <a:gd name="connsiteY2" fmla="*/ 119270 h 3922643"/>
              <a:gd name="connsiteX3" fmla="*/ 53008 w 6970678"/>
              <a:gd name="connsiteY3" fmla="*/ 198783 h 3922643"/>
              <a:gd name="connsiteX4" fmla="*/ 79513 w 6970678"/>
              <a:gd name="connsiteY4" fmla="*/ 291548 h 3922643"/>
              <a:gd name="connsiteX5" fmla="*/ 92765 w 6970678"/>
              <a:gd name="connsiteY5" fmla="*/ 344556 h 3922643"/>
              <a:gd name="connsiteX6" fmla="*/ 119269 w 6970678"/>
              <a:gd name="connsiteY6" fmla="*/ 384313 h 3922643"/>
              <a:gd name="connsiteX7" fmla="*/ 145773 w 6970678"/>
              <a:gd name="connsiteY7" fmla="*/ 437322 h 3922643"/>
              <a:gd name="connsiteX8" fmla="*/ 172278 w 6970678"/>
              <a:gd name="connsiteY8" fmla="*/ 463826 h 3922643"/>
              <a:gd name="connsiteX9" fmla="*/ 225287 w 6970678"/>
              <a:gd name="connsiteY9" fmla="*/ 543339 h 3922643"/>
              <a:gd name="connsiteX10" fmla="*/ 238539 w 6970678"/>
              <a:gd name="connsiteY10" fmla="*/ 583096 h 3922643"/>
              <a:gd name="connsiteX11" fmla="*/ 265043 w 6970678"/>
              <a:gd name="connsiteY11" fmla="*/ 622852 h 3922643"/>
              <a:gd name="connsiteX12" fmla="*/ 278295 w 6970678"/>
              <a:gd name="connsiteY12" fmla="*/ 675861 h 3922643"/>
              <a:gd name="connsiteX13" fmla="*/ 291547 w 6970678"/>
              <a:gd name="connsiteY13" fmla="*/ 715617 h 3922643"/>
              <a:gd name="connsiteX14" fmla="*/ 304800 w 6970678"/>
              <a:gd name="connsiteY14" fmla="*/ 768626 h 3922643"/>
              <a:gd name="connsiteX15" fmla="*/ 318052 w 6970678"/>
              <a:gd name="connsiteY15" fmla="*/ 808383 h 3922643"/>
              <a:gd name="connsiteX16" fmla="*/ 344556 w 6970678"/>
              <a:gd name="connsiteY16" fmla="*/ 901148 h 3922643"/>
              <a:gd name="connsiteX17" fmla="*/ 371060 w 6970678"/>
              <a:gd name="connsiteY17" fmla="*/ 940904 h 3922643"/>
              <a:gd name="connsiteX18" fmla="*/ 384313 w 6970678"/>
              <a:gd name="connsiteY18" fmla="*/ 993913 h 3922643"/>
              <a:gd name="connsiteX19" fmla="*/ 437321 w 6970678"/>
              <a:gd name="connsiteY19" fmla="*/ 1073426 h 3922643"/>
              <a:gd name="connsiteX20" fmla="*/ 463826 w 6970678"/>
              <a:gd name="connsiteY20" fmla="*/ 1113183 h 3922643"/>
              <a:gd name="connsiteX21" fmla="*/ 490330 w 6970678"/>
              <a:gd name="connsiteY21" fmla="*/ 1166191 h 3922643"/>
              <a:gd name="connsiteX22" fmla="*/ 503582 w 6970678"/>
              <a:gd name="connsiteY22" fmla="*/ 1205948 h 3922643"/>
              <a:gd name="connsiteX23" fmla="*/ 530087 w 6970678"/>
              <a:gd name="connsiteY23" fmla="*/ 1232452 h 3922643"/>
              <a:gd name="connsiteX24" fmla="*/ 556591 w 6970678"/>
              <a:gd name="connsiteY24" fmla="*/ 1272209 h 3922643"/>
              <a:gd name="connsiteX25" fmla="*/ 596347 w 6970678"/>
              <a:gd name="connsiteY25" fmla="*/ 1338470 h 3922643"/>
              <a:gd name="connsiteX26" fmla="*/ 636104 w 6970678"/>
              <a:gd name="connsiteY26" fmla="*/ 1417983 h 3922643"/>
              <a:gd name="connsiteX27" fmla="*/ 649356 w 6970678"/>
              <a:gd name="connsiteY27" fmla="*/ 1457739 h 3922643"/>
              <a:gd name="connsiteX28" fmla="*/ 675860 w 6970678"/>
              <a:gd name="connsiteY28" fmla="*/ 1497496 h 3922643"/>
              <a:gd name="connsiteX29" fmla="*/ 689113 w 6970678"/>
              <a:gd name="connsiteY29" fmla="*/ 1537252 h 3922643"/>
              <a:gd name="connsiteX30" fmla="*/ 728869 w 6970678"/>
              <a:gd name="connsiteY30" fmla="*/ 1577009 h 3922643"/>
              <a:gd name="connsiteX31" fmla="*/ 781878 w 6970678"/>
              <a:gd name="connsiteY31" fmla="*/ 1643270 h 3922643"/>
              <a:gd name="connsiteX32" fmla="*/ 834887 w 6970678"/>
              <a:gd name="connsiteY32" fmla="*/ 1736035 h 3922643"/>
              <a:gd name="connsiteX33" fmla="*/ 848139 w 6970678"/>
              <a:gd name="connsiteY33" fmla="*/ 1775791 h 3922643"/>
              <a:gd name="connsiteX34" fmla="*/ 914400 w 6970678"/>
              <a:gd name="connsiteY34" fmla="*/ 1842052 h 3922643"/>
              <a:gd name="connsiteX35" fmla="*/ 954156 w 6970678"/>
              <a:gd name="connsiteY35" fmla="*/ 1881809 h 3922643"/>
              <a:gd name="connsiteX36" fmla="*/ 993913 w 6970678"/>
              <a:gd name="connsiteY36" fmla="*/ 1934817 h 3922643"/>
              <a:gd name="connsiteX37" fmla="*/ 1033669 w 6970678"/>
              <a:gd name="connsiteY37" fmla="*/ 1974574 h 3922643"/>
              <a:gd name="connsiteX38" fmla="*/ 1086678 w 6970678"/>
              <a:gd name="connsiteY38" fmla="*/ 2054087 h 3922643"/>
              <a:gd name="connsiteX39" fmla="*/ 1152939 w 6970678"/>
              <a:gd name="connsiteY39" fmla="*/ 2133600 h 3922643"/>
              <a:gd name="connsiteX40" fmla="*/ 1166191 w 6970678"/>
              <a:gd name="connsiteY40" fmla="*/ 2173356 h 3922643"/>
              <a:gd name="connsiteX41" fmla="*/ 1192695 w 6970678"/>
              <a:gd name="connsiteY41" fmla="*/ 2213113 h 3922643"/>
              <a:gd name="connsiteX42" fmla="*/ 1219200 w 6970678"/>
              <a:gd name="connsiteY42" fmla="*/ 2292626 h 3922643"/>
              <a:gd name="connsiteX43" fmla="*/ 1205947 w 6970678"/>
              <a:gd name="connsiteY43" fmla="*/ 2438400 h 3922643"/>
              <a:gd name="connsiteX44" fmla="*/ 1179443 w 6970678"/>
              <a:gd name="connsiteY44" fmla="*/ 2517913 h 3922643"/>
              <a:gd name="connsiteX45" fmla="*/ 1152939 w 6970678"/>
              <a:gd name="connsiteY45" fmla="*/ 2597426 h 3922643"/>
              <a:gd name="connsiteX46" fmla="*/ 1139687 w 6970678"/>
              <a:gd name="connsiteY46" fmla="*/ 2637183 h 3922643"/>
              <a:gd name="connsiteX47" fmla="*/ 1126434 w 6970678"/>
              <a:gd name="connsiteY47" fmla="*/ 2690191 h 3922643"/>
              <a:gd name="connsiteX48" fmla="*/ 1099930 w 6970678"/>
              <a:gd name="connsiteY48" fmla="*/ 2809461 h 3922643"/>
              <a:gd name="connsiteX49" fmla="*/ 1113182 w 6970678"/>
              <a:gd name="connsiteY49" fmla="*/ 3140765 h 3922643"/>
              <a:gd name="connsiteX50" fmla="*/ 1126434 w 6970678"/>
              <a:gd name="connsiteY50" fmla="*/ 3180522 h 3922643"/>
              <a:gd name="connsiteX51" fmla="*/ 1152939 w 6970678"/>
              <a:gd name="connsiteY51" fmla="*/ 3207026 h 3922643"/>
              <a:gd name="connsiteX52" fmla="*/ 1192695 w 6970678"/>
              <a:gd name="connsiteY52" fmla="*/ 3313043 h 3922643"/>
              <a:gd name="connsiteX53" fmla="*/ 1205947 w 6970678"/>
              <a:gd name="connsiteY53" fmla="*/ 3366052 h 3922643"/>
              <a:gd name="connsiteX54" fmla="*/ 1245704 w 6970678"/>
              <a:gd name="connsiteY54" fmla="*/ 3458817 h 3922643"/>
              <a:gd name="connsiteX55" fmla="*/ 1338469 w 6970678"/>
              <a:gd name="connsiteY55" fmla="*/ 3564835 h 3922643"/>
              <a:gd name="connsiteX56" fmla="*/ 1378226 w 6970678"/>
              <a:gd name="connsiteY56" fmla="*/ 3604591 h 3922643"/>
              <a:gd name="connsiteX57" fmla="*/ 1404730 w 6970678"/>
              <a:gd name="connsiteY57" fmla="*/ 3631096 h 3922643"/>
              <a:gd name="connsiteX58" fmla="*/ 1470991 w 6970678"/>
              <a:gd name="connsiteY58" fmla="*/ 3710609 h 3922643"/>
              <a:gd name="connsiteX59" fmla="*/ 1656521 w 6970678"/>
              <a:gd name="connsiteY59" fmla="*/ 3829878 h 3922643"/>
              <a:gd name="connsiteX60" fmla="*/ 1696278 w 6970678"/>
              <a:gd name="connsiteY60" fmla="*/ 3856383 h 3922643"/>
              <a:gd name="connsiteX61" fmla="*/ 1802295 w 6970678"/>
              <a:gd name="connsiteY61" fmla="*/ 3896139 h 3922643"/>
              <a:gd name="connsiteX62" fmla="*/ 2120347 w 6970678"/>
              <a:gd name="connsiteY62" fmla="*/ 3922643 h 3922643"/>
              <a:gd name="connsiteX63" fmla="*/ 2279373 w 6970678"/>
              <a:gd name="connsiteY63" fmla="*/ 3909391 h 3922643"/>
              <a:gd name="connsiteX64" fmla="*/ 2385391 w 6970678"/>
              <a:gd name="connsiteY64" fmla="*/ 3882887 h 3922643"/>
              <a:gd name="connsiteX65" fmla="*/ 2464904 w 6970678"/>
              <a:gd name="connsiteY65" fmla="*/ 3843130 h 3922643"/>
              <a:gd name="connsiteX66" fmla="*/ 2504660 w 6970678"/>
              <a:gd name="connsiteY66" fmla="*/ 3816626 h 3922643"/>
              <a:gd name="connsiteX67" fmla="*/ 2637182 w 6970678"/>
              <a:gd name="connsiteY67" fmla="*/ 3776870 h 3922643"/>
              <a:gd name="connsiteX68" fmla="*/ 2676939 w 6970678"/>
              <a:gd name="connsiteY68" fmla="*/ 3763617 h 3922643"/>
              <a:gd name="connsiteX69" fmla="*/ 2729947 w 6970678"/>
              <a:gd name="connsiteY69" fmla="*/ 3750365 h 3922643"/>
              <a:gd name="connsiteX70" fmla="*/ 2769704 w 6970678"/>
              <a:gd name="connsiteY70" fmla="*/ 3657600 h 3922643"/>
              <a:gd name="connsiteX71" fmla="*/ 2809460 w 6970678"/>
              <a:gd name="connsiteY71" fmla="*/ 3631096 h 3922643"/>
              <a:gd name="connsiteX72" fmla="*/ 2875721 w 6970678"/>
              <a:gd name="connsiteY72" fmla="*/ 3564835 h 3922643"/>
              <a:gd name="connsiteX73" fmla="*/ 2875721 w 6970678"/>
              <a:gd name="connsiteY73" fmla="*/ 3564835 h 3922643"/>
              <a:gd name="connsiteX74" fmla="*/ 2902226 w 6970678"/>
              <a:gd name="connsiteY74" fmla="*/ 3511826 h 3922643"/>
              <a:gd name="connsiteX75" fmla="*/ 2915478 w 6970678"/>
              <a:gd name="connsiteY75" fmla="*/ 3472070 h 3922643"/>
              <a:gd name="connsiteX76" fmla="*/ 2955234 w 6970678"/>
              <a:gd name="connsiteY76" fmla="*/ 3405809 h 3922643"/>
              <a:gd name="connsiteX77" fmla="*/ 2994991 w 6970678"/>
              <a:gd name="connsiteY77" fmla="*/ 3313043 h 3922643"/>
              <a:gd name="connsiteX78" fmla="*/ 3061252 w 6970678"/>
              <a:gd name="connsiteY78" fmla="*/ 3246783 h 3922643"/>
              <a:gd name="connsiteX79" fmla="*/ 3087756 w 6970678"/>
              <a:gd name="connsiteY79" fmla="*/ 3220278 h 3922643"/>
              <a:gd name="connsiteX80" fmla="*/ 3140765 w 6970678"/>
              <a:gd name="connsiteY80" fmla="*/ 3140765 h 3922643"/>
              <a:gd name="connsiteX81" fmla="*/ 3154017 w 6970678"/>
              <a:gd name="connsiteY81" fmla="*/ 3101009 h 3922643"/>
              <a:gd name="connsiteX82" fmla="*/ 3207026 w 6970678"/>
              <a:gd name="connsiteY82" fmla="*/ 3048000 h 3922643"/>
              <a:gd name="connsiteX83" fmla="*/ 3286539 w 6970678"/>
              <a:gd name="connsiteY83" fmla="*/ 2968487 h 3922643"/>
              <a:gd name="connsiteX84" fmla="*/ 3326295 w 6970678"/>
              <a:gd name="connsiteY84" fmla="*/ 2955235 h 3922643"/>
              <a:gd name="connsiteX85" fmla="*/ 3485321 w 6970678"/>
              <a:gd name="connsiteY85" fmla="*/ 2862470 h 3922643"/>
              <a:gd name="connsiteX86" fmla="*/ 3511826 w 6970678"/>
              <a:gd name="connsiteY86" fmla="*/ 2835965 h 3922643"/>
              <a:gd name="connsiteX87" fmla="*/ 3551582 w 6970678"/>
              <a:gd name="connsiteY87" fmla="*/ 2782956 h 3922643"/>
              <a:gd name="connsiteX88" fmla="*/ 3591339 w 6970678"/>
              <a:gd name="connsiteY88" fmla="*/ 2756452 h 3922643"/>
              <a:gd name="connsiteX89" fmla="*/ 3657600 w 6970678"/>
              <a:gd name="connsiteY89" fmla="*/ 2703443 h 3922643"/>
              <a:gd name="connsiteX90" fmla="*/ 3697356 w 6970678"/>
              <a:gd name="connsiteY90" fmla="*/ 2676939 h 3922643"/>
              <a:gd name="connsiteX91" fmla="*/ 3737113 w 6970678"/>
              <a:gd name="connsiteY91" fmla="*/ 2637183 h 3922643"/>
              <a:gd name="connsiteX92" fmla="*/ 3816626 w 6970678"/>
              <a:gd name="connsiteY92" fmla="*/ 2584174 h 3922643"/>
              <a:gd name="connsiteX93" fmla="*/ 3922643 w 6970678"/>
              <a:gd name="connsiteY93" fmla="*/ 2491409 h 3922643"/>
              <a:gd name="connsiteX94" fmla="*/ 3962400 w 6970678"/>
              <a:gd name="connsiteY94" fmla="*/ 2398643 h 3922643"/>
              <a:gd name="connsiteX95" fmla="*/ 4002156 w 6970678"/>
              <a:gd name="connsiteY95" fmla="*/ 2305878 h 3922643"/>
              <a:gd name="connsiteX96" fmla="*/ 4068417 w 6970678"/>
              <a:gd name="connsiteY96" fmla="*/ 2239617 h 3922643"/>
              <a:gd name="connsiteX97" fmla="*/ 4094921 w 6970678"/>
              <a:gd name="connsiteY97" fmla="*/ 2199861 h 3922643"/>
              <a:gd name="connsiteX98" fmla="*/ 4214191 w 6970678"/>
              <a:gd name="connsiteY98" fmla="*/ 2093843 h 3922643"/>
              <a:gd name="connsiteX99" fmla="*/ 4253947 w 6970678"/>
              <a:gd name="connsiteY99" fmla="*/ 2080591 h 3922643"/>
              <a:gd name="connsiteX100" fmla="*/ 4280452 w 6970678"/>
              <a:gd name="connsiteY100" fmla="*/ 2054087 h 3922643"/>
              <a:gd name="connsiteX101" fmla="*/ 4399721 w 6970678"/>
              <a:gd name="connsiteY101" fmla="*/ 2027583 h 3922643"/>
              <a:gd name="connsiteX102" fmla="*/ 4465982 w 6970678"/>
              <a:gd name="connsiteY102" fmla="*/ 1987826 h 3922643"/>
              <a:gd name="connsiteX103" fmla="*/ 4492487 w 6970678"/>
              <a:gd name="connsiteY103" fmla="*/ 1961322 h 3922643"/>
              <a:gd name="connsiteX104" fmla="*/ 4625008 w 6970678"/>
              <a:gd name="connsiteY104" fmla="*/ 1895061 h 3922643"/>
              <a:gd name="connsiteX105" fmla="*/ 4717773 w 6970678"/>
              <a:gd name="connsiteY105" fmla="*/ 1842052 h 3922643"/>
              <a:gd name="connsiteX106" fmla="*/ 4757530 w 6970678"/>
              <a:gd name="connsiteY106" fmla="*/ 1815548 h 3922643"/>
              <a:gd name="connsiteX107" fmla="*/ 4810539 w 6970678"/>
              <a:gd name="connsiteY107" fmla="*/ 1789043 h 3922643"/>
              <a:gd name="connsiteX108" fmla="*/ 4903304 w 6970678"/>
              <a:gd name="connsiteY108" fmla="*/ 1736035 h 3922643"/>
              <a:gd name="connsiteX109" fmla="*/ 4969565 w 6970678"/>
              <a:gd name="connsiteY109" fmla="*/ 1683026 h 3922643"/>
              <a:gd name="connsiteX110" fmla="*/ 5022573 w 6970678"/>
              <a:gd name="connsiteY110" fmla="*/ 1630017 h 3922643"/>
              <a:gd name="connsiteX111" fmla="*/ 5088834 w 6970678"/>
              <a:gd name="connsiteY111" fmla="*/ 1616765 h 3922643"/>
              <a:gd name="connsiteX112" fmla="*/ 5194852 w 6970678"/>
              <a:gd name="connsiteY112" fmla="*/ 1577009 h 3922643"/>
              <a:gd name="connsiteX113" fmla="*/ 5247860 w 6970678"/>
              <a:gd name="connsiteY113" fmla="*/ 1563756 h 3922643"/>
              <a:gd name="connsiteX114" fmla="*/ 5327373 w 6970678"/>
              <a:gd name="connsiteY114" fmla="*/ 1537252 h 3922643"/>
              <a:gd name="connsiteX115" fmla="*/ 5393634 w 6970678"/>
              <a:gd name="connsiteY115" fmla="*/ 1497496 h 3922643"/>
              <a:gd name="connsiteX116" fmla="*/ 5486400 w 6970678"/>
              <a:gd name="connsiteY116" fmla="*/ 1484243 h 3922643"/>
              <a:gd name="connsiteX117" fmla="*/ 5671930 w 6970678"/>
              <a:gd name="connsiteY117" fmla="*/ 1431235 h 3922643"/>
              <a:gd name="connsiteX118" fmla="*/ 5751443 w 6970678"/>
              <a:gd name="connsiteY118" fmla="*/ 1404730 h 3922643"/>
              <a:gd name="connsiteX119" fmla="*/ 5791200 w 6970678"/>
              <a:gd name="connsiteY119" fmla="*/ 1391478 h 3922643"/>
              <a:gd name="connsiteX120" fmla="*/ 6109252 w 6970678"/>
              <a:gd name="connsiteY120" fmla="*/ 1338470 h 3922643"/>
              <a:gd name="connsiteX121" fmla="*/ 6228521 w 6970678"/>
              <a:gd name="connsiteY121" fmla="*/ 1298713 h 3922643"/>
              <a:gd name="connsiteX122" fmla="*/ 6294782 w 6970678"/>
              <a:gd name="connsiteY122" fmla="*/ 1272209 h 3922643"/>
              <a:gd name="connsiteX123" fmla="*/ 6387547 w 6970678"/>
              <a:gd name="connsiteY123" fmla="*/ 1245704 h 3922643"/>
              <a:gd name="connsiteX124" fmla="*/ 6440556 w 6970678"/>
              <a:gd name="connsiteY124" fmla="*/ 1219200 h 3922643"/>
              <a:gd name="connsiteX125" fmla="*/ 6520069 w 6970678"/>
              <a:gd name="connsiteY125" fmla="*/ 1205948 h 3922643"/>
              <a:gd name="connsiteX126" fmla="*/ 6626087 w 6970678"/>
              <a:gd name="connsiteY126" fmla="*/ 1192696 h 3922643"/>
              <a:gd name="connsiteX127" fmla="*/ 6718852 w 6970678"/>
              <a:gd name="connsiteY127" fmla="*/ 1179443 h 3922643"/>
              <a:gd name="connsiteX128" fmla="*/ 6864626 w 6970678"/>
              <a:gd name="connsiteY128" fmla="*/ 1086678 h 3922643"/>
              <a:gd name="connsiteX129" fmla="*/ 6904382 w 6970678"/>
              <a:gd name="connsiteY129" fmla="*/ 1033670 h 3922643"/>
              <a:gd name="connsiteX130" fmla="*/ 6957391 w 6970678"/>
              <a:gd name="connsiteY130" fmla="*/ 967409 h 3922643"/>
              <a:gd name="connsiteX131" fmla="*/ 6970643 w 6970678"/>
              <a:gd name="connsiteY131" fmla="*/ 914400 h 3922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Lst>
            <a:rect l="l" t="t" r="r" b="b"/>
            <a:pathLst>
              <a:path w="6970678" h="3922643">
                <a:moveTo>
                  <a:pt x="0" y="0"/>
                </a:moveTo>
                <a:cubicBezTo>
                  <a:pt x="4417" y="22087"/>
                  <a:pt x="6129" y="44892"/>
                  <a:pt x="13252" y="66261"/>
                </a:cubicBezTo>
                <a:cubicBezTo>
                  <a:pt x="19499" y="85002"/>
                  <a:pt x="34079" y="100348"/>
                  <a:pt x="39756" y="119270"/>
                </a:cubicBezTo>
                <a:cubicBezTo>
                  <a:pt x="47477" y="145007"/>
                  <a:pt x="47738" y="172435"/>
                  <a:pt x="53008" y="198783"/>
                </a:cubicBezTo>
                <a:cubicBezTo>
                  <a:pt x="66818" y="267836"/>
                  <a:pt x="62671" y="232601"/>
                  <a:pt x="79513" y="291548"/>
                </a:cubicBezTo>
                <a:cubicBezTo>
                  <a:pt x="84517" y="309060"/>
                  <a:pt x="85591" y="327815"/>
                  <a:pt x="92765" y="344556"/>
                </a:cubicBezTo>
                <a:cubicBezTo>
                  <a:pt x="99039" y="359195"/>
                  <a:pt x="111367" y="370484"/>
                  <a:pt x="119269" y="384313"/>
                </a:cubicBezTo>
                <a:cubicBezTo>
                  <a:pt x="129070" y="401465"/>
                  <a:pt x="134815" y="420885"/>
                  <a:pt x="145773" y="437322"/>
                </a:cubicBezTo>
                <a:cubicBezTo>
                  <a:pt x="152704" y="447718"/>
                  <a:pt x="164781" y="453831"/>
                  <a:pt x="172278" y="463826"/>
                </a:cubicBezTo>
                <a:cubicBezTo>
                  <a:pt x="191391" y="489309"/>
                  <a:pt x="225287" y="543339"/>
                  <a:pt x="225287" y="543339"/>
                </a:cubicBezTo>
                <a:cubicBezTo>
                  <a:pt x="229704" y="556591"/>
                  <a:pt x="232292" y="570602"/>
                  <a:pt x="238539" y="583096"/>
                </a:cubicBezTo>
                <a:cubicBezTo>
                  <a:pt x="245662" y="597342"/>
                  <a:pt x="258769" y="608213"/>
                  <a:pt x="265043" y="622852"/>
                </a:cubicBezTo>
                <a:cubicBezTo>
                  <a:pt x="272218" y="639593"/>
                  <a:pt x="273291" y="658348"/>
                  <a:pt x="278295" y="675861"/>
                </a:cubicBezTo>
                <a:cubicBezTo>
                  <a:pt x="282132" y="689292"/>
                  <a:pt x="287709" y="702186"/>
                  <a:pt x="291547" y="715617"/>
                </a:cubicBezTo>
                <a:cubicBezTo>
                  <a:pt x="296551" y="733130"/>
                  <a:pt x="299796" y="751113"/>
                  <a:pt x="304800" y="768626"/>
                </a:cubicBezTo>
                <a:cubicBezTo>
                  <a:pt x="308638" y="782058"/>
                  <a:pt x="314214" y="794951"/>
                  <a:pt x="318052" y="808383"/>
                </a:cubicBezTo>
                <a:cubicBezTo>
                  <a:pt x="323713" y="828196"/>
                  <a:pt x="333966" y="879967"/>
                  <a:pt x="344556" y="901148"/>
                </a:cubicBezTo>
                <a:cubicBezTo>
                  <a:pt x="351679" y="915394"/>
                  <a:pt x="362225" y="927652"/>
                  <a:pt x="371060" y="940904"/>
                </a:cubicBezTo>
                <a:cubicBezTo>
                  <a:pt x="375478" y="958574"/>
                  <a:pt x="376168" y="977622"/>
                  <a:pt x="384313" y="993913"/>
                </a:cubicBezTo>
                <a:cubicBezTo>
                  <a:pt x="398559" y="1022404"/>
                  <a:pt x="419652" y="1046922"/>
                  <a:pt x="437321" y="1073426"/>
                </a:cubicBezTo>
                <a:cubicBezTo>
                  <a:pt x="446156" y="1086678"/>
                  <a:pt x="456703" y="1098937"/>
                  <a:pt x="463826" y="1113183"/>
                </a:cubicBezTo>
                <a:cubicBezTo>
                  <a:pt x="472661" y="1130852"/>
                  <a:pt x="482548" y="1148033"/>
                  <a:pt x="490330" y="1166191"/>
                </a:cubicBezTo>
                <a:cubicBezTo>
                  <a:pt x="495833" y="1179031"/>
                  <a:pt x="496395" y="1193970"/>
                  <a:pt x="503582" y="1205948"/>
                </a:cubicBezTo>
                <a:cubicBezTo>
                  <a:pt x="510010" y="1216662"/>
                  <a:pt x="522282" y="1222696"/>
                  <a:pt x="530087" y="1232452"/>
                </a:cubicBezTo>
                <a:cubicBezTo>
                  <a:pt x="540037" y="1244889"/>
                  <a:pt x="549468" y="1257963"/>
                  <a:pt x="556591" y="1272209"/>
                </a:cubicBezTo>
                <a:cubicBezTo>
                  <a:pt x="590997" y="1341022"/>
                  <a:pt x="544579" y="1286700"/>
                  <a:pt x="596347" y="1338470"/>
                </a:cubicBezTo>
                <a:cubicBezTo>
                  <a:pt x="629661" y="1438404"/>
                  <a:pt x="584721" y="1315217"/>
                  <a:pt x="636104" y="1417983"/>
                </a:cubicBezTo>
                <a:cubicBezTo>
                  <a:pt x="642351" y="1430477"/>
                  <a:pt x="643109" y="1445245"/>
                  <a:pt x="649356" y="1457739"/>
                </a:cubicBezTo>
                <a:cubicBezTo>
                  <a:pt x="656479" y="1471985"/>
                  <a:pt x="668737" y="1483250"/>
                  <a:pt x="675860" y="1497496"/>
                </a:cubicBezTo>
                <a:cubicBezTo>
                  <a:pt x="682107" y="1509990"/>
                  <a:pt x="681364" y="1525629"/>
                  <a:pt x="689113" y="1537252"/>
                </a:cubicBezTo>
                <a:cubicBezTo>
                  <a:pt x="699509" y="1552846"/>
                  <a:pt x="716871" y="1562611"/>
                  <a:pt x="728869" y="1577009"/>
                </a:cubicBezTo>
                <a:cubicBezTo>
                  <a:pt x="812450" y="1677307"/>
                  <a:pt x="704772" y="1566164"/>
                  <a:pt x="781878" y="1643270"/>
                </a:cubicBezTo>
                <a:cubicBezTo>
                  <a:pt x="812263" y="1734424"/>
                  <a:pt x="770703" y="1623714"/>
                  <a:pt x="834887" y="1736035"/>
                </a:cubicBezTo>
                <a:cubicBezTo>
                  <a:pt x="841818" y="1748163"/>
                  <a:pt x="839758" y="1764616"/>
                  <a:pt x="848139" y="1775791"/>
                </a:cubicBezTo>
                <a:cubicBezTo>
                  <a:pt x="866880" y="1800780"/>
                  <a:pt x="892313" y="1819965"/>
                  <a:pt x="914400" y="1842052"/>
                </a:cubicBezTo>
                <a:cubicBezTo>
                  <a:pt x="927652" y="1855304"/>
                  <a:pt x="942911" y="1866816"/>
                  <a:pt x="954156" y="1881809"/>
                </a:cubicBezTo>
                <a:cubicBezTo>
                  <a:pt x="967408" y="1899478"/>
                  <a:pt x="979539" y="1918047"/>
                  <a:pt x="993913" y="1934817"/>
                </a:cubicBezTo>
                <a:cubicBezTo>
                  <a:pt x="1006110" y="1949047"/>
                  <a:pt x="1022163" y="1959780"/>
                  <a:pt x="1033669" y="1974574"/>
                </a:cubicBezTo>
                <a:cubicBezTo>
                  <a:pt x="1053226" y="1999718"/>
                  <a:pt x="1064154" y="2031563"/>
                  <a:pt x="1086678" y="2054087"/>
                </a:cubicBezTo>
                <a:cubicBezTo>
                  <a:pt x="1137696" y="2105105"/>
                  <a:pt x="1116038" y="2078249"/>
                  <a:pt x="1152939" y="2133600"/>
                </a:cubicBezTo>
                <a:cubicBezTo>
                  <a:pt x="1157356" y="2146852"/>
                  <a:pt x="1159944" y="2160862"/>
                  <a:pt x="1166191" y="2173356"/>
                </a:cubicBezTo>
                <a:cubicBezTo>
                  <a:pt x="1173314" y="2187602"/>
                  <a:pt x="1186226" y="2198559"/>
                  <a:pt x="1192695" y="2213113"/>
                </a:cubicBezTo>
                <a:cubicBezTo>
                  <a:pt x="1204042" y="2238643"/>
                  <a:pt x="1219200" y="2292626"/>
                  <a:pt x="1219200" y="2292626"/>
                </a:cubicBezTo>
                <a:cubicBezTo>
                  <a:pt x="1214782" y="2341217"/>
                  <a:pt x="1214426" y="2390351"/>
                  <a:pt x="1205947" y="2438400"/>
                </a:cubicBezTo>
                <a:cubicBezTo>
                  <a:pt x="1201092" y="2465913"/>
                  <a:pt x="1188278" y="2491409"/>
                  <a:pt x="1179443" y="2517913"/>
                </a:cubicBezTo>
                <a:lnTo>
                  <a:pt x="1152939" y="2597426"/>
                </a:lnTo>
                <a:cubicBezTo>
                  <a:pt x="1148522" y="2610678"/>
                  <a:pt x="1143075" y="2623631"/>
                  <a:pt x="1139687" y="2637183"/>
                </a:cubicBezTo>
                <a:cubicBezTo>
                  <a:pt x="1135269" y="2654852"/>
                  <a:pt x="1130385" y="2672412"/>
                  <a:pt x="1126434" y="2690191"/>
                </a:cubicBezTo>
                <a:cubicBezTo>
                  <a:pt x="1092772" y="2841665"/>
                  <a:pt x="1132260" y="2680138"/>
                  <a:pt x="1099930" y="2809461"/>
                </a:cubicBezTo>
                <a:cubicBezTo>
                  <a:pt x="1104347" y="2919896"/>
                  <a:pt x="1105308" y="3030523"/>
                  <a:pt x="1113182" y="3140765"/>
                </a:cubicBezTo>
                <a:cubicBezTo>
                  <a:pt x="1114177" y="3154699"/>
                  <a:pt x="1119247" y="3168544"/>
                  <a:pt x="1126434" y="3180522"/>
                </a:cubicBezTo>
                <a:cubicBezTo>
                  <a:pt x="1132862" y="3191236"/>
                  <a:pt x="1144104" y="3198191"/>
                  <a:pt x="1152939" y="3207026"/>
                </a:cubicBezTo>
                <a:cubicBezTo>
                  <a:pt x="1186955" y="3343093"/>
                  <a:pt x="1140721" y="3174444"/>
                  <a:pt x="1192695" y="3313043"/>
                </a:cubicBezTo>
                <a:cubicBezTo>
                  <a:pt x="1199090" y="3330097"/>
                  <a:pt x="1200943" y="3348539"/>
                  <a:pt x="1205947" y="3366052"/>
                </a:cubicBezTo>
                <a:cubicBezTo>
                  <a:pt x="1215439" y="3399273"/>
                  <a:pt x="1227106" y="3429061"/>
                  <a:pt x="1245704" y="3458817"/>
                </a:cubicBezTo>
                <a:cubicBezTo>
                  <a:pt x="1276121" y="3507485"/>
                  <a:pt x="1297371" y="3523737"/>
                  <a:pt x="1338469" y="3564835"/>
                </a:cubicBezTo>
                <a:lnTo>
                  <a:pt x="1378226" y="3604591"/>
                </a:lnTo>
                <a:cubicBezTo>
                  <a:pt x="1387061" y="3613426"/>
                  <a:pt x="1397233" y="3621101"/>
                  <a:pt x="1404730" y="3631096"/>
                </a:cubicBezTo>
                <a:cubicBezTo>
                  <a:pt x="1422194" y="3654380"/>
                  <a:pt x="1445722" y="3690955"/>
                  <a:pt x="1470991" y="3710609"/>
                </a:cubicBezTo>
                <a:cubicBezTo>
                  <a:pt x="1570821" y="3788256"/>
                  <a:pt x="1551302" y="3766747"/>
                  <a:pt x="1656521" y="3829878"/>
                </a:cubicBezTo>
                <a:cubicBezTo>
                  <a:pt x="1670179" y="3838073"/>
                  <a:pt x="1682032" y="3849260"/>
                  <a:pt x="1696278" y="3856383"/>
                </a:cubicBezTo>
                <a:cubicBezTo>
                  <a:pt x="1708436" y="3862462"/>
                  <a:pt x="1779357" y="3890405"/>
                  <a:pt x="1802295" y="3896139"/>
                </a:cubicBezTo>
                <a:cubicBezTo>
                  <a:pt x="1913305" y="3923891"/>
                  <a:pt x="1986605" y="3915604"/>
                  <a:pt x="2120347" y="3922643"/>
                </a:cubicBezTo>
                <a:cubicBezTo>
                  <a:pt x="2173356" y="3918226"/>
                  <a:pt x="2226769" y="3917281"/>
                  <a:pt x="2279373" y="3909391"/>
                </a:cubicBezTo>
                <a:cubicBezTo>
                  <a:pt x="2315397" y="3903987"/>
                  <a:pt x="2385391" y="3882887"/>
                  <a:pt x="2385391" y="3882887"/>
                </a:cubicBezTo>
                <a:cubicBezTo>
                  <a:pt x="2499324" y="3806932"/>
                  <a:pt x="2355172" y="3897997"/>
                  <a:pt x="2464904" y="3843130"/>
                </a:cubicBezTo>
                <a:cubicBezTo>
                  <a:pt x="2479149" y="3836007"/>
                  <a:pt x="2490415" y="3823749"/>
                  <a:pt x="2504660" y="3816626"/>
                </a:cubicBezTo>
                <a:cubicBezTo>
                  <a:pt x="2575889" y="3781012"/>
                  <a:pt x="2562692" y="3795493"/>
                  <a:pt x="2637182" y="3776870"/>
                </a:cubicBezTo>
                <a:cubicBezTo>
                  <a:pt x="2650734" y="3773482"/>
                  <a:pt x="2663507" y="3767455"/>
                  <a:pt x="2676939" y="3763617"/>
                </a:cubicBezTo>
                <a:cubicBezTo>
                  <a:pt x="2694451" y="3758613"/>
                  <a:pt x="2712278" y="3754782"/>
                  <a:pt x="2729947" y="3750365"/>
                </a:cubicBezTo>
                <a:cubicBezTo>
                  <a:pt x="2810121" y="3670194"/>
                  <a:pt x="2685962" y="3804150"/>
                  <a:pt x="2769704" y="3657600"/>
                </a:cubicBezTo>
                <a:cubicBezTo>
                  <a:pt x="2777606" y="3643772"/>
                  <a:pt x="2797474" y="3641584"/>
                  <a:pt x="2809460" y="3631096"/>
                </a:cubicBezTo>
                <a:cubicBezTo>
                  <a:pt x="2832967" y="3610527"/>
                  <a:pt x="2853634" y="3586922"/>
                  <a:pt x="2875721" y="3564835"/>
                </a:cubicBezTo>
                <a:lnTo>
                  <a:pt x="2875721" y="3564835"/>
                </a:lnTo>
                <a:cubicBezTo>
                  <a:pt x="2884556" y="3547165"/>
                  <a:pt x="2894444" y="3529984"/>
                  <a:pt x="2902226" y="3511826"/>
                </a:cubicBezTo>
                <a:cubicBezTo>
                  <a:pt x="2907729" y="3498987"/>
                  <a:pt x="2909231" y="3484564"/>
                  <a:pt x="2915478" y="3472070"/>
                </a:cubicBezTo>
                <a:cubicBezTo>
                  <a:pt x="2926997" y="3449032"/>
                  <a:pt x="2941982" y="3427896"/>
                  <a:pt x="2955234" y="3405809"/>
                </a:cubicBezTo>
                <a:cubicBezTo>
                  <a:pt x="2967116" y="3358282"/>
                  <a:pt x="2962961" y="3349649"/>
                  <a:pt x="2994991" y="3313043"/>
                </a:cubicBezTo>
                <a:cubicBezTo>
                  <a:pt x="3015560" y="3289536"/>
                  <a:pt x="3039165" y="3268870"/>
                  <a:pt x="3061252" y="3246783"/>
                </a:cubicBezTo>
                <a:cubicBezTo>
                  <a:pt x="3070087" y="3237948"/>
                  <a:pt x="3080825" y="3230674"/>
                  <a:pt x="3087756" y="3220278"/>
                </a:cubicBezTo>
                <a:lnTo>
                  <a:pt x="3140765" y="3140765"/>
                </a:lnTo>
                <a:cubicBezTo>
                  <a:pt x="3145182" y="3127513"/>
                  <a:pt x="3145898" y="3112376"/>
                  <a:pt x="3154017" y="3101009"/>
                </a:cubicBezTo>
                <a:cubicBezTo>
                  <a:pt x="3168541" y="3080675"/>
                  <a:pt x="3193165" y="3068792"/>
                  <a:pt x="3207026" y="3048000"/>
                </a:cubicBezTo>
                <a:cubicBezTo>
                  <a:pt x="3236664" y="3003542"/>
                  <a:pt x="3233431" y="2998834"/>
                  <a:pt x="3286539" y="2968487"/>
                </a:cubicBezTo>
                <a:cubicBezTo>
                  <a:pt x="3298667" y="2961557"/>
                  <a:pt x="3313530" y="2960908"/>
                  <a:pt x="3326295" y="2955235"/>
                </a:cubicBezTo>
                <a:cubicBezTo>
                  <a:pt x="3365353" y="2937876"/>
                  <a:pt x="3455266" y="2892525"/>
                  <a:pt x="3485321" y="2862470"/>
                </a:cubicBezTo>
                <a:cubicBezTo>
                  <a:pt x="3494156" y="2853635"/>
                  <a:pt x="3503827" y="2845564"/>
                  <a:pt x="3511826" y="2835965"/>
                </a:cubicBezTo>
                <a:cubicBezTo>
                  <a:pt x="3525966" y="2818997"/>
                  <a:pt x="3535964" y="2798574"/>
                  <a:pt x="3551582" y="2782956"/>
                </a:cubicBezTo>
                <a:cubicBezTo>
                  <a:pt x="3562844" y="2771694"/>
                  <a:pt x="3578597" y="2766008"/>
                  <a:pt x="3591339" y="2756452"/>
                </a:cubicBezTo>
                <a:cubicBezTo>
                  <a:pt x="3613967" y="2739481"/>
                  <a:pt x="3634972" y="2720414"/>
                  <a:pt x="3657600" y="2703443"/>
                </a:cubicBezTo>
                <a:cubicBezTo>
                  <a:pt x="3670342" y="2693887"/>
                  <a:pt x="3685121" y="2687135"/>
                  <a:pt x="3697356" y="2676939"/>
                </a:cubicBezTo>
                <a:cubicBezTo>
                  <a:pt x="3711754" y="2664941"/>
                  <a:pt x="3722319" y="2648689"/>
                  <a:pt x="3737113" y="2637183"/>
                </a:cubicBezTo>
                <a:cubicBezTo>
                  <a:pt x="3762257" y="2617626"/>
                  <a:pt x="3794102" y="2606698"/>
                  <a:pt x="3816626" y="2584174"/>
                </a:cubicBezTo>
                <a:cubicBezTo>
                  <a:pt x="3894149" y="2506651"/>
                  <a:pt x="3856897" y="2535239"/>
                  <a:pt x="3922643" y="2491409"/>
                </a:cubicBezTo>
                <a:cubicBezTo>
                  <a:pt x="3953720" y="2398176"/>
                  <a:pt x="3913274" y="2513269"/>
                  <a:pt x="3962400" y="2398643"/>
                </a:cubicBezTo>
                <a:cubicBezTo>
                  <a:pt x="3978518" y="2361035"/>
                  <a:pt x="3974187" y="2341839"/>
                  <a:pt x="4002156" y="2305878"/>
                </a:cubicBezTo>
                <a:cubicBezTo>
                  <a:pt x="4021333" y="2281222"/>
                  <a:pt x="4051091" y="2265607"/>
                  <a:pt x="4068417" y="2239617"/>
                </a:cubicBezTo>
                <a:cubicBezTo>
                  <a:pt x="4077252" y="2226365"/>
                  <a:pt x="4084433" y="2211847"/>
                  <a:pt x="4094921" y="2199861"/>
                </a:cubicBezTo>
                <a:cubicBezTo>
                  <a:pt x="4121860" y="2169074"/>
                  <a:pt x="4175042" y="2116214"/>
                  <a:pt x="4214191" y="2093843"/>
                </a:cubicBezTo>
                <a:cubicBezTo>
                  <a:pt x="4226319" y="2086912"/>
                  <a:pt x="4240695" y="2085008"/>
                  <a:pt x="4253947" y="2080591"/>
                </a:cubicBezTo>
                <a:cubicBezTo>
                  <a:pt x="4262782" y="2071756"/>
                  <a:pt x="4269277" y="2059675"/>
                  <a:pt x="4280452" y="2054087"/>
                </a:cubicBezTo>
                <a:cubicBezTo>
                  <a:pt x="4292930" y="2047848"/>
                  <a:pt x="4392750" y="2028977"/>
                  <a:pt x="4399721" y="2027583"/>
                </a:cubicBezTo>
                <a:cubicBezTo>
                  <a:pt x="4466877" y="1960427"/>
                  <a:pt x="4379968" y="2039433"/>
                  <a:pt x="4465982" y="1987826"/>
                </a:cubicBezTo>
                <a:cubicBezTo>
                  <a:pt x="4476696" y="1981398"/>
                  <a:pt x="4482091" y="1968253"/>
                  <a:pt x="4492487" y="1961322"/>
                </a:cubicBezTo>
                <a:cubicBezTo>
                  <a:pt x="4567413" y="1911372"/>
                  <a:pt x="4563220" y="1915657"/>
                  <a:pt x="4625008" y="1895061"/>
                </a:cubicBezTo>
                <a:cubicBezTo>
                  <a:pt x="4676512" y="1843557"/>
                  <a:pt x="4624341" y="1888768"/>
                  <a:pt x="4717773" y="1842052"/>
                </a:cubicBezTo>
                <a:cubicBezTo>
                  <a:pt x="4732019" y="1834929"/>
                  <a:pt x="4743701" y="1823450"/>
                  <a:pt x="4757530" y="1815548"/>
                </a:cubicBezTo>
                <a:cubicBezTo>
                  <a:pt x="4774682" y="1805747"/>
                  <a:pt x="4793787" y="1799513"/>
                  <a:pt x="4810539" y="1789043"/>
                </a:cubicBezTo>
                <a:cubicBezTo>
                  <a:pt x="4902228" y="1731737"/>
                  <a:pt x="4825197" y="1762070"/>
                  <a:pt x="4903304" y="1736035"/>
                </a:cubicBezTo>
                <a:cubicBezTo>
                  <a:pt x="4993520" y="1645816"/>
                  <a:pt x="4852552" y="1783323"/>
                  <a:pt x="4969565" y="1683026"/>
                </a:cubicBezTo>
                <a:cubicBezTo>
                  <a:pt x="4988538" y="1666764"/>
                  <a:pt x="5000729" y="1642153"/>
                  <a:pt x="5022573" y="1630017"/>
                </a:cubicBezTo>
                <a:cubicBezTo>
                  <a:pt x="5042263" y="1619078"/>
                  <a:pt x="5067306" y="1623389"/>
                  <a:pt x="5088834" y="1616765"/>
                </a:cubicBezTo>
                <a:cubicBezTo>
                  <a:pt x="5124907" y="1605666"/>
                  <a:pt x="5159046" y="1588944"/>
                  <a:pt x="5194852" y="1577009"/>
                </a:cubicBezTo>
                <a:cubicBezTo>
                  <a:pt x="5212131" y="1571249"/>
                  <a:pt x="5230415" y="1568990"/>
                  <a:pt x="5247860" y="1563756"/>
                </a:cubicBezTo>
                <a:cubicBezTo>
                  <a:pt x="5274620" y="1555728"/>
                  <a:pt x="5301939" y="1548813"/>
                  <a:pt x="5327373" y="1537252"/>
                </a:cubicBezTo>
                <a:cubicBezTo>
                  <a:pt x="5350822" y="1526594"/>
                  <a:pt x="5369198" y="1505641"/>
                  <a:pt x="5393634" y="1497496"/>
                </a:cubicBezTo>
                <a:cubicBezTo>
                  <a:pt x="5423267" y="1487618"/>
                  <a:pt x="5455478" y="1488661"/>
                  <a:pt x="5486400" y="1484243"/>
                </a:cubicBezTo>
                <a:cubicBezTo>
                  <a:pt x="5726907" y="1394054"/>
                  <a:pt x="5477352" y="1479880"/>
                  <a:pt x="5671930" y="1431235"/>
                </a:cubicBezTo>
                <a:cubicBezTo>
                  <a:pt x="5699034" y="1424459"/>
                  <a:pt x="5724939" y="1413565"/>
                  <a:pt x="5751443" y="1404730"/>
                </a:cubicBezTo>
                <a:cubicBezTo>
                  <a:pt x="5764695" y="1400313"/>
                  <a:pt x="5777589" y="1394619"/>
                  <a:pt x="5791200" y="1391478"/>
                </a:cubicBezTo>
                <a:cubicBezTo>
                  <a:pt x="6011020" y="1340751"/>
                  <a:pt x="5904785" y="1357058"/>
                  <a:pt x="6109252" y="1338470"/>
                </a:cubicBezTo>
                <a:cubicBezTo>
                  <a:pt x="6149008" y="1325218"/>
                  <a:pt x="6189611" y="1314277"/>
                  <a:pt x="6228521" y="1298713"/>
                </a:cubicBezTo>
                <a:cubicBezTo>
                  <a:pt x="6250608" y="1289878"/>
                  <a:pt x="6272214" y="1279732"/>
                  <a:pt x="6294782" y="1272209"/>
                </a:cubicBezTo>
                <a:cubicBezTo>
                  <a:pt x="6325291" y="1262039"/>
                  <a:pt x="6357324" y="1256694"/>
                  <a:pt x="6387547" y="1245704"/>
                </a:cubicBezTo>
                <a:cubicBezTo>
                  <a:pt x="6406113" y="1238953"/>
                  <a:pt x="6421634" y="1224877"/>
                  <a:pt x="6440556" y="1219200"/>
                </a:cubicBezTo>
                <a:cubicBezTo>
                  <a:pt x="6466293" y="1211479"/>
                  <a:pt x="6493469" y="1209748"/>
                  <a:pt x="6520069" y="1205948"/>
                </a:cubicBezTo>
                <a:cubicBezTo>
                  <a:pt x="6555325" y="1200911"/>
                  <a:pt x="6590785" y="1197403"/>
                  <a:pt x="6626087" y="1192696"/>
                </a:cubicBezTo>
                <a:lnTo>
                  <a:pt x="6718852" y="1179443"/>
                </a:lnTo>
                <a:cubicBezTo>
                  <a:pt x="6778897" y="1159428"/>
                  <a:pt x="6815796" y="1151785"/>
                  <a:pt x="6864626" y="1086678"/>
                </a:cubicBezTo>
                <a:cubicBezTo>
                  <a:pt x="6877878" y="1069009"/>
                  <a:pt x="6890242" y="1050637"/>
                  <a:pt x="6904382" y="1033670"/>
                </a:cubicBezTo>
                <a:cubicBezTo>
                  <a:pt x="6967326" y="958137"/>
                  <a:pt x="6891862" y="1065702"/>
                  <a:pt x="6957391" y="967409"/>
                </a:cubicBezTo>
                <a:cubicBezTo>
                  <a:pt x="6972040" y="923461"/>
                  <a:pt x="6970643" y="941621"/>
                  <a:pt x="6970643" y="914400"/>
                </a:cubicBezTo>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Freeform: Shape 71"/>
          <p:cNvSpPr/>
          <p:nvPr/>
        </p:nvSpPr>
        <p:spPr>
          <a:xfrm>
            <a:off x="3339548" y="821635"/>
            <a:ext cx="3882887" cy="5247861"/>
          </a:xfrm>
          <a:custGeom>
            <a:avLst/>
            <a:gdLst>
              <a:gd name="connsiteX0" fmla="*/ 3882887 w 3882887"/>
              <a:gd name="connsiteY0" fmla="*/ 0 h 5247861"/>
              <a:gd name="connsiteX1" fmla="*/ 3869635 w 3882887"/>
              <a:gd name="connsiteY1" fmla="*/ 265043 h 5247861"/>
              <a:gd name="connsiteX2" fmla="*/ 3856382 w 3882887"/>
              <a:gd name="connsiteY2" fmla="*/ 304800 h 5247861"/>
              <a:gd name="connsiteX3" fmla="*/ 3843130 w 3882887"/>
              <a:gd name="connsiteY3" fmla="*/ 384313 h 5247861"/>
              <a:gd name="connsiteX4" fmla="*/ 3816626 w 3882887"/>
              <a:gd name="connsiteY4" fmla="*/ 463826 h 5247861"/>
              <a:gd name="connsiteX5" fmla="*/ 3790122 w 3882887"/>
              <a:gd name="connsiteY5" fmla="*/ 503582 h 5247861"/>
              <a:gd name="connsiteX6" fmla="*/ 3737113 w 3882887"/>
              <a:gd name="connsiteY6" fmla="*/ 583095 h 5247861"/>
              <a:gd name="connsiteX7" fmla="*/ 3710609 w 3882887"/>
              <a:gd name="connsiteY7" fmla="*/ 675861 h 5247861"/>
              <a:gd name="connsiteX8" fmla="*/ 3697356 w 3882887"/>
              <a:gd name="connsiteY8" fmla="*/ 728869 h 5247861"/>
              <a:gd name="connsiteX9" fmla="*/ 3670852 w 3882887"/>
              <a:gd name="connsiteY9" fmla="*/ 755374 h 5247861"/>
              <a:gd name="connsiteX10" fmla="*/ 3657600 w 3882887"/>
              <a:gd name="connsiteY10" fmla="*/ 874643 h 5247861"/>
              <a:gd name="connsiteX11" fmla="*/ 3617843 w 3882887"/>
              <a:gd name="connsiteY11" fmla="*/ 967408 h 5247861"/>
              <a:gd name="connsiteX12" fmla="*/ 3498574 w 3882887"/>
              <a:gd name="connsiteY12" fmla="*/ 1099930 h 5247861"/>
              <a:gd name="connsiteX13" fmla="*/ 3458817 w 3882887"/>
              <a:gd name="connsiteY13" fmla="*/ 1126435 h 5247861"/>
              <a:gd name="connsiteX14" fmla="*/ 3419061 w 3882887"/>
              <a:gd name="connsiteY14" fmla="*/ 1192695 h 5247861"/>
              <a:gd name="connsiteX15" fmla="*/ 3339548 w 3882887"/>
              <a:gd name="connsiteY15" fmla="*/ 1298713 h 5247861"/>
              <a:gd name="connsiteX16" fmla="*/ 3313043 w 3882887"/>
              <a:gd name="connsiteY16" fmla="*/ 1378226 h 5247861"/>
              <a:gd name="connsiteX17" fmla="*/ 3299791 w 3882887"/>
              <a:gd name="connsiteY17" fmla="*/ 1444487 h 5247861"/>
              <a:gd name="connsiteX18" fmla="*/ 3273287 w 3882887"/>
              <a:gd name="connsiteY18" fmla="*/ 1497495 h 5247861"/>
              <a:gd name="connsiteX19" fmla="*/ 3246782 w 3882887"/>
              <a:gd name="connsiteY19" fmla="*/ 1563756 h 5247861"/>
              <a:gd name="connsiteX20" fmla="*/ 3220278 w 3882887"/>
              <a:gd name="connsiteY20" fmla="*/ 1842052 h 5247861"/>
              <a:gd name="connsiteX21" fmla="*/ 3207026 w 3882887"/>
              <a:gd name="connsiteY21" fmla="*/ 1881808 h 5247861"/>
              <a:gd name="connsiteX22" fmla="*/ 3154017 w 3882887"/>
              <a:gd name="connsiteY22" fmla="*/ 1934817 h 5247861"/>
              <a:gd name="connsiteX23" fmla="*/ 3061252 w 3882887"/>
              <a:gd name="connsiteY23" fmla="*/ 2054087 h 5247861"/>
              <a:gd name="connsiteX24" fmla="*/ 3008243 w 3882887"/>
              <a:gd name="connsiteY24" fmla="*/ 2120348 h 5247861"/>
              <a:gd name="connsiteX25" fmla="*/ 2968487 w 3882887"/>
              <a:gd name="connsiteY25" fmla="*/ 2199861 h 5247861"/>
              <a:gd name="connsiteX26" fmla="*/ 2928730 w 3882887"/>
              <a:gd name="connsiteY26" fmla="*/ 2266122 h 5247861"/>
              <a:gd name="connsiteX27" fmla="*/ 2888974 w 3882887"/>
              <a:gd name="connsiteY27" fmla="*/ 2425148 h 5247861"/>
              <a:gd name="connsiteX28" fmla="*/ 2862469 w 3882887"/>
              <a:gd name="connsiteY28" fmla="*/ 2491408 h 5247861"/>
              <a:gd name="connsiteX29" fmla="*/ 2822713 w 3882887"/>
              <a:gd name="connsiteY29" fmla="*/ 2517913 h 5247861"/>
              <a:gd name="connsiteX30" fmla="*/ 2769704 w 3882887"/>
              <a:gd name="connsiteY30" fmla="*/ 2597426 h 5247861"/>
              <a:gd name="connsiteX31" fmla="*/ 2743200 w 3882887"/>
              <a:gd name="connsiteY31" fmla="*/ 2637182 h 5247861"/>
              <a:gd name="connsiteX32" fmla="*/ 2716695 w 3882887"/>
              <a:gd name="connsiteY32" fmla="*/ 2690191 h 5247861"/>
              <a:gd name="connsiteX33" fmla="*/ 2690191 w 3882887"/>
              <a:gd name="connsiteY33" fmla="*/ 2796208 h 5247861"/>
              <a:gd name="connsiteX34" fmla="*/ 2663687 w 3882887"/>
              <a:gd name="connsiteY34" fmla="*/ 2915478 h 5247861"/>
              <a:gd name="connsiteX35" fmla="*/ 2610678 w 3882887"/>
              <a:gd name="connsiteY35" fmla="*/ 2994991 h 5247861"/>
              <a:gd name="connsiteX36" fmla="*/ 2517913 w 3882887"/>
              <a:gd name="connsiteY36" fmla="*/ 3114261 h 5247861"/>
              <a:gd name="connsiteX37" fmla="*/ 2451652 w 3882887"/>
              <a:gd name="connsiteY37" fmla="*/ 3193774 h 5247861"/>
              <a:gd name="connsiteX38" fmla="*/ 2372139 w 3882887"/>
              <a:gd name="connsiteY38" fmla="*/ 3299791 h 5247861"/>
              <a:gd name="connsiteX39" fmla="*/ 2319130 w 3882887"/>
              <a:gd name="connsiteY39" fmla="*/ 3366052 h 5247861"/>
              <a:gd name="connsiteX40" fmla="*/ 2292626 w 3882887"/>
              <a:gd name="connsiteY40" fmla="*/ 3419061 h 5247861"/>
              <a:gd name="connsiteX41" fmla="*/ 2279374 w 3882887"/>
              <a:gd name="connsiteY41" fmla="*/ 3472069 h 5247861"/>
              <a:gd name="connsiteX42" fmla="*/ 2252869 w 3882887"/>
              <a:gd name="connsiteY42" fmla="*/ 3511826 h 5247861"/>
              <a:gd name="connsiteX43" fmla="*/ 2186609 w 3882887"/>
              <a:gd name="connsiteY43" fmla="*/ 3644348 h 5247861"/>
              <a:gd name="connsiteX44" fmla="*/ 2133600 w 3882887"/>
              <a:gd name="connsiteY44" fmla="*/ 3723861 h 5247861"/>
              <a:gd name="connsiteX45" fmla="*/ 2080591 w 3882887"/>
              <a:gd name="connsiteY45" fmla="*/ 3750365 h 5247861"/>
              <a:gd name="connsiteX46" fmla="*/ 2067339 w 3882887"/>
              <a:gd name="connsiteY46" fmla="*/ 3790122 h 5247861"/>
              <a:gd name="connsiteX47" fmla="*/ 1987826 w 3882887"/>
              <a:gd name="connsiteY47" fmla="*/ 3882887 h 5247861"/>
              <a:gd name="connsiteX48" fmla="*/ 1908313 w 3882887"/>
              <a:gd name="connsiteY48" fmla="*/ 3935895 h 5247861"/>
              <a:gd name="connsiteX49" fmla="*/ 1842052 w 3882887"/>
              <a:gd name="connsiteY49" fmla="*/ 3975652 h 5247861"/>
              <a:gd name="connsiteX50" fmla="*/ 1802295 w 3882887"/>
              <a:gd name="connsiteY50" fmla="*/ 4002156 h 5247861"/>
              <a:gd name="connsiteX51" fmla="*/ 1669774 w 3882887"/>
              <a:gd name="connsiteY51" fmla="*/ 4028661 h 5247861"/>
              <a:gd name="connsiteX52" fmla="*/ 1497495 w 3882887"/>
              <a:gd name="connsiteY52" fmla="*/ 3988904 h 5247861"/>
              <a:gd name="connsiteX53" fmla="*/ 1444487 w 3882887"/>
              <a:gd name="connsiteY53" fmla="*/ 3949148 h 5247861"/>
              <a:gd name="connsiteX54" fmla="*/ 1364974 w 3882887"/>
              <a:gd name="connsiteY54" fmla="*/ 3896139 h 5247861"/>
              <a:gd name="connsiteX55" fmla="*/ 1272209 w 3882887"/>
              <a:gd name="connsiteY55" fmla="*/ 3816626 h 5247861"/>
              <a:gd name="connsiteX56" fmla="*/ 1139687 w 3882887"/>
              <a:gd name="connsiteY56" fmla="*/ 3710608 h 5247861"/>
              <a:gd name="connsiteX57" fmla="*/ 1113182 w 3882887"/>
              <a:gd name="connsiteY57" fmla="*/ 3657600 h 5247861"/>
              <a:gd name="connsiteX58" fmla="*/ 967409 w 3882887"/>
              <a:gd name="connsiteY58" fmla="*/ 3591339 h 5247861"/>
              <a:gd name="connsiteX59" fmla="*/ 821635 w 3882887"/>
              <a:gd name="connsiteY59" fmla="*/ 3564835 h 5247861"/>
              <a:gd name="connsiteX60" fmla="*/ 755374 w 3882887"/>
              <a:gd name="connsiteY60" fmla="*/ 3551582 h 5247861"/>
              <a:gd name="connsiteX61" fmla="*/ 622852 w 3882887"/>
              <a:gd name="connsiteY61" fmla="*/ 3538330 h 5247861"/>
              <a:gd name="connsiteX62" fmla="*/ 516835 w 3882887"/>
              <a:gd name="connsiteY62" fmla="*/ 3511826 h 5247861"/>
              <a:gd name="connsiteX63" fmla="*/ 371061 w 3882887"/>
              <a:gd name="connsiteY63" fmla="*/ 3538330 h 5247861"/>
              <a:gd name="connsiteX64" fmla="*/ 238539 w 3882887"/>
              <a:gd name="connsiteY64" fmla="*/ 3604591 h 5247861"/>
              <a:gd name="connsiteX65" fmla="*/ 92765 w 3882887"/>
              <a:gd name="connsiteY65" fmla="*/ 3631095 h 5247861"/>
              <a:gd name="connsiteX66" fmla="*/ 26504 w 3882887"/>
              <a:gd name="connsiteY66" fmla="*/ 3710608 h 5247861"/>
              <a:gd name="connsiteX67" fmla="*/ 0 w 3882887"/>
              <a:gd name="connsiteY67" fmla="*/ 3829878 h 5247861"/>
              <a:gd name="connsiteX68" fmla="*/ 39756 w 3882887"/>
              <a:gd name="connsiteY68" fmla="*/ 4068417 h 5247861"/>
              <a:gd name="connsiteX69" fmla="*/ 92765 w 3882887"/>
              <a:gd name="connsiteY69" fmla="*/ 4121426 h 5247861"/>
              <a:gd name="connsiteX70" fmla="*/ 106017 w 3882887"/>
              <a:gd name="connsiteY70" fmla="*/ 4161182 h 5247861"/>
              <a:gd name="connsiteX71" fmla="*/ 172278 w 3882887"/>
              <a:gd name="connsiteY71" fmla="*/ 4253948 h 5247861"/>
              <a:gd name="connsiteX72" fmla="*/ 225287 w 3882887"/>
              <a:gd name="connsiteY72" fmla="*/ 4346713 h 5247861"/>
              <a:gd name="connsiteX73" fmla="*/ 265043 w 3882887"/>
              <a:gd name="connsiteY73" fmla="*/ 4399722 h 5247861"/>
              <a:gd name="connsiteX74" fmla="*/ 291548 w 3882887"/>
              <a:gd name="connsiteY74" fmla="*/ 4426226 h 5247861"/>
              <a:gd name="connsiteX75" fmla="*/ 357809 w 3882887"/>
              <a:gd name="connsiteY75" fmla="*/ 4465982 h 5247861"/>
              <a:gd name="connsiteX76" fmla="*/ 450574 w 3882887"/>
              <a:gd name="connsiteY76" fmla="*/ 4585252 h 5247861"/>
              <a:gd name="connsiteX77" fmla="*/ 477078 w 3882887"/>
              <a:gd name="connsiteY77" fmla="*/ 4625008 h 5247861"/>
              <a:gd name="connsiteX78" fmla="*/ 530087 w 3882887"/>
              <a:gd name="connsiteY78" fmla="*/ 4678017 h 5247861"/>
              <a:gd name="connsiteX79" fmla="*/ 596348 w 3882887"/>
              <a:gd name="connsiteY79" fmla="*/ 4744278 h 5247861"/>
              <a:gd name="connsiteX80" fmla="*/ 636104 w 3882887"/>
              <a:gd name="connsiteY80" fmla="*/ 4797287 h 5247861"/>
              <a:gd name="connsiteX81" fmla="*/ 689113 w 3882887"/>
              <a:gd name="connsiteY81" fmla="*/ 4837043 h 5247861"/>
              <a:gd name="connsiteX82" fmla="*/ 715617 w 3882887"/>
              <a:gd name="connsiteY82" fmla="*/ 4903304 h 5247861"/>
              <a:gd name="connsiteX83" fmla="*/ 781878 w 3882887"/>
              <a:gd name="connsiteY83" fmla="*/ 4969565 h 5247861"/>
              <a:gd name="connsiteX84" fmla="*/ 821635 w 3882887"/>
              <a:gd name="connsiteY84" fmla="*/ 5022574 h 5247861"/>
              <a:gd name="connsiteX85" fmla="*/ 861391 w 3882887"/>
              <a:gd name="connsiteY85" fmla="*/ 5102087 h 5247861"/>
              <a:gd name="connsiteX86" fmla="*/ 874643 w 3882887"/>
              <a:gd name="connsiteY86" fmla="*/ 5141843 h 5247861"/>
              <a:gd name="connsiteX87" fmla="*/ 861391 w 3882887"/>
              <a:gd name="connsiteY87" fmla="*/ 5208104 h 5247861"/>
              <a:gd name="connsiteX88" fmla="*/ 848139 w 3882887"/>
              <a:gd name="connsiteY88" fmla="*/ 5247861 h 5247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3882887" h="5247861">
                <a:moveTo>
                  <a:pt x="3882887" y="0"/>
                </a:moveTo>
                <a:cubicBezTo>
                  <a:pt x="3878470" y="88348"/>
                  <a:pt x="3877298" y="176918"/>
                  <a:pt x="3869635" y="265043"/>
                </a:cubicBezTo>
                <a:cubicBezTo>
                  <a:pt x="3868425" y="278960"/>
                  <a:pt x="3859412" y="291163"/>
                  <a:pt x="3856382" y="304800"/>
                </a:cubicBezTo>
                <a:cubicBezTo>
                  <a:pt x="3850553" y="331030"/>
                  <a:pt x="3849647" y="358245"/>
                  <a:pt x="3843130" y="384313"/>
                </a:cubicBezTo>
                <a:cubicBezTo>
                  <a:pt x="3836354" y="411417"/>
                  <a:pt x="3832123" y="440580"/>
                  <a:pt x="3816626" y="463826"/>
                </a:cubicBezTo>
                <a:cubicBezTo>
                  <a:pt x="3807791" y="477078"/>
                  <a:pt x="3797245" y="489337"/>
                  <a:pt x="3790122" y="503582"/>
                </a:cubicBezTo>
                <a:cubicBezTo>
                  <a:pt x="3751764" y="580296"/>
                  <a:pt x="3812476" y="507732"/>
                  <a:pt x="3737113" y="583095"/>
                </a:cubicBezTo>
                <a:cubicBezTo>
                  <a:pt x="3695702" y="748742"/>
                  <a:pt x="3748619" y="542829"/>
                  <a:pt x="3710609" y="675861"/>
                </a:cubicBezTo>
                <a:cubicBezTo>
                  <a:pt x="3705605" y="693373"/>
                  <a:pt x="3705501" y="712579"/>
                  <a:pt x="3697356" y="728869"/>
                </a:cubicBezTo>
                <a:cubicBezTo>
                  <a:pt x="3691768" y="740044"/>
                  <a:pt x="3679687" y="746539"/>
                  <a:pt x="3670852" y="755374"/>
                </a:cubicBezTo>
                <a:cubicBezTo>
                  <a:pt x="3666435" y="795130"/>
                  <a:pt x="3664176" y="835186"/>
                  <a:pt x="3657600" y="874643"/>
                </a:cubicBezTo>
                <a:cubicBezTo>
                  <a:pt x="3653227" y="900883"/>
                  <a:pt x="3629205" y="947525"/>
                  <a:pt x="3617843" y="967408"/>
                </a:cubicBezTo>
                <a:cubicBezTo>
                  <a:pt x="3590452" y="1015341"/>
                  <a:pt x="3538437" y="1073354"/>
                  <a:pt x="3498574" y="1099930"/>
                </a:cubicBezTo>
                <a:lnTo>
                  <a:pt x="3458817" y="1126435"/>
                </a:lnTo>
                <a:cubicBezTo>
                  <a:pt x="3445565" y="1148522"/>
                  <a:pt x="3434032" y="1171735"/>
                  <a:pt x="3419061" y="1192695"/>
                </a:cubicBezTo>
                <a:cubicBezTo>
                  <a:pt x="3379815" y="1247639"/>
                  <a:pt x="3374545" y="1193723"/>
                  <a:pt x="3339548" y="1298713"/>
                </a:cubicBezTo>
                <a:cubicBezTo>
                  <a:pt x="3330713" y="1325217"/>
                  <a:pt x="3318522" y="1350830"/>
                  <a:pt x="3313043" y="1378226"/>
                </a:cubicBezTo>
                <a:cubicBezTo>
                  <a:pt x="3308626" y="1400313"/>
                  <a:pt x="3306914" y="1423118"/>
                  <a:pt x="3299791" y="1444487"/>
                </a:cubicBezTo>
                <a:cubicBezTo>
                  <a:pt x="3293544" y="1463228"/>
                  <a:pt x="3281310" y="1479443"/>
                  <a:pt x="3273287" y="1497495"/>
                </a:cubicBezTo>
                <a:cubicBezTo>
                  <a:pt x="3263625" y="1519233"/>
                  <a:pt x="3255617" y="1541669"/>
                  <a:pt x="3246782" y="1563756"/>
                </a:cubicBezTo>
                <a:cubicBezTo>
                  <a:pt x="3237279" y="1725312"/>
                  <a:pt x="3250608" y="1735896"/>
                  <a:pt x="3220278" y="1842052"/>
                </a:cubicBezTo>
                <a:cubicBezTo>
                  <a:pt x="3216441" y="1855483"/>
                  <a:pt x="3215145" y="1870441"/>
                  <a:pt x="3207026" y="1881808"/>
                </a:cubicBezTo>
                <a:cubicBezTo>
                  <a:pt x="3192502" y="1902142"/>
                  <a:pt x="3154017" y="1934817"/>
                  <a:pt x="3154017" y="1934817"/>
                </a:cubicBezTo>
                <a:cubicBezTo>
                  <a:pt x="3124153" y="2024410"/>
                  <a:pt x="3163412" y="1926388"/>
                  <a:pt x="3061252" y="2054087"/>
                </a:cubicBezTo>
                <a:lnTo>
                  <a:pt x="3008243" y="2120348"/>
                </a:lnTo>
                <a:cubicBezTo>
                  <a:pt x="2974934" y="2220275"/>
                  <a:pt x="3019866" y="2097103"/>
                  <a:pt x="2968487" y="2199861"/>
                </a:cubicBezTo>
                <a:cubicBezTo>
                  <a:pt x="2934082" y="2268673"/>
                  <a:pt x="2980499" y="2214353"/>
                  <a:pt x="2928730" y="2266122"/>
                </a:cubicBezTo>
                <a:cubicBezTo>
                  <a:pt x="2917902" y="2320260"/>
                  <a:pt x="2908429" y="2373270"/>
                  <a:pt x="2888974" y="2425148"/>
                </a:cubicBezTo>
                <a:cubicBezTo>
                  <a:pt x="2880621" y="2447422"/>
                  <a:pt x="2876296" y="2472051"/>
                  <a:pt x="2862469" y="2491408"/>
                </a:cubicBezTo>
                <a:cubicBezTo>
                  <a:pt x="2853212" y="2504368"/>
                  <a:pt x="2835965" y="2509078"/>
                  <a:pt x="2822713" y="2517913"/>
                </a:cubicBezTo>
                <a:lnTo>
                  <a:pt x="2769704" y="2597426"/>
                </a:lnTo>
                <a:cubicBezTo>
                  <a:pt x="2760869" y="2610678"/>
                  <a:pt x="2750323" y="2622937"/>
                  <a:pt x="2743200" y="2637182"/>
                </a:cubicBezTo>
                <a:lnTo>
                  <a:pt x="2716695" y="2690191"/>
                </a:lnTo>
                <a:cubicBezTo>
                  <a:pt x="2707860" y="2725530"/>
                  <a:pt x="2696179" y="2760277"/>
                  <a:pt x="2690191" y="2796208"/>
                </a:cubicBezTo>
                <a:cubicBezTo>
                  <a:pt x="2686595" y="2817782"/>
                  <a:pt x="2679222" y="2887515"/>
                  <a:pt x="2663687" y="2915478"/>
                </a:cubicBezTo>
                <a:cubicBezTo>
                  <a:pt x="2648217" y="2943324"/>
                  <a:pt x="2610678" y="2994991"/>
                  <a:pt x="2610678" y="2994991"/>
                </a:cubicBezTo>
                <a:cubicBezTo>
                  <a:pt x="2574469" y="3103621"/>
                  <a:pt x="2637099" y="2935482"/>
                  <a:pt x="2517913" y="3114261"/>
                </a:cubicBezTo>
                <a:cubicBezTo>
                  <a:pt x="2481013" y="3169611"/>
                  <a:pt x="2502671" y="3142755"/>
                  <a:pt x="2451652" y="3193774"/>
                </a:cubicBezTo>
                <a:cubicBezTo>
                  <a:pt x="2417171" y="3297216"/>
                  <a:pt x="2473659" y="3147506"/>
                  <a:pt x="2372139" y="3299791"/>
                </a:cubicBezTo>
                <a:cubicBezTo>
                  <a:pt x="2338705" y="3349944"/>
                  <a:pt x="2356897" y="3328286"/>
                  <a:pt x="2319130" y="3366052"/>
                </a:cubicBezTo>
                <a:cubicBezTo>
                  <a:pt x="2310295" y="3383722"/>
                  <a:pt x="2299562" y="3400564"/>
                  <a:pt x="2292626" y="3419061"/>
                </a:cubicBezTo>
                <a:cubicBezTo>
                  <a:pt x="2286231" y="3436115"/>
                  <a:pt x="2286549" y="3455329"/>
                  <a:pt x="2279374" y="3472069"/>
                </a:cubicBezTo>
                <a:cubicBezTo>
                  <a:pt x="2273100" y="3486709"/>
                  <a:pt x="2261704" y="3498574"/>
                  <a:pt x="2252869" y="3511826"/>
                </a:cubicBezTo>
                <a:cubicBezTo>
                  <a:pt x="2222872" y="3631815"/>
                  <a:pt x="2265493" y="3486585"/>
                  <a:pt x="2186609" y="3644348"/>
                </a:cubicBezTo>
                <a:cubicBezTo>
                  <a:pt x="2170517" y="3676531"/>
                  <a:pt x="2163953" y="3703626"/>
                  <a:pt x="2133600" y="3723861"/>
                </a:cubicBezTo>
                <a:cubicBezTo>
                  <a:pt x="2117163" y="3734819"/>
                  <a:pt x="2098261" y="3741530"/>
                  <a:pt x="2080591" y="3750365"/>
                </a:cubicBezTo>
                <a:cubicBezTo>
                  <a:pt x="2076174" y="3763617"/>
                  <a:pt x="2073586" y="3777628"/>
                  <a:pt x="2067339" y="3790122"/>
                </a:cubicBezTo>
                <a:cubicBezTo>
                  <a:pt x="2047157" y="3830486"/>
                  <a:pt x="2020430" y="3850283"/>
                  <a:pt x="1987826" y="3882887"/>
                </a:cubicBezTo>
                <a:cubicBezTo>
                  <a:pt x="1938192" y="3932520"/>
                  <a:pt x="1965848" y="3916717"/>
                  <a:pt x="1908313" y="3935895"/>
                </a:cubicBezTo>
                <a:cubicBezTo>
                  <a:pt x="1856546" y="3987664"/>
                  <a:pt x="1910863" y="3941247"/>
                  <a:pt x="1842052" y="3975652"/>
                </a:cubicBezTo>
                <a:cubicBezTo>
                  <a:pt x="1827806" y="3982775"/>
                  <a:pt x="1816934" y="3995882"/>
                  <a:pt x="1802295" y="4002156"/>
                </a:cubicBezTo>
                <a:cubicBezTo>
                  <a:pt x="1777136" y="4012938"/>
                  <a:pt x="1687708" y="4025672"/>
                  <a:pt x="1669774" y="4028661"/>
                </a:cubicBezTo>
                <a:cubicBezTo>
                  <a:pt x="1606301" y="4019593"/>
                  <a:pt x="1555704" y="4018008"/>
                  <a:pt x="1497495" y="3988904"/>
                </a:cubicBezTo>
                <a:cubicBezTo>
                  <a:pt x="1477740" y="3979027"/>
                  <a:pt x="1462581" y="3961814"/>
                  <a:pt x="1444487" y="3949148"/>
                </a:cubicBezTo>
                <a:cubicBezTo>
                  <a:pt x="1418391" y="3930881"/>
                  <a:pt x="1389160" y="3916870"/>
                  <a:pt x="1364974" y="3896139"/>
                </a:cubicBezTo>
                <a:cubicBezTo>
                  <a:pt x="1334052" y="3869635"/>
                  <a:pt x="1302053" y="3844338"/>
                  <a:pt x="1272209" y="3816626"/>
                </a:cubicBezTo>
                <a:cubicBezTo>
                  <a:pt x="1157249" y="3709878"/>
                  <a:pt x="1224863" y="3739002"/>
                  <a:pt x="1139687" y="3710608"/>
                </a:cubicBezTo>
                <a:cubicBezTo>
                  <a:pt x="1130852" y="3692939"/>
                  <a:pt x="1127151" y="3671569"/>
                  <a:pt x="1113182" y="3657600"/>
                </a:cubicBezTo>
                <a:cubicBezTo>
                  <a:pt x="1077093" y="3621511"/>
                  <a:pt x="1012648" y="3606418"/>
                  <a:pt x="967409" y="3591339"/>
                </a:cubicBezTo>
                <a:cubicBezTo>
                  <a:pt x="886308" y="3564306"/>
                  <a:pt x="960781" y="3586243"/>
                  <a:pt x="821635" y="3564835"/>
                </a:cubicBezTo>
                <a:cubicBezTo>
                  <a:pt x="799372" y="3561410"/>
                  <a:pt x="777701" y="3554559"/>
                  <a:pt x="755374" y="3551582"/>
                </a:cubicBezTo>
                <a:cubicBezTo>
                  <a:pt x="711369" y="3545715"/>
                  <a:pt x="666857" y="3544197"/>
                  <a:pt x="622852" y="3538330"/>
                </a:cubicBezTo>
                <a:cubicBezTo>
                  <a:pt x="569546" y="3531223"/>
                  <a:pt x="561431" y="3526691"/>
                  <a:pt x="516835" y="3511826"/>
                </a:cubicBezTo>
                <a:cubicBezTo>
                  <a:pt x="468244" y="3520661"/>
                  <a:pt x="418974" y="3526352"/>
                  <a:pt x="371061" y="3538330"/>
                </a:cubicBezTo>
                <a:cubicBezTo>
                  <a:pt x="129151" y="3598808"/>
                  <a:pt x="489492" y="3526169"/>
                  <a:pt x="238539" y="3604591"/>
                </a:cubicBezTo>
                <a:cubicBezTo>
                  <a:pt x="191399" y="3619322"/>
                  <a:pt x="141356" y="3622260"/>
                  <a:pt x="92765" y="3631095"/>
                </a:cubicBezTo>
                <a:cubicBezTo>
                  <a:pt x="68466" y="3655395"/>
                  <a:pt x="42253" y="3679111"/>
                  <a:pt x="26504" y="3710608"/>
                </a:cubicBezTo>
                <a:cubicBezTo>
                  <a:pt x="20266" y="3723084"/>
                  <a:pt x="1394" y="3822908"/>
                  <a:pt x="0" y="3829878"/>
                </a:cubicBezTo>
                <a:cubicBezTo>
                  <a:pt x="3711" y="3859566"/>
                  <a:pt x="25404" y="4054065"/>
                  <a:pt x="39756" y="4068417"/>
                </a:cubicBezTo>
                <a:lnTo>
                  <a:pt x="92765" y="4121426"/>
                </a:lnTo>
                <a:cubicBezTo>
                  <a:pt x="97182" y="4134678"/>
                  <a:pt x="99770" y="4148688"/>
                  <a:pt x="106017" y="4161182"/>
                </a:cubicBezTo>
                <a:cubicBezTo>
                  <a:pt x="116425" y="4181999"/>
                  <a:pt x="162277" y="4239946"/>
                  <a:pt x="172278" y="4253948"/>
                </a:cubicBezTo>
                <a:cubicBezTo>
                  <a:pt x="245230" y="4356081"/>
                  <a:pt x="147639" y="4222476"/>
                  <a:pt x="225287" y="4346713"/>
                </a:cubicBezTo>
                <a:cubicBezTo>
                  <a:pt x="236993" y="4365443"/>
                  <a:pt x="250903" y="4382754"/>
                  <a:pt x="265043" y="4399722"/>
                </a:cubicBezTo>
                <a:cubicBezTo>
                  <a:pt x="273042" y="4409320"/>
                  <a:pt x="281381" y="4418964"/>
                  <a:pt x="291548" y="4426226"/>
                </a:cubicBezTo>
                <a:cubicBezTo>
                  <a:pt x="312508" y="4441197"/>
                  <a:pt x="335722" y="4452730"/>
                  <a:pt x="357809" y="4465982"/>
                </a:cubicBezTo>
                <a:cubicBezTo>
                  <a:pt x="406738" y="4563843"/>
                  <a:pt x="356973" y="4478280"/>
                  <a:pt x="450574" y="4585252"/>
                </a:cubicBezTo>
                <a:cubicBezTo>
                  <a:pt x="461062" y="4597238"/>
                  <a:pt x="466713" y="4612915"/>
                  <a:pt x="477078" y="4625008"/>
                </a:cubicBezTo>
                <a:cubicBezTo>
                  <a:pt x="493340" y="4643981"/>
                  <a:pt x="516226" y="4657225"/>
                  <a:pt x="530087" y="4678017"/>
                </a:cubicBezTo>
                <a:cubicBezTo>
                  <a:pt x="565426" y="4731026"/>
                  <a:pt x="543339" y="4708939"/>
                  <a:pt x="596348" y="4744278"/>
                </a:cubicBezTo>
                <a:cubicBezTo>
                  <a:pt x="609600" y="4761948"/>
                  <a:pt x="620486" y="4781669"/>
                  <a:pt x="636104" y="4797287"/>
                </a:cubicBezTo>
                <a:cubicBezTo>
                  <a:pt x="651722" y="4812905"/>
                  <a:pt x="675861" y="4819373"/>
                  <a:pt x="689113" y="4837043"/>
                </a:cubicBezTo>
                <a:cubicBezTo>
                  <a:pt x="703386" y="4856074"/>
                  <a:pt x="701975" y="4883816"/>
                  <a:pt x="715617" y="4903304"/>
                </a:cubicBezTo>
                <a:cubicBezTo>
                  <a:pt x="733529" y="4928893"/>
                  <a:pt x="763136" y="4944576"/>
                  <a:pt x="781878" y="4969565"/>
                </a:cubicBezTo>
                <a:lnTo>
                  <a:pt x="821635" y="5022574"/>
                </a:lnTo>
                <a:cubicBezTo>
                  <a:pt x="854944" y="5122501"/>
                  <a:pt x="810012" y="4999329"/>
                  <a:pt x="861391" y="5102087"/>
                </a:cubicBezTo>
                <a:cubicBezTo>
                  <a:pt x="867638" y="5114581"/>
                  <a:pt x="870226" y="5128591"/>
                  <a:pt x="874643" y="5141843"/>
                </a:cubicBezTo>
                <a:cubicBezTo>
                  <a:pt x="870226" y="5163930"/>
                  <a:pt x="866854" y="5186252"/>
                  <a:pt x="861391" y="5208104"/>
                </a:cubicBezTo>
                <a:cubicBezTo>
                  <a:pt x="858003" y="5221656"/>
                  <a:pt x="848139" y="5247861"/>
                  <a:pt x="848139" y="5247861"/>
                </a:cubicBezTo>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Shape 72"/>
          <p:cNvSpPr/>
          <p:nvPr/>
        </p:nvSpPr>
        <p:spPr>
          <a:xfrm>
            <a:off x="5605401" y="808383"/>
            <a:ext cx="3286808" cy="4041913"/>
          </a:xfrm>
          <a:custGeom>
            <a:avLst/>
            <a:gdLst>
              <a:gd name="connsiteX0" fmla="*/ 13521 w 3286808"/>
              <a:gd name="connsiteY0" fmla="*/ 0 h 4041913"/>
              <a:gd name="connsiteX1" fmla="*/ 26773 w 3286808"/>
              <a:gd name="connsiteY1" fmla="*/ 636104 h 4041913"/>
              <a:gd name="connsiteX2" fmla="*/ 40025 w 3286808"/>
              <a:gd name="connsiteY2" fmla="*/ 728869 h 4041913"/>
              <a:gd name="connsiteX3" fmla="*/ 53277 w 3286808"/>
              <a:gd name="connsiteY3" fmla="*/ 768626 h 4041913"/>
              <a:gd name="connsiteX4" fmla="*/ 93034 w 3286808"/>
              <a:gd name="connsiteY4" fmla="*/ 795130 h 4041913"/>
              <a:gd name="connsiteX5" fmla="*/ 185799 w 3286808"/>
              <a:gd name="connsiteY5" fmla="*/ 901148 h 4041913"/>
              <a:gd name="connsiteX6" fmla="*/ 278564 w 3286808"/>
              <a:gd name="connsiteY6" fmla="*/ 967408 h 4041913"/>
              <a:gd name="connsiteX7" fmla="*/ 331573 w 3286808"/>
              <a:gd name="connsiteY7" fmla="*/ 1033669 h 4041913"/>
              <a:gd name="connsiteX8" fmla="*/ 358077 w 3286808"/>
              <a:gd name="connsiteY8" fmla="*/ 1060174 h 4041913"/>
              <a:gd name="connsiteX9" fmla="*/ 371329 w 3286808"/>
              <a:gd name="connsiteY9" fmla="*/ 1099930 h 4041913"/>
              <a:gd name="connsiteX10" fmla="*/ 397834 w 3286808"/>
              <a:gd name="connsiteY10" fmla="*/ 1126435 h 4041913"/>
              <a:gd name="connsiteX11" fmla="*/ 424338 w 3286808"/>
              <a:gd name="connsiteY11" fmla="*/ 1166191 h 4041913"/>
              <a:gd name="connsiteX12" fmla="*/ 450842 w 3286808"/>
              <a:gd name="connsiteY12" fmla="*/ 1311965 h 4041913"/>
              <a:gd name="connsiteX13" fmla="*/ 490599 w 3286808"/>
              <a:gd name="connsiteY13" fmla="*/ 1444487 h 4041913"/>
              <a:gd name="connsiteX14" fmla="*/ 503851 w 3286808"/>
              <a:gd name="connsiteY14" fmla="*/ 1510748 h 4041913"/>
              <a:gd name="connsiteX15" fmla="*/ 517103 w 3286808"/>
              <a:gd name="connsiteY15" fmla="*/ 1683026 h 4041913"/>
              <a:gd name="connsiteX16" fmla="*/ 556860 w 3286808"/>
              <a:gd name="connsiteY16" fmla="*/ 1762539 h 4041913"/>
              <a:gd name="connsiteX17" fmla="*/ 596616 w 3286808"/>
              <a:gd name="connsiteY17" fmla="*/ 1815548 h 4041913"/>
              <a:gd name="connsiteX18" fmla="*/ 609869 w 3286808"/>
              <a:gd name="connsiteY18" fmla="*/ 1855304 h 4041913"/>
              <a:gd name="connsiteX19" fmla="*/ 689382 w 3286808"/>
              <a:gd name="connsiteY19" fmla="*/ 1934817 h 4041913"/>
              <a:gd name="connsiteX20" fmla="*/ 715886 w 3286808"/>
              <a:gd name="connsiteY20" fmla="*/ 1961322 h 4041913"/>
              <a:gd name="connsiteX21" fmla="*/ 768895 w 3286808"/>
              <a:gd name="connsiteY21" fmla="*/ 1987826 h 4041913"/>
              <a:gd name="connsiteX22" fmla="*/ 874912 w 3286808"/>
              <a:gd name="connsiteY22" fmla="*/ 2120348 h 4041913"/>
              <a:gd name="connsiteX23" fmla="*/ 901416 w 3286808"/>
              <a:gd name="connsiteY23" fmla="*/ 2160104 h 4041913"/>
              <a:gd name="connsiteX24" fmla="*/ 927921 w 3286808"/>
              <a:gd name="connsiteY24" fmla="*/ 2239617 h 4041913"/>
              <a:gd name="connsiteX25" fmla="*/ 967677 w 3286808"/>
              <a:gd name="connsiteY25" fmla="*/ 2279374 h 4041913"/>
              <a:gd name="connsiteX26" fmla="*/ 1020686 w 3286808"/>
              <a:gd name="connsiteY26" fmla="*/ 2385391 h 4041913"/>
              <a:gd name="connsiteX27" fmla="*/ 1047190 w 3286808"/>
              <a:gd name="connsiteY27" fmla="*/ 2517913 h 4041913"/>
              <a:gd name="connsiteX28" fmla="*/ 1073695 w 3286808"/>
              <a:gd name="connsiteY28" fmla="*/ 2544417 h 4041913"/>
              <a:gd name="connsiteX29" fmla="*/ 1113451 w 3286808"/>
              <a:gd name="connsiteY29" fmla="*/ 2570922 h 4041913"/>
              <a:gd name="connsiteX30" fmla="*/ 1179712 w 3286808"/>
              <a:gd name="connsiteY30" fmla="*/ 2637182 h 4041913"/>
              <a:gd name="connsiteX31" fmla="*/ 1245973 w 3286808"/>
              <a:gd name="connsiteY31" fmla="*/ 2676939 h 4041913"/>
              <a:gd name="connsiteX32" fmla="*/ 1298982 w 3286808"/>
              <a:gd name="connsiteY32" fmla="*/ 2743200 h 4041913"/>
              <a:gd name="connsiteX33" fmla="*/ 1365242 w 3286808"/>
              <a:gd name="connsiteY33" fmla="*/ 2769704 h 4041913"/>
              <a:gd name="connsiteX34" fmla="*/ 1418251 w 3286808"/>
              <a:gd name="connsiteY34" fmla="*/ 2796208 h 4041913"/>
              <a:gd name="connsiteX35" fmla="*/ 1497764 w 3286808"/>
              <a:gd name="connsiteY35" fmla="*/ 2835965 h 4041913"/>
              <a:gd name="connsiteX36" fmla="*/ 1577277 w 3286808"/>
              <a:gd name="connsiteY36" fmla="*/ 2915478 h 4041913"/>
              <a:gd name="connsiteX37" fmla="*/ 1630286 w 3286808"/>
              <a:gd name="connsiteY37" fmla="*/ 2968487 h 4041913"/>
              <a:gd name="connsiteX38" fmla="*/ 1696547 w 3286808"/>
              <a:gd name="connsiteY38" fmla="*/ 3048000 h 4041913"/>
              <a:gd name="connsiteX39" fmla="*/ 1749556 w 3286808"/>
              <a:gd name="connsiteY39" fmla="*/ 3074504 h 4041913"/>
              <a:gd name="connsiteX40" fmla="*/ 1789312 w 3286808"/>
              <a:gd name="connsiteY40" fmla="*/ 3101008 h 4041913"/>
              <a:gd name="connsiteX41" fmla="*/ 1895329 w 3286808"/>
              <a:gd name="connsiteY41" fmla="*/ 3193774 h 4041913"/>
              <a:gd name="connsiteX42" fmla="*/ 2041103 w 3286808"/>
              <a:gd name="connsiteY42" fmla="*/ 3260035 h 4041913"/>
              <a:gd name="connsiteX43" fmla="*/ 2120616 w 3286808"/>
              <a:gd name="connsiteY43" fmla="*/ 3313043 h 4041913"/>
              <a:gd name="connsiteX44" fmla="*/ 2173625 w 3286808"/>
              <a:gd name="connsiteY44" fmla="*/ 3352800 h 4041913"/>
              <a:gd name="connsiteX45" fmla="*/ 2266390 w 3286808"/>
              <a:gd name="connsiteY45" fmla="*/ 3392556 h 4041913"/>
              <a:gd name="connsiteX46" fmla="*/ 2345903 w 3286808"/>
              <a:gd name="connsiteY46" fmla="*/ 3445565 h 4041913"/>
              <a:gd name="connsiteX47" fmla="*/ 2425416 w 3286808"/>
              <a:gd name="connsiteY47" fmla="*/ 3485322 h 4041913"/>
              <a:gd name="connsiteX48" fmla="*/ 2544686 w 3286808"/>
              <a:gd name="connsiteY48" fmla="*/ 3591339 h 4041913"/>
              <a:gd name="connsiteX49" fmla="*/ 2597695 w 3286808"/>
              <a:gd name="connsiteY49" fmla="*/ 3657600 h 4041913"/>
              <a:gd name="connsiteX50" fmla="*/ 2637451 w 3286808"/>
              <a:gd name="connsiteY50" fmla="*/ 3684104 h 4041913"/>
              <a:gd name="connsiteX51" fmla="*/ 2663956 w 3286808"/>
              <a:gd name="connsiteY51" fmla="*/ 3710608 h 4041913"/>
              <a:gd name="connsiteX52" fmla="*/ 2756721 w 3286808"/>
              <a:gd name="connsiteY52" fmla="*/ 3750365 h 4041913"/>
              <a:gd name="connsiteX53" fmla="*/ 2796477 w 3286808"/>
              <a:gd name="connsiteY53" fmla="*/ 3790122 h 4041913"/>
              <a:gd name="connsiteX54" fmla="*/ 2849486 w 3286808"/>
              <a:gd name="connsiteY54" fmla="*/ 3816626 h 4041913"/>
              <a:gd name="connsiteX55" fmla="*/ 2928999 w 3286808"/>
              <a:gd name="connsiteY55" fmla="*/ 3869635 h 4041913"/>
              <a:gd name="connsiteX56" fmla="*/ 3008512 w 3286808"/>
              <a:gd name="connsiteY56" fmla="*/ 3922643 h 4041913"/>
              <a:gd name="connsiteX57" fmla="*/ 3061521 w 3286808"/>
              <a:gd name="connsiteY57" fmla="*/ 3962400 h 4041913"/>
              <a:gd name="connsiteX58" fmla="*/ 3101277 w 3286808"/>
              <a:gd name="connsiteY58" fmla="*/ 3975652 h 4041913"/>
              <a:gd name="connsiteX59" fmla="*/ 3207295 w 3286808"/>
              <a:gd name="connsiteY59" fmla="*/ 4015408 h 4041913"/>
              <a:gd name="connsiteX60" fmla="*/ 3286808 w 3286808"/>
              <a:gd name="connsiteY60" fmla="*/ 4041913 h 4041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3286808" h="4041913">
                <a:moveTo>
                  <a:pt x="13521" y="0"/>
                </a:moveTo>
                <a:cubicBezTo>
                  <a:pt x="-1856" y="399812"/>
                  <a:pt x="-11517" y="265967"/>
                  <a:pt x="26773" y="636104"/>
                </a:cubicBezTo>
                <a:cubicBezTo>
                  <a:pt x="29987" y="667174"/>
                  <a:pt x="33899" y="698240"/>
                  <a:pt x="40025" y="728869"/>
                </a:cubicBezTo>
                <a:cubicBezTo>
                  <a:pt x="42765" y="742567"/>
                  <a:pt x="44551" y="757718"/>
                  <a:pt x="53277" y="768626"/>
                </a:cubicBezTo>
                <a:cubicBezTo>
                  <a:pt x="63227" y="781063"/>
                  <a:pt x="79782" y="786295"/>
                  <a:pt x="93034" y="795130"/>
                </a:cubicBezTo>
                <a:cubicBezTo>
                  <a:pt x="117455" y="827691"/>
                  <a:pt x="151485" y="878273"/>
                  <a:pt x="185799" y="901148"/>
                </a:cubicBezTo>
                <a:cubicBezTo>
                  <a:pt x="220229" y="924101"/>
                  <a:pt x="245686" y="940010"/>
                  <a:pt x="278564" y="967408"/>
                </a:cubicBezTo>
                <a:cubicBezTo>
                  <a:pt x="316961" y="999405"/>
                  <a:pt x="297335" y="990871"/>
                  <a:pt x="331573" y="1033669"/>
                </a:cubicBezTo>
                <a:cubicBezTo>
                  <a:pt x="339378" y="1043425"/>
                  <a:pt x="349242" y="1051339"/>
                  <a:pt x="358077" y="1060174"/>
                </a:cubicBezTo>
                <a:cubicBezTo>
                  <a:pt x="362494" y="1073426"/>
                  <a:pt x="364142" y="1087952"/>
                  <a:pt x="371329" y="1099930"/>
                </a:cubicBezTo>
                <a:cubicBezTo>
                  <a:pt x="377757" y="1110644"/>
                  <a:pt x="390029" y="1116678"/>
                  <a:pt x="397834" y="1126435"/>
                </a:cubicBezTo>
                <a:cubicBezTo>
                  <a:pt x="407783" y="1138872"/>
                  <a:pt x="415503" y="1152939"/>
                  <a:pt x="424338" y="1166191"/>
                </a:cubicBezTo>
                <a:cubicBezTo>
                  <a:pt x="452771" y="1251492"/>
                  <a:pt x="425866" y="1162111"/>
                  <a:pt x="450842" y="1311965"/>
                </a:cubicBezTo>
                <a:cubicBezTo>
                  <a:pt x="472879" y="1444186"/>
                  <a:pt x="455255" y="1267765"/>
                  <a:pt x="490599" y="1444487"/>
                </a:cubicBezTo>
                <a:lnTo>
                  <a:pt x="503851" y="1510748"/>
                </a:lnTo>
                <a:cubicBezTo>
                  <a:pt x="508268" y="1568174"/>
                  <a:pt x="509959" y="1625875"/>
                  <a:pt x="517103" y="1683026"/>
                </a:cubicBezTo>
                <a:cubicBezTo>
                  <a:pt x="521081" y="1714850"/>
                  <a:pt x="538926" y="1737430"/>
                  <a:pt x="556860" y="1762539"/>
                </a:cubicBezTo>
                <a:cubicBezTo>
                  <a:pt x="569698" y="1780512"/>
                  <a:pt x="583364" y="1797878"/>
                  <a:pt x="596616" y="1815548"/>
                </a:cubicBezTo>
                <a:cubicBezTo>
                  <a:pt x="601034" y="1828800"/>
                  <a:pt x="601293" y="1844278"/>
                  <a:pt x="609869" y="1855304"/>
                </a:cubicBezTo>
                <a:cubicBezTo>
                  <a:pt x="632881" y="1884891"/>
                  <a:pt x="662878" y="1908313"/>
                  <a:pt x="689382" y="1934817"/>
                </a:cubicBezTo>
                <a:cubicBezTo>
                  <a:pt x="698217" y="1943652"/>
                  <a:pt x="704711" y="1955734"/>
                  <a:pt x="715886" y="1961322"/>
                </a:cubicBezTo>
                <a:lnTo>
                  <a:pt x="768895" y="1987826"/>
                </a:lnTo>
                <a:cubicBezTo>
                  <a:pt x="860892" y="2079823"/>
                  <a:pt x="812882" y="2021099"/>
                  <a:pt x="874912" y="2120348"/>
                </a:cubicBezTo>
                <a:cubicBezTo>
                  <a:pt x="883353" y="2133854"/>
                  <a:pt x="894947" y="2145550"/>
                  <a:pt x="901416" y="2160104"/>
                </a:cubicBezTo>
                <a:cubicBezTo>
                  <a:pt x="912763" y="2185634"/>
                  <a:pt x="908166" y="2219862"/>
                  <a:pt x="927921" y="2239617"/>
                </a:cubicBezTo>
                <a:cubicBezTo>
                  <a:pt x="941173" y="2252869"/>
                  <a:pt x="957615" y="2263563"/>
                  <a:pt x="967677" y="2279374"/>
                </a:cubicBezTo>
                <a:cubicBezTo>
                  <a:pt x="988889" y="2312707"/>
                  <a:pt x="1020686" y="2385391"/>
                  <a:pt x="1020686" y="2385391"/>
                </a:cubicBezTo>
                <a:cubicBezTo>
                  <a:pt x="1022983" y="2401472"/>
                  <a:pt x="1029843" y="2489002"/>
                  <a:pt x="1047190" y="2517913"/>
                </a:cubicBezTo>
                <a:cubicBezTo>
                  <a:pt x="1053618" y="2528627"/>
                  <a:pt x="1063939" y="2536612"/>
                  <a:pt x="1073695" y="2544417"/>
                </a:cubicBezTo>
                <a:cubicBezTo>
                  <a:pt x="1086132" y="2554367"/>
                  <a:pt x="1100199" y="2562087"/>
                  <a:pt x="1113451" y="2570922"/>
                </a:cubicBezTo>
                <a:cubicBezTo>
                  <a:pt x="1158890" y="2639078"/>
                  <a:pt x="1116605" y="2586695"/>
                  <a:pt x="1179712" y="2637182"/>
                </a:cubicBezTo>
                <a:cubicBezTo>
                  <a:pt x="1231687" y="2678762"/>
                  <a:pt x="1176929" y="2653925"/>
                  <a:pt x="1245973" y="2676939"/>
                </a:cubicBezTo>
                <a:cubicBezTo>
                  <a:pt x="1257189" y="2693762"/>
                  <a:pt x="1278646" y="2731579"/>
                  <a:pt x="1298982" y="2743200"/>
                </a:cubicBezTo>
                <a:cubicBezTo>
                  <a:pt x="1319636" y="2755002"/>
                  <a:pt x="1343504" y="2760043"/>
                  <a:pt x="1365242" y="2769704"/>
                </a:cubicBezTo>
                <a:cubicBezTo>
                  <a:pt x="1383295" y="2777727"/>
                  <a:pt x="1400093" y="2788426"/>
                  <a:pt x="1418251" y="2796208"/>
                </a:cubicBezTo>
                <a:cubicBezTo>
                  <a:pt x="1462712" y="2815263"/>
                  <a:pt x="1458248" y="2800840"/>
                  <a:pt x="1497764" y="2835965"/>
                </a:cubicBezTo>
                <a:cubicBezTo>
                  <a:pt x="1525779" y="2860867"/>
                  <a:pt x="1550773" y="2888974"/>
                  <a:pt x="1577277" y="2915478"/>
                </a:cubicBezTo>
                <a:cubicBezTo>
                  <a:pt x="1594947" y="2933148"/>
                  <a:pt x="1614289" y="2949290"/>
                  <a:pt x="1630286" y="2968487"/>
                </a:cubicBezTo>
                <a:cubicBezTo>
                  <a:pt x="1652373" y="2994991"/>
                  <a:pt x="1670761" y="3025079"/>
                  <a:pt x="1696547" y="3048000"/>
                </a:cubicBezTo>
                <a:cubicBezTo>
                  <a:pt x="1711312" y="3061125"/>
                  <a:pt x="1732404" y="3064703"/>
                  <a:pt x="1749556" y="3074504"/>
                </a:cubicBezTo>
                <a:cubicBezTo>
                  <a:pt x="1763384" y="3082406"/>
                  <a:pt x="1776985" y="3090922"/>
                  <a:pt x="1789312" y="3101008"/>
                </a:cubicBezTo>
                <a:cubicBezTo>
                  <a:pt x="1825655" y="3130743"/>
                  <a:pt x="1857763" y="3165599"/>
                  <a:pt x="1895329" y="3193774"/>
                </a:cubicBezTo>
                <a:cubicBezTo>
                  <a:pt x="1913792" y="3207621"/>
                  <a:pt x="2040252" y="3259670"/>
                  <a:pt x="2041103" y="3260035"/>
                </a:cubicBezTo>
                <a:cubicBezTo>
                  <a:pt x="2095110" y="3314040"/>
                  <a:pt x="2035035" y="3259555"/>
                  <a:pt x="2120616" y="3313043"/>
                </a:cubicBezTo>
                <a:cubicBezTo>
                  <a:pt x="2139346" y="3324749"/>
                  <a:pt x="2154895" y="3341094"/>
                  <a:pt x="2173625" y="3352800"/>
                </a:cubicBezTo>
                <a:cubicBezTo>
                  <a:pt x="2211054" y="3376193"/>
                  <a:pt x="2227744" y="3379674"/>
                  <a:pt x="2266390" y="3392556"/>
                </a:cubicBezTo>
                <a:cubicBezTo>
                  <a:pt x="2313629" y="3439795"/>
                  <a:pt x="2271023" y="3402777"/>
                  <a:pt x="2345903" y="3445565"/>
                </a:cubicBezTo>
                <a:cubicBezTo>
                  <a:pt x="2417835" y="3486669"/>
                  <a:pt x="2352525" y="3461023"/>
                  <a:pt x="2425416" y="3485322"/>
                </a:cubicBezTo>
                <a:cubicBezTo>
                  <a:pt x="2516191" y="3576097"/>
                  <a:pt x="2473741" y="3544044"/>
                  <a:pt x="2544686" y="3591339"/>
                </a:cubicBezTo>
                <a:cubicBezTo>
                  <a:pt x="2564366" y="3620859"/>
                  <a:pt x="2570718" y="3636019"/>
                  <a:pt x="2597695" y="3657600"/>
                </a:cubicBezTo>
                <a:cubicBezTo>
                  <a:pt x="2610132" y="3667549"/>
                  <a:pt x="2625014" y="3674155"/>
                  <a:pt x="2637451" y="3684104"/>
                </a:cubicBezTo>
                <a:cubicBezTo>
                  <a:pt x="2647207" y="3691909"/>
                  <a:pt x="2653560" y="3703677"/>
                  <a:pt x="2663956" y="3710608"/>
                </a:cubicBezTo>
                <a:cubicBezTo>
                  <a:pt x="2696711" y="3732445"/>
                  <a:pt x="2721379" y="3738585"/>
                  <a:pt x="2756721" y="3750365"/>
                </a:cubicBezTo>
                <a:cubicBezTo>
                  <a:pt x="2769973" y="3763617"/>
                  <a:pt x="2781227" y="3779229"/>
                  <a:pt x="2796477" y="3790122"/>
                </a:cubicBezTo>
                <a:cubicBezTo>
                  <a:pt x="2812552" y="3801605"/>
                  <a:pt x="2832546" y="3806462"/>
                  <a:pt x="2849486" y="3816626"/>
                </a:cubicBezTo>
                <a:cubicBezTo>
                  <a:pt x="2876801" y="3833015"/>
                  <a:pt x="2902495" y="3851965"/>
                  <a:pt x="2928999" y="3869635"/>
                </a:cubicBezTo>
                <a:cubicBezTo>
                  <a:pt x="2929010" y="3869642"/>
                  <a:pt x="3008501" y="3922635"/>
                  <a:pt x="3008512" y="3922643"/>
                </a:cubicBezTo>
                <a:cubicBezTo>
                  <a:pt x="3026182" y="3935895"/>
                  <a:pt x="3042344" y="3951442"/>
                  <a:pt x="3061521" y="3962400"/>
                </a:cubicBezTo>
                <a:cubicBezTo>
                  <a:pt x="3073649" y="3969331"/>
                  <a:pt x="3088025" y="3971235"/>
                  <a:pt x="3101277" y="3975652"/>
                </a:cubicBezTo>
                <a:cubicBezTo>
                  <a:pt x="3151528" y="4025901"/>
                  <a:pt x="3105252" y="3989897"/>
                  <a:pt x="3207295" y="4015408"/>
                </a:cubicBezTo>
                <a:cubicBezTo>
                  <a:pt x="3234399" y="4022184"/>
                  <a:pt x="3286808" y="4041913"/>
                  <a:pt x="3286808" y="4041913"/>
                </a:cubicBezTo>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Shape 73"/>
          <p:cNvSpPr/>
          <p:nvPr/>
        </p:nvSpPr>
        <p:spPr>
          <a:xfrm>
            <a:off x="4478453" y="834887"/>
            <a:ext cx="4413756" cy="4956313"/>
          </a:xfrm>
          <a:custGeom>
            <a:avLst/>
            <a:gdLst>
              <a:gd name="connsiteX0" fmla="*/ 27286 w 4413756"/>
              <a:gd name="connsiteY0" fmla="*/ 0 h 4956313"/>
              <a:gd name="connsiteX1" fmla="*/ 782 w 4413756"/>
              <a:gd name="connsiteY1" fmla="*/ 79513 h 4956313"/>
              <a:gd name="connsiteX2" fmla="*/ 14034 w 4413756"/>
              <a:gd name="connsiteY2" fmla="*/ 384313 h 4956313"/>
              <a:gd name="connsiteX3" fmla="*/ 27286 w 4413756"/>
              <a:gd name="connsiteY3" fmla="*/ 424070 h 4956313"/>
              <a:gd name="connsiteX4" fmla="*/ 93547 w 4413756"/>
              <a:gd name="connsiteY4" fmla="*/ 503583 h 4956313"/>
              <a:gd name="connsiteX5" fmla="*/ 173060 w 4413756"/>
              <a:gd name="connsiteY5" fmla="*/ 543339 h 4956313"/>
              <a:gd name="connsiteX6" fmla="*/ 226069 w 4413756"/>
              <a:gd name="connsiteY6" fmla="*/ 609600 h 4956313"/>
              <a:gd name="connsiteX7" fmla="*/ 252573 w 4413756"/>
              <a:gd name="connsiteY7" fmla="*/ 662609 h 4956313"/>
              <a:gd name="connsiteX8" fmla="*/ 265825 w 4413756"/>
              <a:gd name="connsiteY8" fmla="*/ 702365 h 4956313"/>
              <a:gd name="connsiteX9" fmla="*/ 292330 w 4413756"/>
              <a:gd name="connsiteY9" fmla="*/ 728870 h 4956313"/>
              <a:gd name="connsiteX10" fmla="*/ 252573 w 4413756"/>
              <a:gd name="connsiteY10" fmla="*/ 861391 h 4956313"/>
              <a:gd name="connsiteX11" fmla="*/ 226069 w 4413756"/>
              <a:gd name="connsiteY11" fmla="*/ 940904 h 4956313"/>
              <a:gd name="connsiteX12" fmla="*/ 252573 w 4413756"/>
              <a:gd name="connsiteY12" fmla="*/ 1113183 h 4956313"/>
              <a:gd name="connsiteX13" fmla="*/ 265825 w 4413756"/>
              <a:gd name="connsiteY13" fmla="*/ 1166191 h 4956313"/>
              <a:gd name="connsiteX14" fmla="*/ 292330 w 4413756"/>
              <a:gd name="connsiteY14" fmla="*/ 1192696 h 4956313"/>
              <a:gd name="connsiteX15" fmla="*/ 332086 w 4413756"/>
              <a:gd name="connsiteY15" fmla="*/ 1285461 h 4956313"/>
              <a:gd name="connsiteX16" fmla="*/ 371843 w 4413756"/>
              <a:gd name="connsiteY16" fmla="*/ 1417983 h 4956313"/>
              <a:gd name="connsiteX17" fmla="*/ 398347 w 4413756"/>
              <a:gd name="connsiteY17" fmla="*/ 1470991 h 4956313"/>
              <a:gd name="connsiteX18" fmla="*/ 411599 w 4413756"/>
              <a:gd name="connsiteY18" fmla="*/ 1510748 h 4956313"/>
              <a:gd name="connsiteX19" fmla="*/ 438104 w 4413756"/>
              <a:gd name="connsiteY19" fmla="*/ 1563757 h 4956313"/>
              <a:gd name="connsiteX20" fmla="*/ 451356 w 4413756"/>
              <a:gd name="connsiteY20" fmla="*/ 1603513 h 4956313"/>
              <a:gd name="connsiteX21" fmla="*/ 477860 w 4413756"/>
              <a:gd name="connsiteY21" fmla="*/ 1630018 h 4956313"/>
              <a:gd name="connsiteX22" fmla="*/ 504364 w 4413756"/>
              <a:gd name="connsiteY22" fmla="*/ 1696278 h 4956313"/>
              <a:gd name="connsiteX23" fmla="*/ 517617 w 4413756"/>
              <a:gd name="connsiteY23" fmla="*/ 1749287 h 4956313"/>
              <a:gd name="connsiteX24" fmla="*/ 544121 w 4413756"/>
              <a:gd name="connsiteY24" fmla="*/ 1802296 h 4956313"/>
              <a:gd name="connsiteX25" fmla="*/ 570625 w 4413756"/>
              <a:gd name="connsiteY25" fmla="*/ 1868557 h 4956313"/>
              <a:gd name="connsiteX26" fmla="*/ 570625 w 4413756"/>
              <a:gd name="connsiteY26" fmla="*/ 2239618 h 4956313"/>
              <a:gd name="connsiteX27" fmla="*/ 636886 w 4413756"/>
              <a:gd name="connsiteY27" fmla="*/ 2292626 h 4956313"/>
              <a:gd name="connsiteX28" fmla="*/ 663390 w 4413756"/>
              <a:gd name="connsiteY28" fmla="*/ 2332383 h 4956313"/>
              <a:gd name="connsiteX29" fmla="*/ 729651 w 4413756"/>
              <a:gd name="connsiteY29" fmla="*/ 2438400 h 4956313"/>
              <a:gd name="connsiteX30" fmla="*/ 729651 w 4413756"/>
              <a:gd name="connsiteY30" fmla="*/ 2769704 h 4956313"/>
              <a:gd name="connsiteX31" fmla="*/ 756156 w 4413756"/>
              <a:gd name="connsiteY31" fmla="*/ 2809461 h 4956313"/>
              <a:gd name="connsiteX32" fmla="*/ 769408 w 4413756"/>
              <a:gd name="connsiteY32" fmla="*/ 2849218 h 4956313"/>
              <a:gd name="connsiteX33" fmla="*/ 795912 w 4413756"/>
              <a:gd name="connsiteY33" fmla="*/ 2888974 h 4956313"/>
              <a:gd name="connsiteX34" fmla="*/ 809164 w 4413756"/>
              <a:gd name="connsiteY34" fmla="*/ 2955235 h 4956313"/>
              <a:gd name="connsiteX35" fmla="*/ 875425 w 4413756"/>
              <a:gd name="connsiteY35" fmla="*/ 3061252 h 4956313"/>
              <a:gd name="connsiteX36" fmla="*/ 888677 w 4413756"/>
              <a:gd name="connsiteY36" fmla="*/ 3114261 h 4956313"/>
              <a:gd name="connsiteX37" fmla="*/ 915182 w 4413756"/>
              <a:gd name="connsiteY37" fmla="*/ 3154018 h 4956313"/>
              <a:gd name="connsiteX38" fmla="*/ 928434 w 4413756"/>
              <a:gd name="connsiteY38" fmla="*/ 3313044 h 4956313"/>
              <a:gd name="connsiteX39" fmla="*/ 915182 w 4413756"/>
              <a:gd name="connsiteY39" fmla="*/ 3511826 h 4956313"/>
              <a:gd name="connsiteX40" fmla="*/ 901930 w 4413756"/>
              <a:gd name="connsiteY40" fmla="*/ 3551583 h 4956313"/>
              <a:gd name="connsiteX41" fmla="*/ 875425 w 4413756"/>
              <a:gd name="connsiteY41" fmla="*/ 3578087 h 4956313"/>
              <a:gd name="connsiteX42" fmla="*/ 822417 w 4413756"/>
              <a:gd name="connsiteY42" fmla="*/ 3657600 h 4956313"/>
              <a:gd name="connsiteX43" fmla="*/ 795912 w 4413756"/>
              <a:gd name="connsiteY43" fmla="*/ 3697357 h 4956313"/>
              <a:gd name="connsiteX44" fmla="*/ 769408 w 4413756"/>
              <a:gd name="connsiteY44" fmla="*/ 3750365 h 4956313"/>
              <a:gd name="connsiteX45" fmla="*/ 716399 w 4413756"/>
              <a:gd name="connsiteY45" fmla="*/ 3803374 h 4956313"/>
              <a:gd name="connsiteX46" fmla="*/ 663390 w 4413756"/>
              <a:gd name="connsiteY46" fmla="*/ 3882887 h 4956313"/>
              <a:gd name="connsiteX47" fmla="*/ 623634 w 4413756"/>
              <a:gd name="connsiteY47" fmla="*/ 3935896 h 4956313"/>
              <a:gd name="connsiteX48" fmla="*/ 530869 w 4413756"/>
              <a:gd name="connsiteY48" fmla="*/ 4055165 h 4956313"/>
              <a:gd name="connsiteX49" fmla="*/ 517617 w 4413756"/>
              <a:gd name="connsiteY49" fmla="*/ 4108174 h 4956313"/>
              <a:gd name="connsiteX50" fmla="*/ 610382 w 4413756"/>
              <a:gd name="connsiteY50" fmla="*/ 4293704 h 4956313"/>
              <a:gd name="connsiteX51" fmla="*/ 663390 w 4413756"/>
              <a:gd name="connsiteY51" fmla="*/ 4412974 h 4956313"/>
              <a:gd name="connsiteX52" fmla="*/ 689895 w 4413756"/>
              <a:gd name="connsiteY52" fmla="*/ 4479235 h 4956313"/>
              <a:gd name="connsiteX53" fmla="*/ 703147 w 4413756"/>
              <a:gd name="connsiteY53" fmla="*/ 4518991 h 4956313"/>
              <a:gd name="connsiteX54" fmla="*/ 756156 w 4413756"/>
              <a:gd name="connsiteY54" fmla="*/ 4598504 h 4956313"/>
              <a:gd name="connsiteX55" fmla="*/ 822417 w 4413756"/>
              <a:gd name="connsiteY55" fmla="*/ 4691270 h 4956313"/>
              <a:gd name="connsiteX56" fmla="*/ 862173 w 4413756"/>
              <a:gd name="connsiteY56" fmla="*/ 4744278 h 4956313"/>
              <a:gd name="connsiteX57" fmla="*/ 888677 w 4413756"/>
              <a:gd name="connsiteY57" fmla="*/ 4770783 h 4956313"/>
              <a:gd name="connsiteX58" fmla="*/ 901930 w 4413756"/>
              <a:gd name="connsiteY58" fmla="*/ 4823791 h 4956313"/>
              <a:gd name="connsiteX59" fmla="*/ 981443 w 4413756"/>
              <a:gd name="connsiteY59" fmla="*/ 4890052 h 4956313"/>
              <a:gd name="connsiteX60" fmla="*/ 1074208 w 4413756"/>
              <a:gd name="connsiteY60" fmla="*/ 4929809 h 4956313"/>
              <a:gd name="connsiteX61" fmla="*/ 1127217 w 4413756"/>
              <a:gd name="connsiteY61" fmla="*/ 4943061 h 4956313"/>
              <a:gd name="connsiteX62" fmla="*/ 1339251 w 4413756"/>
              <a:gd name="connsiteY62" fmla="*/ 4956313 h 4956313"/>
              <a:gd name="connsiteX63" fmla="*/ 1445269 w 4413756"/>
              <a:gd name="connsiteY63" fmla="*/ 4943061 h 4956313"/>
              <a:gd name="connsiteX64" fmla="*/ 1551286 w 4413756"/>
              <a:gd name="connsiteY64" fmla="*/ 4850296 h 4956313"/>
              <a:gd name="connsiteX65" fmla="*/ 1591043 w 4413756"/>
              <a:gd name="connsiteY65" fmla="*/ 4837044 h 4956313"/>
              <a:gd name="connsiteX66" fmla="*/ 1644051 w 4413756"/>
              <a:gd name="connsiteY66" fmla="*/ 4757531 h 4956313"/>
              <a:gd name="connsiteX67" fmla="*/ 1670556 w 4413756"/>
              <a:gd name="connsiteY67" fmla="*/ 4717774 h 4956313"/>
              <a:gd name="connsiteX68" fmla="*/ 1683808 w 4413756"/>
              <a:gd name="connsiteY68" fmla="*/ 4678018 h 4956313"/>
              <a:gd name="connsiteX69" fmla="*/ 1710312 w 4413756"/>
              <a:gd name="connsiteY69" fmla="*/ 4651513 h 4956313"/>
              <a:gd name="connsiteX70" fmla="*/ 1736817 w 4413756"/>
              <a:gd name="connsiteY70" fmla="*/ 4611757 h 4956313"/>
              <a:gd name="connsiteX71" fmla="*/ 1776573 w 4413756"/>
              <a:gd name="connsiteY71" fmla="*/ 4532244 h 4956313"/>
              <a:gd name="connsiteX72" fmla="*/ 1816330 w 4413756"/>
              <a:gd name="connsiteY72" fmla="*/ 4518991 h 4956313"/>
              <a:gd name="connsiteX73" fmla="*/ 1842834 w 4413756"/>
              <a:gd name="connsiteY73" fmla="*/ 4479235 h 4956313"/>
              <a:gd name="connsiteX74" fmla="*/ 1895843 w 4413756"/>
              <a:gd name="connsiteY74" fmla="*/ 4465983 h 4956313"/>
              <a:gd name="connsiteX75" fmla="*/ 1935599 w 4413756"/>
              <a:gd name="connsiteY75" fmla="*/ 4452731 h 4956313"/>
              <a:gd name="connsiteX76" fmla="*/ 2028364 w 4413756"/>
              <a:gd name="connsiteY76" fmla="*/ 4399722 h 4956313"/>
              <a:gd name="connsiteX77" fmla="*/ 2054869 w 4413756"/>
              <a:gd name="connsiteY77" fmla="*/ 4359965 h 4956313"/>
              <a:gd name="connsiteX78" fmla="*/ 2081373 w 4413756"/>
              <a:gd name="connsiteY78" fmla="*/ 4306957 h 4956313"/>
              <a:gd name="connsiteX79" fmla="*/ 2094625 w 4413756"/>
              <a:gd name="connsiteY79" fmla="*/ 4267200 h 4956313"/>
              <a:gd name="connsiteX80" fmla="*/ 2121130 w 4413756"/>
              <a:gd name="connsiteY80" fmla="*/ 4240696 h 4956313"/>
              <a:gd name="connsiteX81" fmla="*/ 2187390 w 4413756"/>
              <a:gd name="connsiteY81" fmla="*/ 4174435 h 4956313"/>
              <a:gd name="connsiteX82" fmla="*/ 2227147 w 4413756"/>
              <a:gd name="connsiteY82" fmla="*/ 4108174 h 4956313"/>
              <a:gd name="connsiteX83" fmla="*/ 2359669 w 4413756"/>
              <a:gd name="connsiteY83" fmla="*/ 3988904 h 4956313"/>
              <a:gd name="connsiteX84" fmla="*/ 2465686 w 4413756"/>
              <a:gd name="connsiteY84" fmla="*/ 3909391 h 4956313"/>
              <a:gd name="connsiteX85" fmla="*/ 2518695 w 4413756"/>
              <a:gd name="connsiteY85" fmla="*/ 3829878 h 4956313"/>
              <a:gd name="connsiteX86" fmla="*/ 2531947 w 4413756"/>
              <a:gd name="connsiteY86" fmla="*/ 3790122 h 4956313"/>
              <a:gd name="connsiteX87" fmla="*/ 2571704 w 4413756"/>
              <a:gd name="connsiteY87" fmla="*/ 3737113 h 4956313"/>
              <a:gd name="connsiteX88" fmla="*/ 2598208 w 4413756"/>
              <a:gd name="connsiteY88" fmla="*/ 3697357 h 4956313"/>
              <a:gd name="connsiteX89" fmla="*/ 2651217 w 4413756"/>
              <a:gd name="connsiteY89" fmla="*/ 3604591 h 4956313"/>
              <a:gd name="connsiteX90" fmla="*/ 2743982 w 4413756"/>
              <a:gd name="connsiteY90" fmla="*/ 3432313 h 4956313"/>
              <a:gd name="connsiteX91" fmla="*/ 2810243 w 4413756"/>
              <a:gd name="connsiteY91" fmla="*/ 3366052 h 4956313"/>
              <a:gd name="connsiteX92" fmla="*/ 2849999 w 4413756"/>
              <a:gd name="connsiteY92" fmla="*/ 3286539 h 4956313"/>
              <a:gd name="connsiteX93" fmla="*/ 2956017 w 4413756"/>
              <a:gd name="connsiteY93" fmla="*/ 3167270 h 4956313"/>
              <a:gd name="connsiteX94" fmla="*/ 2982521 w 4413756"/>
              <a:gd name="connsiteY94" fmla="*/ 3101009 h 4956313"/>
              <a:gd name="connsiteX95" fmla="*/ 3009025 w 4413756"/>
              <a:gd name="connsiteY95" fmla="*/ 3061252 h 4956313"/>
              <a:gd name="connsiteX96" fmla="*/ 3035530 w 4413756"/>
              <a:gd name="connsiteY96" fmla="*/ 3008244 h 4956313"/>
              <a:gd name="connsiteX97" fmla="*/ 3088538 w 4413756"/>
              <a:gd name="connsiteY97" fmla="*/ 2756452 h 4956313"/>
              <a:gd name="connsiteX98" fmla="*/ 3141547 w 4413756"/>
              <a:gd name="connsiteY98" fmla="*/ 2690191 h 4956313"/>
              <a:gd name="connsiteX99" fmla="*/ 3181304 w 4413756"/>
              <a:gd name="connsiteY99" fmla="*/ 2650435 h 4956313"/>
              <a:gd name="connsiteX100" fmla="*/ 3207808 w 4413756"/>
              <a:gd name="connsiteY100" fmla="*/ 2610678 h 4956313"/>
              <a:gd name="connsiteX101" fmla="*/ 3300573 w 4413756"/>
              <a:gd name="connsiteY101" fmla="*/ 2531165 h 4956313"/>
              <a:gd name="connsiteX102" fmla="*/ 3393338 w 4413756"/>
              <a:gd name="connsiteY102" fmla="*/ 2425148 h 4956313"/>
              <a:gd name="connsiteX103" fmla="*/ 3433095 w 4413756"/>
              <a:gd name="connsiteY103" fmla="*/ 2319131 h 4956313"/>
              <a:gd name="connsiteX104" fmla="*/ 3486104 w 4413756"/>
              <a:gd name="connsiteY104" fmla="*/ 2252870 h 4956313"/>
              <a:gd name="connsiteX105" fmla="*/ 3552364 w 4413756"/>
              <a:gd name="connsiteY105" fmla="*/ 2186609 h 4956313"/>
              <a:gd name="connsiteX106" fmla="*/ 3578869 w 4413756"/>
              <a:gd name="connsiteY106" fmla="*/ 2160104 h 4956313"/>
              <a:gd name="connsiteX107" fmla="*/ 3605373 w 4413756"/>
              <a:gd name="connsiteY107" fmla="*/ 2107096 h 4956313"/>
              <a:gd name="connsiteX108" fmla="*/ 3698138 w 4413756"/>
              <a:gd name="connsiteY108" fmla="*/ 2040835 h 4956313"/>
              <a:gd name="connsiteX109" fmla="*/ 3843912 w 4413756"/>
              <a:gd name="connsiteY109" fmla="*/ 1921565 h 4956313"/>
              <a:gd name="connsiteX110" fmla="*/ 3910173 w 4413756"/>
              <a:gd name="connsiteY110" fmla="*/ 1895061 h 4956313"/>
              <a:gd name="connsiteX111" fmla="*/ 3949930 w 4413756"/>
              <a:gd name="connsiteY111" fmla="*/ 1881809 h 4956313"/>
              <a:gd name="connsiteX112" fmla="*/ 4002938 w 4413756"/>
              <a:gd name="connsiteY112" fmla="*/ 1855304 h 4956313"/>
              <a:gd name="connsiteX113" fmla="*/ 4055947 w 4413756"/>
              <a:gd name="connsiteY113" fmla="*/ 1842052 h 4956313"/>
              <a:gd name="connsiteX114" fmla="*/ 4095704 w 4413756"/>
              <a:gd name="connsiteY114" fmla="*/ 1828800 h 4956313"/>
              <a:gd name="connsiteX115" fmla="*/ 4161964 w 4413756"/>
              <a:gd name="connsiteY115" fmla="*/ 1762539 h 4956313"/>
              <a:gd name="connsiteX116" fmla="*/ 4188469 w 4413756"/>
              <a:gd name="connsiteY116" fmla="*/ 1736035 h 4956313"/>
              <a:gd name="connsiteX117" fmla="*/ 4228225 w 4413756"/>
              <a:gd name="connsiteY117" fmla="*/ 1722783 h 4956313"/>
              <a:gd name="connsiteX118" fmla="*/ 4320990 w 4413756"/>
              <a:gd name="connsiteY118" fmla="*/ 1656522 h 4956313"/>
              <a:gd name="connsiteX119" fmla="*/ 4360747 w 4413756"/>
              <a:gd name="connsiteY119" fmla="*/ 1616765 h 4956313"/>
              <a:gd name="connsiteX120" fmla="*/ 4413756 w 4413756"/>
              <a:gd name="connsiteY120" fmla="*/ 1577009 h 4956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Lst>
            <a:rect l="l" t="t" r="r" b="b"/>
            <a:pathLst>
              <a:path w="4413756" h="4956313">
                <a:moveTo>
                  <a:pt x="27286" y="0"/>
                </a:moveTo>
                <a:cubicBezTo>
                  <a:pt x="18451" y="26504"/>
                  <a:pt x="1745" y="51592"/>
                  <a:pt x="782" y="79513"/>
                </a:cubicBezTo>
                <a:cubicBezTo>
                  <a:pt x="-2723" y="181149"/>
                  <a:pt x="6234" y="282917"/>
                  <a:pt x="14034" y="384313"/>
                </a:cubicBezTo>
                <a:cubicBezTo>
                  <a:pt x="15105" y="398241"/>
                  <a:pt x="20355" y="411941"/>
                  <a:pt x="27286" y="424070"/>
                </a:cubicBezTo>
                <a:cubicBezTo>
                  <a:pt x="38134" y="443054"/>
                  <a:pt x="72020" y="486361"/>
                  <a:pt x="93547" y="503583"/>
                </a:cubicBezTo>
                <a:cubicBezTo>
                  <a:pt x="130245" y="532941"/>
                  <a:pt x="131071" y="529343"/>
                  <a:pt x="173060" y="543339"/>
                </a:cubicBezTo>
                <a:cubicBezTo>
                  <a:pt x="202081" y="572361"/>
                  <a:pt x="203781" y="570597"/>
                  <a:pt x="226069" y="609600"/>
                </a:cubicBezTo>
                <a:cubicBezTo>
                  <a:pt x="235870" y="626752"/>
                  <a:pt x="244791" y="644451"/>
                  <a:pt x="252573" y="662609"/>
                </a:cubicBezTo>
                <a:cubicBezTo>
                  <a:pt x="258076" y="675448"/>
                  <a:pt x="258638" y="690387"/>
                  <a:pt x="265825" y="702365"/>
                </a:cubicBezTo>
                <a:cubicBezTo>
                  <a:pt x="272253" y="713079"/>
                  <a:pt x="283495" y="720035"/>
                  <a:pt x="292330" y="728870"/>
                </a:cubicBezTo>
                <a:cubicBezTo>
                  <a:pt x="263250" y="932415"/>
                  <a:pt x="303325" y="747198"/>
                  <a:pt x="252573" y="861391"/>
                </a:cubicBezTo>
                <a:cubicBezTo>
                  <a:pt x="241226" y="886921"/>
                  <a:pt x="226069" y="940904"/>
                  <a:pt x="226069" y="940904"/>
                </a:cubicBezTo>
                <a:cubicBezTo>
                  <a:pt x="237544" y="1032702"/>
                  <a:pt x="235228" y="1035128"/>
                  <a:pt x="252573" y="1113183"/>
                </a:cubicBezTo>
                <a:cubicBezTo>
                  <a:pt x="256524" y="1130962"/>
                  <a:pt x="257680" y="1149901"/>
                  <a:pt x="265825" y="1166191"/>
                </a:cubicBezTo>
                <a:cubicBezTo>
                  <a:pt x="271413" y="1177366"/>
                  <a:pt x="285399" y="1182300"/>
                  <a:pt x="292330" y="1192696"/>
                </a:cubicBezTo>
                <a:cubicBezTo>
                  <a:pt x="310000" y="1219201"/>
                  <a:pt x="323251" y="1254539"/>
                  <a:pt x="332086" y="1285461"/>
                </a:cubicBezTo>
                <a:cubicBezTo>
                  <a:pt x="351612" y="1353803"/>
                  <a:pt x="340348" y="1339247"/>
                  <a:pt x="371843" y="1417983"/>
                </a:cubicBezTo>
                <a:cubicBezTo>
                  <a:pt x="379180" y="1436325"/>
                  <a:pt x="390565" y="1452833"/>
                  <a:pt x="398347" y="1470991"/>
                </a:cubicBezTo>
                <a:cubicBezTo>
                  <a:pt x="403850" y="1483831"/>
                  <a:pt x="406096" y="1497908"/>
                  <a:pt x="411599" y="1510748"/>
                </a:cubicBezTo>
                <a:cubicBezTo>
                  <a:pt x="419381" y="1528906"/>
                  <a:pt x="430322" y="1545599"/>
                  <a:pt x="438104" y="1563757"/>
                </a:cubicBezTo>
                <a:cubicBezTo>
                  <a:pt x="443607" y="1576596"/>
                  <a:pt x="444169" y="1591535"/>
                  <a:pt x="451356" y="1603513"/>
                </a:cubicBezTo>
                <a:cubicBezTo>
                  <a:pt x="457784" y="1614227"/>
                  <a:pt x="469025" y="1621183"/>
                  <a:pt x="477860" y="1630018"/>
                </a:cubicBezTo>
                <a:cubicBezTo>
                  <a:pt x="486695" y="1652105"/>
                  <a:pt x="496841" y="1673711"/>
                  <a:pt x="504364" y="1696278"/>
                </a:cubicBezTo>
                <a:cubicBezTo>
                  <a:pt x="510124" y="1713557"/>
                  <a:pt x="511222" y="1732233"/>
                  <a:pt x="517617" y="1749287"/>
                </a:cubicBezTo>
                <a:cubicBezTo>
                  <a:pt x="524554" y="1767784"/>
                  <a:pt x="536098" y="1784243"/>
                  <a:pt x="544121" y="1802296"/>
                </a:cubicBezTo>
                <a:cubicBezTo>
                  <a:pt x="553782" y="1824034"/>
                  <a:pt x="561790" y="1846470"/>
                  <a:pt x="570625" y="1868557"/>
                </a:cubicBezTo>
                <a:cubicBezTo>
                  <a:pt x="565271" y="1964939"/>
                  <a:pt x="543674" y="2131814"/>
                  <a:pt x="570625" y="2239618"/>
                </a:cubicBezTo>
                <a:cubicBezTo>
                  <a:pt x="574401" y="2254723"/>
                  <a:pt x="630063" y="2288078"/>
                  <a:pt x="636886" y="2292626"/>
                </a:cubicBezTo>
                <a:cubicBezTo>
                  <a:pt x="645721" y="2305878"/>
                  <a:pt x="654839" y="2318946"/>
                  <a:pt x="663390" y="2332383"/>
                </a:cubicBezTo>
                <a:cubicBezTo>
                  <a:pt x="685763" y="2367541"/>
                  <a:pt x="729651" y="2438400"/>
                  <a:pt x="729651" y="2438400"/>
                </a:cubicBezTo>
                <a:cubicBezTo>
                  <a:pt x="714187" y="2577581"/>
                  <a:pt x="703976" y="2607098"/>
                  <a:pt x="729651" y="2769704"/>
                </a:cubicBezTo>
                <a:cubicBezTo>
                  <a:pt x="732135" y="2785436"/>
                  <a:pt x="747321" y="2796209"/>
                  <a:pt x="756156" y="2809461"/>
                </a:cubicBezTo>
                <a:cubicBezTo>
                  <a:pt x="760573" y="2822713"/>
                  <a:pt x="763161" y="2836724"/>
                  <a:pt x="769408" y="2849218"/>
                </a:cubicBezTo>
                <a:cubicBezTo>
                  <a:pt x="776531" y="2863464"/>
                  <a:pt x="790320" y="2874061"/>
                  <a:pt x="795912" y="2888974"/>
                </a:cubicBezTo>
                <a:cubicBezTo>
                  <a:pt x="803821" y="2910064"/>
                  <a:pt x="799725" y="2934784"/>
                  <a:pt x="809164" y="2955235"/>
                </a:cubicBezTo>
                <a:cubicBezTo>
                  <a:pt x="826628" y="2993073"/>
                  <a:pt x="875425" y="3061252"/>
                  <a:pt x="875425" y="3061252"/>
                </a:cubicBezTo>
                <a:cubicBezTo>
                  <a:pt x="879842" y="3078922"/>
                  <a:pt x="881502" y="3097520"/>
                  <a:pt x="888677" y="3114261"/>
                </a:cubicBezTo>
                <a:cubicBezTo>
                  <a:pt x="894951" y="3128901"/>
                  <a:pt x="912058" y="3138400"/>
                  <a:pt x="915182" y="3154018"/>
                </a:cubicBezTo>
                <a:cubicBezTo>
                  <a:pt x="925614" y="3206177"/>
                  <a:pt x="924017" y="3260035"/>
                  <a:pt x="928434" y="3313044"/>
                </a:cubicBezTo>
                <a:cubicBezTo>
                  <a:pt x="924017" y="3379305"/>
                  <a:pt x="922515" y="3445824"/>
                  <a:pt x="915182" y="3511826"/>
                </a:cubicBezTo>
                <a:cubicBezTo>
                  <a:pt x="913639" y="3525710"/>
                  <a:pt x="909117" y="3539605"/>
                  <a:pt x="901930" y="3551583"/>
                </a:cubicBezTo>
                <a:cubicBezTo>
                  <a:pt x="895502" y="3562297"/>
                  <a:pt x="882922" y="3568092"/>
                  <a:pt x="875425" y="3578087"/>
                </a:cubicBezTo>
                <a:cubicBezTo>
                  <a:pt x="856312" y="3603570"/>
                  <a:pt x="840086" y="3631096"/>
                  <a:pt x="822417" y="3657600"/>
                </a:cubicBezTo>
                <a:cubicBezTo>
                  <a:pt x="813582" y="3670852"/>
                  <a:pt x="803035" y="3683111"/>
                  <a:pt x="795912" y="3697357"/>
                </a:cubicBezTo>
                <a:cubicBezTo>
                  <a:pt x="787077" y="3715026"/>
                  <a:pt x="781261" y="3734561"/>
                  <a:pt x="769408" y="3750365"/>
                </a:cubicBezTo>
                <a:cubicBezTo>
                  <a:pt x="754415" y="3770356"/>
                  <a:pt x="730260" y="3782582"/>
                  <a:pt x="716399" y="3803374"/>
                </a:cubicBezTo>
                <a:cubicBezTo>
                  <a:pt x="698729" y="3829878"/>
                  <a:pt x="682502" y="3857403"/>
                  <a:pt x="663390" y="3882887"/>
                </a:cubicBezTo>
                <a:cubicBezTo>
                  <a:pt x="650138" y="3900557"/>
                  <a:pt x="636300" y="3917802"/>
                  <a:pt x="623634" y="3935896"/>
                </a:cubicBezTo>
                <a:cubicBezTo>
                  <a:pt x="549664" y="4041568"/>
                  <a:pt x="599365" y="3986669"/>
                  <a:pt x="530869" y="4055165"/>
                </a:cubicBezTo>
                <a:cubicBezTo>
                  <a:pt x="526452" y="4072835"/>
                  <a:pt x="516104" y="4090023"/>
                  <a:pt x="517617" y="4108174"/>
                </a:cubicBezTo>
                <a:cubicBezTo>
                  <a:pt x="526658" y="4216665"/>
                  <a:pt x="545267" y="4215566"/>
                  <a:pt x="610382" y="4293704"/>
                </a:cubicBezTo>
                <a:cubicBezTo>
                  <a:pt x="688933" y="4490084"/>
                  <a:pt x="589118" y="4245862"/>
                  <a:pt x="663390" y="4412974"/>
                </a:cubicBezTo>
                <a:cubicBezTo>
                  <a:pt x="673051" y="4434712"/>
                  <a:pt x="681542" y="4456961"/>
                  <a:pt x="689895" y="4479235"/>
                </a:cubicBezTo>
                <a:cubicBezTo>
                  <a:pt x="694800" y="4492314"/>
                  <a:pt x="696363" y="4506780"/>
                  <a:pt x="703147" y="4518991"/>
                </a:cubicBezTo>
                <a:cubicBezTo>
                  <a:pt x="718617" y="4546837"/>
                  <a:pt x="738024" y="4572314"/>
                  <a:pt x="756156" y="4598504"/>
                </a:cubicBezTo>
                <a:cubicBezTo>
                  <a:pt x="777786" y="4629747"/>
                  <a:pt x="800066" y="4660538"/>
                  <a:pt x="822417" y="4691270"/>
                </a:cubicBezTo>
                <a:cubicBezTo>
                  <a:pt x="835408" y="4709132"/>
                  <a:pt x="846556" y="4728660"/>
                  <a:pt x="862173" y="4744278"/>
                </a:cubicBezTo>
                <a:lnTo>
                  <a:pt x="888677" y="4770783"/>
                </a:lnTo>
                <a:cubicBezTo>
                  <a:pt x="893095" y="4788452"/>
                  <a:pt x="892894" y="4807978"/>
                  <a:pt x="901930" y="4823791"/>
                </a:cubicBezTo>
                <a:cubicBezTo>
                  <a:pt x="915221" y="4847050"/>
                  <a:pt x="958154" y="4876744"/>
                  <a:pt x="981443" y="4890052"/>
                </a:cubicBezTo>
                <a:cubicBezTo>
                  <a:pt x="1016787" y="4910249"/>
                  <a:pt x="1037035" y="4919188"/>
                  <a:pt x="1074208" y="4929809"/>
                </a:cubicBezTo>
                <a:cubicBezTo>
                  <a:pt x="1091721" y="4934813"/>
                  <a:pt x="1109094" y="4941249"/>
                  <a:pt x="1127217" y="4943061"/>
                </a:cubicBezTo>
                <a:cubicBezTo>
                  <a:pt x="1197681" y="4950107"/>
                  <a:pt x="1268573" y="4951896"/>
                  <a:pt x="1339251" y="4956313"/>
                </a:cubicBezTo>
                <a:cubicBezTo>
                  <a:pt x="1374590" y="4951896"/>
                  <a:pt x="1410910" y="4952432"/>
                  <a:pt x="1445269" y="4943061"/>
                </a:cubicBezTo>
                <a:cubicBezTo>
                  <a:pt x="1518484" y="4923094"/>
                  <a:pt x="1459115" y="4881019"/>
                  <a:pt x="1551286" y="4850296"/>
                </a:cubicBezTo>
                <a:lnTo>
                  <a:pt x="1591043" y="4837044"/>
                </a:lnTo>
                <a:lnTo>
                  <a:pt x="1644051" y="4757531"/>
                </a:lnTo>
                <a:lnTo>
                  <a:pt x="1670556" y="4717774"/>
                </a:lnTo>
                <a:cubicBezTo>
                  <a:pt x="1674973" y="4704522"/>
                  <a:pt x="1676621" y="4689996"/>
                  <a:pt x="1683808" y="4678018"/>
                </a:cubicBezTo>
                <a:cubicBezTo>
                  <a:pt x="1690236" y="4667304"/>
                  <a:pt x="1702507" y="4661269"/>
                  <a:pt x="1710312" y="4651513"/>
                </a:cubicBezTo>
                <a:cubicBezTo>
                  <a:pt x="1720262" y="4639076"/>
                  <a:pt x="1727982" y="4625009"/>
                  <a:pt x="1736817" y="4611757"/>
                </a:cubicBezTo>
                <a:cubicBezTo>
                  <a:pt x="1745547" y="4585567"/>
                  <a:pt x="1753218" y="4550928"/>
                  <a:pt x="1776573" y="4532244"/>
                </a:cubicBezTo>
                <a:cubicBezTo>
                  <a:pt x="1787481" y="4523517"/>
                  <a:pt x="1803078" y="4523409"/>
                  <a:pt x="1816330" y="4518991"/>
                </a:cubicBezTo>
                <a:cubicBezTo>
                  <a:pt x="1825165" y="4505739"/>
                  <a:pt x="1829582" y="4488070"/>
                  <a:pt x="1842834" y="4479235"/>
                </a:cubicBezTo>
                <a:cubicBezTo>
                  <a:pt x="1857989" y="4469132"/>
                  <a:pt x="1878330" y="4470987"/>
                  <a:pt x="1895843" y="4465983"/>
                </a:cubicBezTo>
                <a:cubicBezTo>
                  <a:pt x="1909274" y="4462146"/>
                  <a:pt x="1922347" y="4457148"/>
                  <a:pt x="1935599" y="4452731"/>
                </a:cubicBezTo>
                <a:cubicBezTo>
                  <a:pt x="2023911" y="4364419"/>
                  <a:pt x="1864854" y="4516515"/>
                  <a:pt x="2028364" y="4399722"/>
                </a:cubicBezTo>
                <a:cubicBezTo>
                  <a:pt x="2041325" y="4390464"/>
                  <a:pt x="2046967" y="4373794"/>
                  <a:pt x="2054869" y="4359965"/>
                </a:cubicBezTo>
                <a:cubicBezTo>
                  <a:pt x="2064670" y="4342813"/>
                  <a:pt x="2073591" y="4325115"/>
                  <a:pt x="2081373" y="4306957"/>
                </a:cubicBezTo>
                <a:cubicBezTo>
                  <a:pt x="2086876" y="4294117"/>
                  <a:pt x="2087438" y="4279178"/>
                  <a:pt x="2094625" y="4267200"/>
                </a:cubicBezTo>
                <a:cubicBezTo>
                  <a:pt x="2101053" y="4256486"/>
                  <a:pt x="2113325" y="4250452"/>
                  <a:pt x="2121130" y="4240696"/>
                </a:cubicBezTo>
                <a:cubicBezTo>
                  <a:pt x="2171616" y="4177588"/>
                  <a:pt x="2119234" y="4219872"/>
                  <a:pt x="2187390" y="4174435"/>
                </a:cubicBezTo>
                <a:cubicBezTo>
                  <a:pt x="2200642" y="4152348"/>
                  <a:pt x="2210657" y="4127962"/>
                  <a:pt x="2227147" y="4108174"/>
                </a:cubicBezTo>
                <a:cubicBezTo>
                  <a:pt x="2323648" y="3992373"/>
                  <a:pt x="2286268" y="4043955"/>
                  <a:pt x="2359669" y="3988904"/>
                </a:cubicBezTo>
                <a:cubicBezTo>
                  <a:pt x="2485596" y="3894459"/>
                  <a:pt x="2375801" y="3969316"/>
                  <a:pt x="2465686" y="3909391"/>
                </a:cubicBezTo>
                <a:cubicBezTo>
                  <a:pt x="2483356" y="3882887"/>
                  <a:pt x="2508622" y="3860098"/>
                  <a:pt x="2518695" y="3829878"/>
                </a:cubicBezTo>
                <a:cubicBezTo>
                  <a:pt x="2523112" y="3816626"/>
                  <a:pt x="2525016" y="3802250"/>
                  <a:pt x="2531947" y="3790122"/>
                </a:cubicBezTo>
                <a:cubicBezTo>
                  <a:pt x="2542905" y="3770945"/>
                  <a:pt x="2558866" y="3755086"/>
                  <a:pt x="2571704" y="3737113"/>
                </a:cubicBezTo>
                <a:cubicBezTo>
                  <a:pt x="2580961" y="3724153"/>
                  <a:pt x="2590306" y="3711185"/>
                  <a:pt x="2598208" y="3697357"/>
                </a:cubicBezTo>
                <a:cubicBezTo>
                  <a:pt x="2665459" y="3579666"/>
                  <a:pt x="2586645" y="3701448"/>
                  <a:pt x="2651217" y="3604591"/>
                </a:cubicBezTo>
                <a:cubicBezTo>
                  <a:pt x="2669179" y="3514779"/>
                  <a:pt x="2658707" y="3517588"/>
                  <a:pt x="2743982" y="3432313"/>
                </a:cubicBezTo>
                <a:lnTo>
                  <a:pt x="2810243" y="3366052"/>
                </a:lnTo>
                <a:cubicBezTo>
                  <a:pt x="2823495" y="3339548"/>
                  <a:pt x="2832570" y="3310504"/>
                  <a:pt x="2849999" y="3286539"/>
                </a:cubicBezTo>
                <a:cubicBezTo>
                  <a:pt x="2913279" y="3199529"/>
                  <a:pt x="2910670" y="3248895"/>
                  <a:pt x="2956017" y="3167270"/>
                </a:cubicBezTo>
                <a:cubicBezTo>
                  <a:pt x="2967570" y="3146475"/>
                  <a:pt x="2971883" y="3122286"/>
                  <a:pt x="2982521" y="3101009"/>
                </a:cubicBezTo>
                <a:cubicBezTo>
                  <a:pt x="2989644" y="3086763"/>
                  <a:pt x="3001123" y="3075081"/>
                  <a:pt x="3009025" y="3061252"/>
                </a:cubicBezTo>
                <a:cubicBezTo>
                  <a:pt x="3018826" y="3044100"/>
                  <a:pt x="3026695" y="3025913"/>
                  <a:pt x="3035530" y="3008244"/>
                </a:cubicBezTo>
                <a:cubicBezTo>
                  <a:pt x="3053199" y="2924313"/>
                  <a:pt x="3027888" y="2817100"/>
                  <a:pt x="3088538" y="2756452"/>
                </a:cubicBezTo>
                <a:cubicBezTo>
                  <a:pt x="3165646" y="2679347"/>
                  <a:pt x="3057963" y="2790492"/>
                  <a:pt x="3141547" y="2690191"/>
                </a:cubicBezTo>
                <a:cubicBezTo>
                  <a:pt x="3153545" y="2675793"/>
                  <a:pt x="3169306" y="2664833"/>
                  <a:pt x="3181304" y="2650435"/>
                </a:cubicBezTo>
                <a:cubicBezTo>
                  <a:pt x="3191500" y="2638199"/>
                  <a:pt x="3196546" y="2621940"/>
                  <a:pt x="3207808" y="2610678"/>
                </a:cubicBezTo>
                <a:cubicBezTo>
                  <a:pt x="3270061" y="2548425"/>
                  <a:pt x="3250078" y="2596088"/>
                  <a:pt x="3300573" y="2531165"/>
                </a:cubicBezTo>
                <a:cubicBezTo>
                  <a:pt x="3383822" y="2424130"/>
                  <a:pt x="3316375" y="2476457"/>
                  <a:pt x="3393338" y="2425148"/>
                </a:cubicBezTo>
                <a:cubicBezTo>
                  <a:pt x="3402482" y="2397715"/>
                  <a:pt x="3421207" y="2338944"/>
                  <a:pt x="3433095" y="2319131"/>
                </a:cubicBezTo>
                <a:cubicBezTo>
                  <a:pt x="3447648" y="2294877"/>
                  <a:pt x="3467182" y="2273894"/>
                  <a:pt x="3486104" y="2252870"/>
                </a:cubicBezTo>
                <a:cubicBezTo>
                  <a:pt x="3506999" y="2229653"/>
                  <a:pt x="3530277" y="2208696"/>
                  <a:pt x="3552364" y="2186609"/>
                </a:cubicBezTo>
                <a:cubicBezTo>
                  <a:pt x="3561199" y="2177774"/>
                  <a:pt x="3573281" y="2171279"/>
                  <a:pt x="3578869" y="2160104"/>
                </a:cubicBezTo>
                <a:cubicBezTo>
                  <a:pt x="3587704" y="2142435"/>
                  <a:pt x="3594415" y="2123533"/>
                  <a:pt x="3605373" y="2107096"/>
                </a:cubicBezTo>
                <a:cubicBezTo>
                  <a:pt x="3628820" y="2071926"/>
                  <a:pt x="3665013" y="2067335"/>
                  <a:pt x="3698138" y="2040835"/>
                </a:cubicBezTo>
                <a:cubicBezTo>
                  <a:pt x="3762345" y="1989469"/>
                  <a:pt x="3763474" y="1953740"/>
                  <a:pt x="3843912" y="1921565"/>
                </a:cubicBezTo>
                <a:cubicBezTo>
                  <a:pt x="3865999" y="1912730"/>
                  <a:pt x="3887899" y="1903414"/>
                  <a:pt x="3910173" y="1895061"/>
                </a:cubicBezTo>
                <a:cubicBezTo>
                  <a:pt x="3923253" y="1890156"/>
                  <a:pt x="3937090" y="1887312"/>
                  <a:pt x="3949930" y="1881809"/>
                </a:cubicBezTo>
                <a:cubicBezTo>
                  <a:pt x="3968088" y="1874027"/>
                  <a:pt x="3984441" y="1862241"/>
                  <a:pt x="4002938" y="1855304"/>
                </a:cubicBezTo>
                <a:cubicBezTo>
                  <a:pt x="4019992" y="1848909"/>
                  <a:pt x="4038434" y="1847056"/>
                  <a:pt x="4055947" y="1842052"/>
                </a:cubicBezTo>
                <a:cubicBezTo>
                  <a:pt x="4069379" y="1838214"/>
                  <a:pt x="4082452" y="1833217"/>
                  <a:pt x="4095704" y="1828800"/>
                </a:cubicBezTo>
                <a:lnTo>
                  <a:pt x="4161964" y="1762539"/>
                </a:lnTo>
                <a:cubicBezTo>
                  <a:pt x="4170799" y="1753704"/>
                  <a:pt x="4176616" y="1739986"/>
                  <a:pt x="4188469" y="1736035"/>
                </a:cubicBezTo>
                <a:lnTo>
                  <a:pt x="4228225" y="1722783"/>
                </a:lnTo>
                <a:cubicBezTo>
                  <a:pt x="4259687" y="1701808"/>
                  <a:pt x="4292226" y="1681177"/>
                  <a:pt x="4320990" y="1656522"/>
                </a:cubicBezTo>
                <a:cubicBezTo>
                  <a:pt x="4335220" y="1644325"/>
                  <a:pt x="4346349" y="1628763"/>
                  <a:pt x="4360747" y="1616765"/>
                </a:cubicBezTo>
                <a:cubicBezTo>
                  <a:pt x="4450657" y="1541841"/>
                  <a:pt x="4371609" y="1619156"/>
                  <a:pt x="4413756" y="1577009"/>
                </a:cubicBezTo>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Freeform: Shape 74"/>
          <p:cNvSpPr/>
          <p:nvPr/>
        </p:nvSpPr>
        <p:spPr>
          <a:xfrm>
            <a:off x="901148" y="2133600"/>
            <a:ext cx="7195930" cy="3882887"/>
          </a:xfrm>
          <a:custGeom>
            <a:avLst/>
            <a:gdLst>
              <a:gd name="connsiteX0" fmla="*/ 0 w 7195930"/>
              <a:gd name="connsiteY0" fmla="*/ 1073426 h 3882887"/>
              <a:gd name="connsiteX1" fmla="*/ 119269 w 7195930"/>
              <a:gd name="connsiteY1" fmla="*/ 1152939 h 3882887"/>
              <a:gd name="connsiteX2" fmla="*/ 212035 w 7195930"/>
              <a:gd name="connsiteY2" fmla="*/ 1232452 h 3882887"/>
              <a:gd name="connsiteX3" fmla="*/ 265043 w 7195930"/>
              <a:gd name="connsiteY3" fmla="*/ 1311965 h 3882887"/>
              <a:gd name="connsiteX4" fmla="*/ 291548 w 7195930"/>
              <a:gd name="connsiteY4" fmla="*/ 1338470 h 3882887"/>
              <a:gd name="connsiteX5" fmla="*/ 318052 w 7195930"/>
              <a:gd name="connsiteY5" fmla="*/ 1378226 h 3882887"/>
              <a:gd name="connsiteX6" fmla="*/ 384313 w 7195930"/>
              <a:gd name="connsiteY6" fmla="*/ 1431235 h 3882887"/>
              <a:gd name="connsiteX7" fmla="*/ 424069 w 7195930"/>
              <a:gd name="connsiteY7" fmla="*/ 1484243 h 3882887"/>
              <a:gd name="connsiteX8" fmla="*/ 450574 w 7195930"/>
              <a:gd name="connsiteY8" fmla="*/ 1510748 h 3882887"/>
              <a:gd name="connsiteX9" fmla="*/ 477078 w 7195930"/>
              <a:gd name="connsiteY9" fmla="*/ 1550504 h 3882887"/>
              <a:gd name="connsiteX10" fmla="*/ 530087 w 7195930"/>
              <a:gd name="connsiteY10" fmla="*/ 1603513 h 3882887"/>
              <a:gd name="connsiteX11" fmla="*/ 622852 w 7195930"/>
              <a:gd name="connsiteY11" fmla="*/ 1669774 h 3882887"/>
              <a:gd name="connsiteX12" fmla="*/ 728869 w 7195930"/>
              <a:gd name="connsiteY12" fmla="*/ 1789043 h 3882887"/>
              <a:gd name="connsiteX13" fmla="*/ 795130 w 7195930"/>
              <a:gd name="connsiteY13" fmla="*/ 1842052 h 3882887"/>
              <a:gd name="connsiteX14" fmla="*/ 848139 w 7195930"/>
              <a:gd name="connsiteY14" fmla="*/ 1855304 h 3882887"/>
              <a:gd name="connsiteX15" fmla="*/ 914400 w 7195930"/>
              <a:gd name="connsiteY15" fmla="*/ 1908313 h 3882887"/>
              <a:gd name="connsiteX16" fmla="*/ 954156 w 7195930"/>
              <a:gd name="connsiteY16" fmla="*/ 1948070 h 3882887"/>
              <a:gd name="connsiteX17" fmla="*/ 1007165 w 7195930"/>
              <a:gd name="connsiteY17" fmla="*/ 1974574 h 3882887"/>
              <a:gd name="connsiteX18" fmla="*/ 1060174 w 7195930"/>
              <a:gd name="connsiteY18" fmla="*/ 2014330 h 3882887"/>
              <a:gd name="connsiteX19" fmla="*/ 1152939 w 7195930"/>
              <a:gd name="connsiteY19" fmla="*/ 2067339 h 3882887"/>
              <a:gd name="connsiteX20" fmla="*/ 1219200 w 7195930"/>
              <a:gd name="connsiteY20" fmla="*/ 2133600 h 3882887"/>
              <a:gd name="connsiteX21" fmla="*/ 1272209 w 7195930"/>
              <a:gd name="connsiteY21" fmla="*/ 2173357 h 3882887"/>
              <a:gd name="connsiteX22" fmla="*/ 1298713 w 7195930"/>
              <a:gd name="connsiteY22" fmla="*/ 2226365 h 3882887"/>
              <a:gd name="connsiteX23" fmla="*/ 1338469 w 7195930"/>
              <a:gd name="connsiteY23" fmla="*/ 2319130 h 3882887"/>
              <a:gd name="connsiteX24" fmla="*/ 1364974 w 7195930"/>
              <a:gd name="connsiteY24" fmla="*/ 2398643 h 3882887"/>
              <a:gd name="connsiteX25" fmla="*/ 1417982 w 7195930"/>
              <a:gd name="connsiteY25" fmla="*/ 2478157 h 3882887"/>
              <a:gd name="connsiteX26" fmla="*/ 1457739 w 7195930"/>
              <a:gd name="connsiteY26" fmla="*/ 2623930 h 3882887"/>
              <a:gd name="connsiteX27" fmla="*/ 1563756 w 7195930"/>
              <a:gd name="connsiteY27" fmla="*/ 2716696 h 3882887"/>
              <a:gd name="connsiteX28" fmla="*/ 1577009 w 7195930"/>
              <a:gd name="connsiteY28" fmla="*/ 2756452 h 3882887"/>
              <a:gd name="connsiteX29" fmla="*/ 1683026 w 7195930"/>
              <a:gd name="connsiteY29" fmla="*/ 2849217 h 3882887"/>
              <a:gd name="connsiteX30" fmla="*/ 1709530 w 7195930"/>
              <a:gd name="connsiteY30" fmla="*/ 2902226 h 3882887"/>
              <a:gd name="connsiteX31" fmla="*/ 1775791 w 7195930"/>
              <a:gd name="connsiteY31" fmla="*/ 2955235 h 3882887"/>
              <a:gd name="connsiteX32" fmla="*/ 1868556 w 7195930"/>
              <a:gd name="connsiteY32" fmla="*/ 3021496 h 3882887"/>
              <a:gd name="connsiteX33" fmla="*/ 1895061 w 7195930"/>
              <a:gd name="connsiteY33" fmla="*/ 3061252 h 3882887"/>
              <a:gd name="connsiteX34" fmla="*/ 1934817 w 7195930"/>
              <a:gd name="connsiteY34" fmla="*/ 3087757 h 3882887"/>
              <a:gd name="connsiteX35" fmla="*/ 1987826 w 7195930"/>
              <a:gd name="connsiteY35" fmla="*/ 3127513 h 3882887"/>
              <a:gd name="connsiteX36" fmla="*/ 2054087 w 7195930"/>
              <a:gd name="connsiteY36" fmla="*/ 3180522 h 3882887"/>
              <a:gd name="connsiteX37" fmla="*/ 2120348 w 7195930"/>
              <a:gd name="connsiteY37" fmla="*/ 3233530 h 3882887"/>
              <a:gd name="connsiteX38" fmla="*/ 2213113 w 7195930"/>
              <a:gd name="connsiteY38" fmla="*/ 3273287 h 3882887"/>
              <a:gd name="connsiteX39" fmla="*/ 2319130 w 7195930"/>
              <a:gd name="connsiteY39" fmla="*/ 3326296 h 3882887"/>
              <a:gd name="connsiteX40" fmla="*/ 2358887 w 7195930"/>
              <a:gd name="connsiteY40" fmla="*/ 3339548 h 3882887"/>
              <a:gd name="connsiteX41" fmla="*/ 2398643 w 7195930"/>
              <a:gd name="connsiteY41" fmla="*/ 3366052 h 3882887"/>
              <a:gd name="connsiteX42" fmla="*/ 2491409 w 7195930"/>
              <a:gd name="connsiteY42" fmla="*/ 3392557 h 3882887"/>
              <a:gd name="connsiteX43" fmla="*/ 2981739 w 7195930"/>
              <a:gd name="connsiteY43" fmla="*/ 3379304 h 3882887"/>
              <a:gd name="connsiteX44" fmla="*/ 3087756 w 7195930"/>
              <a:gd name="connsiteY44" fmla="*/ 3352800 h 3882887"/>
              <a:gd name="connsiteX45" fmla="*/ 3180522 w 7195930"/>
              <a:gd name="connsiteY45" fmla="*/ 3313043 h 3882887"/>
              <a:gd name="connsiteX46" fmla="*/ 3220278 w 7195930"/>
              <a:gd name="connsiteY46" fmla="*/ 3286539 h 3882887"/>
              <a:gd name="connsiteX47" fmla="*/ 3233530 w 7195930"/>
              <a:gd name="connsiteY47" fmla="*/ 3233530 h 3882887"/>
              <a:gd name="connsiteX48" fmla="*/ 3260035 w 7195930"/>
              <a:gd name="connsiteY48" fmla="*/ 3154017 h 3882887"/>
              <a:gd name="connsiteX49" fmla="*/ 3273287 w 7195930"/>
              <a:gd name="connsiteY49" fmla="*/ 3074504 h 3882887"/>
              <a:gd name="connsiteX50" fmla="*/ 3286539 w 7195930"/>
              <a:gd name="connsiteY50" fmla="*/ 3034748 h 3882887"/>
              <a:gd name="connsiteX51" fmla="*/ 3220278 w 7195930"/>
              <a:gd name="connsiteY51" fmla="*/ 2941983 h 3882887"/>
              <a:gd name="connsiteX52" fmla="*/ 3180522 w 7195930"/>
              <a:gd name="connsiteY52" fmla="*/ 2915478 h 3882887"/>
              <a:gd name="connsiteX53" fmla="*/ 3140765 w 7195930"/>
              <a:gd name="connsiteY53" fmla="*/ 2875722 h 3882887"/>
              <a:gd name="connsiteX54" fmla="*/ 3127513 w 7195930"/>
              <a:gd name="connsiteY54" fmla="*/ 2835965 h 3882887"/>
              <a:gd name="connsiteX55" fmla="*/ 3101009 w 7195930"/>
              <a:gd name="connsiteY55" fmla="*/ 2796209 h 3882887"/>
              <a:gd name="connsiteX56" fmla="*/ 3167269 w 7195930"/>
              <a:gd name="connsiteY56" fmla="*/ 2769704 h 3882887"/>
              <a:gd name="connsiteX57" fmla="*/ 3472069 w 7195930"/>
              <a:gd name="connsiteY57" fmla="*/ 2782957 h 3882887"/>
              <a:gd name="connsiteX58" fmla="*/ 3511826 w 7195930"/>
              <a:gd name="connsiteY58" fmla="*/ 2796209 h 3882887"/>
              <a:gd name="connsiteX59" fmla="*/ 3564835 w 7195930"/>
              <a:gd name="connsiteY59" fmla="*/ 2875722 h 3882887"/>
              <a:gd name="connsiteX60" fmla="*/ 3591339 w 7195930"/>
              <a:gd name="connsiteY60" fmla="*/ 2915478 h 3882887"/>
              <a:gd name="connsiteX61" fmla="*/ 3644348 w 7195930"/>
              <a:gd name="connsiteY61" fmla="*/ 2968487 h 3882887"/>
              <a:gd name="connsiteX62" fmla="*/ 3670852 w 7195930"/>
              <a:gd name="connsiteY62" fmla="*/ 3048000 h 3882887"/>
              <a:gd name="connsiteX63" fmla="*/ 3684104 w 7195930"/>
              <a:gd name="connsiteY63" fmla="*/ 3087757 h 3882887"/>
              <a:gd name="connsiteX64" fmla="*/ 3723861 w 7195930"/>
              <a:gd name="connsiteY64" fmla="*/ 3101009 h 3882887"/>
              <a:gd name="connsiteX65" fmla="*/ 3856382 w 7195930"/>
              <a:gd name="connsiteY65" fmla="*/ 3127513 h 3882887"/>
              <a:gd name="connsiteX66" fmla="*/ 4147930 w 7195930"/>
              <a:gd name="connsiteY66" fmla="*/ 3101009 h 3882887"/>
              <a:gd name="connsiteX67" fmla="*/ 4240695 w 7195930"/>
              <a:gd name="connsiteY67" fmla="*/ 3074504 h 3882887"/>
              <a:gd name="connsiteX68" fmla="*/ 4267200 w 7195930"/>
              <a:gd name="connsiteY68" fmla="*/ 3048000 h 3882887"/>
              <a:gd name="connsiteX69" fmla="*/ 4346713 w 7195930"/>
              <a:gd name="connsiteY69" fmla="*/ 3021496 h 3882887"/>
              <a:gd name="connsiteX70" fmla="*/ 4386469 w 7195930"/>
              <a:gd name="connsiteY70" fmla="*/ 3008243 h 3882887"/>
              <a:gd name="connsiteX71" fmla="*/ 4492487 w 7195930"/>
              <a:gd name="connsiteY71" fmla="*/ 2981739 h 3882887"/>
              <a:gd name="connsiteX72" fmla="*/ 4558748 w 7195930"/>
              <a:gd name="connsiteY72" fmla="*/ 2928730 h 3882887"/>
              <a:gd name="connsiteX73" fmla="*/ 4585252 w 7195930"/>
              <a:gd name="connsiteY73" fmla="*/ 2888974 h 3882887"/>
              <a:gd name="connsiteX74" fmla="*/ 4664765 w 7195930"/>
              <a:gd name="connsiteY74" fmla="*/ 2862470 h 3882887"/>
              <a:gd name="connsiteX75" fmla="*/ 4717774 w 7195930"/>
              <a:gd name="connsiteY75" fmla="*/ 2782957 h 3882887"/>
              <a:gd name="connsiteX76" fmla="*/ 4784035 w 7195930"/>
              <a:gd name="connsiteY76" fmla="*/ 2716696 h 3882887"/>
              <a:gd name="connsiteX77" fmla="*/ 4810539 w 7195930"/>
              <a:gd name="connsiteY77" fmla="*/ 2690191 h 3882887"/>
              <a:gd name="connsiteX78" fmla="*/ 4876800 w 7195930"/>
              <a:gd name="connsiteY78" fmla="*/ 2597426 h 3882887"/>
              <a:gd name="connsiteX79" fmla="*/ 4916556 w 7195930"/>
              <a:gd name="connsiteY79" fmla="*/ 2557670 h 3882887"/>
              <a:gd name="connsiteX80" fmla="*/ 4956313 w 7195930"/>
              <a:gd name="connsiteY80" fmla="*/ 2544417 h 3882887"/>
              <a:gd name="connsiteX81" fmla="*/ 5035826 w 7195930"/>
              <a:gd name="connsiteY81" fmla="*/ 2464904 h 3882887"/>
              <a:gd name="connsiteX82" fmla="*/ 5049078 w 7195930"/>
              <a:gd name="connsiteY82" fmla="*/ 2425148 h 3882887"/>
              <a:gd name="connsiteX83" fmla="*/ 5075582 w 7195930"/>
              <a:gd name="connsiteY83" fmla="*/ 2385391 h 3882887"/>
              <a:gd name="connsiteX84" fmla="*/ 5088835 w 7195930"/>
              <a:gd name="connsiteY84" fmla="*/ 2345635 h 3882887"/>
              <a:gd name="connsiteX85" fmla="*/ 5128591 w 7195930"/>
              <a:gd name="connsiteY85" fmla="*/ 2332383 h 3882887"/>
              <a:gd name="connsiteX86" fmla="*/ 5181600 w 7195930"/>
              <a:gd name="connsiteY86" fmla="*/ 2226365 h 3882887"/>
              <a:gd name="connsiteX87" fmla="*/ 5194852 w 7195930"/>
              <a:gd name="connsiteY87" fmla="*/ 2186609 h 3882887"/>
              <a:gd name="connsiteX88" fmla="*/ 5208104 w 7195930"/>
              <a:gd name="connsiteY88" fmla="*/ 2093843 h 3882887"/>
              <a:gd name="connsiteX89" fmla="*/ 5234609 w 7195930"/>
              <a:gd name="connsiteY89" fmla="*/ 2001078 h 3882887"/>
              <a:gd name="connsiteX90" fmla="*/ 5181600 w 7195930"/>
              <a:gd name="connsiteY90" fmla="*/ 1669774 h 3882887"/>
              <a:gd name="connsiteX91" fmla="*/ 5155095 w 7195930"/>
              <a:gd name="connsiteY91" fmla="*/ 1577009 h 3882887"/>
              <a:gd name="connsiteX92" fmla="*/ 5102087 w 7195930"/>
              <a:gd name="connsiteY92" fmla="*/ 1470991 h 3882887"/>
              <a:gd name="connsiteX93" fmla="*/ 5088835 w 7195930"/>
              <a:gd name="connsiteY93" fmla="*/ 1431235 h 3882887"/>
              <a:gd name="connsiteX94" fmla="*/ 5035826 w 7195930"/>
              <a:gd name="connsiteY94" fmla="*/ 1338470 h 3882887"/>
              <a:gd name="connsiteX95" fmla="*/ 4996069 w 7195930"/>
              <a:gd name="connsiteY95" fmla="*/ 1192696 h 3882887"/>
              <a:gd name="connsiteX96" fmla="*/ 4982817 w 7195930"/>
              <a:gd name="connsiteY96" fmla="*/ 1126435 h 3882887"/>
              <a:gd name="connsiteX97" fmla="*/ 4956313 w 7195930"/>
              <a:gd name="connsiteY97" fmla="*/ 1086678 h 3882887"/>
              <a:gd name="connsiteX98" fmla="*/ 4943061 w 7195930"/>
              <a:gd name="connsiteY98" fmla="*/ 1046922 h 3882887"/>
              <a:gd name="connsiteX99" fmla="*/ 4929809 w 7195930"/>
              <a:gd name="connsiteY99" fmla="*/ 967409 h 3882887"/>
              <a:gd name="connsiteX100" fmla="*/ 4903304 w 7195930"/>
              <a:gd name="connsiteY100" fmla="*/ 914400 h 3882887"/>
              <a:gd name="connsiteX101" fmla="*/ 4890052 w 7195930"/>
              <a:gd name="connsiteY101" fmla="*/ 848139 h 3882887"/>
              <a:gd name="connsiteX102" fmla="*/ 4863548 w 7195930"/>
              <a:gd name="connsiteY102" fmla="*/ 781878 h 3882887"/>
              <a:gd name="connsiteX103" fmla="*/ 4837043 w 7195930"/>
              <a:gd name="connsiteY103" fmla="*/ 675861 h 3882887"/>
              <a:gd name="connsiteX104" fmla="*/ 4850295 w 7195930"/>
              <a:gd name="connsiteY104" fmla="*/ 450574 h 3882887"/>
              <a:gd name="connsiteX105" fmla="*/ 4863548 w 7195930"/>
              <a:gd name="connsiteY105" fmla="*/ 384313 h 3882887"/>
              <a:gd name="connsiteX106" fmla="*/ 4916556 w 7195930"/>
              <a:gd name="connsiteY106" fmla="*/ 318052 h 3882887"/>
              <a:gd name="connsiteX107" fmla="*/ 5009322 w 7195930"/>
              <a:gd name="connsiteY107" fmla="*/ 265043 h 3882887"/>
              <a:gd name="connsiteX108" fmla="*/ 5115339 w 7195930"/>
              <a:gd name="connsiteY108" fmla="*/ 198783 h 3882887"/>
              <a:gd name="connsiteX109" fmla="*/ 5168348 w 7195930"/>
              <a:gd name="connsiteY109" fmla="*/ 145774 h 3882887"/>
              <a:gd name="connsiteX110" fmla="*/ 5208104 w 7195930"/>
              <a:gd name="connsiteY110" fmla="*/ 119270 h 3882887"/>
              <a:gd name="connsiteX111" fmla="*/ 5420139 w 7195930"/>
              <a:gd name="connsiteY111" fmla="*/ 39757 h 3882887"/>
              <a:gd name="connsiteX112" fmla="*/ 5526156 w 7195930"/>
              <a:gd name="connsiteY112" fmla="*/ 0 h 3882887"/>
              <a:gd name="connsiteX113" fmla="*/ 5764695 w 7195930"/>
              <a:gd name="connsiteY113" fmla="*/ 13252 h 3882887"/>
              <a:gd name="connsiteX114" fmla="*/ 5857461 w 7195930"/>
              <a:gd name="connsiteY114" fmla="*/ 66261 h 3882887"/>
              <a:gd name="connsiteX115" fmla="*/ 5923722 w 7195930"/>
              <a:gd name="connsiteY115" fmla="*/ 79513 h 3882887"/>
              <a:gd name="connsiteX116" fmla="*/ 5963478 w 7195930"/>
              <a:gd name="connsiteY116" fmla="*/ 92765 h 3882887"/>
              <a:gd name="connsiteX117" fmla="*/ 6003235 w 7195930"/>
              <a:gd name="connsiteY117" fmla="*/ 119270 h 3882887"/>
              <a:gd name="connsiteX118" fmla="*/ 6042991 w 7195930"/>
              <a:gd name="connsiteY118" fmla="*/ 132522 h 3882887"/>
              <a:gd name="connsiteX119" fmla="*/ 6149009 w 7195930"/>
              <a:gd name="connsiteY119" fmla="*/ 212035 h 3882887"/>
              <a:gd name="connsiteX120" fmla="*/ 6228522 w 7195930"/>
              <a:gd name="connsiteY120" fmla="*/ 278296 h 3882887"/>
              <a:gd name="connsiteX121" fmla="*/ 6321287 w 7195930"/>
              <a:gd name="connsiteY121" fmla="*/ 397565 h 3882887"/>
              <a:gd name="connsiteX122" fmla="*/ 6321287 w 7195930"/>
              <a:gd name="connsiteY122" fmla="*/ 397565 h 3882887"/>
              <a:gd name="connsiteX123" fmla="*/ 6374295 w 7195930"/>
              <a:gd name="connsiteY123" fmla="*/ 477078 h 3882887"/>
              <a:gd name="connsiteX124" fmla="*/ 6414052 w 7195930"/>
              <a:gd name="connsiteY124" fmla="*/ 530087 h 3882887"/>
              <a:gd name="connsiteX125" fmla="*/ 6467061 w 7195930"/>
              <a:gd name="connsiteY125" fmla="*/ 609600 h 3882887"/>
              <a:gd name="connsiteX126" fmla="*/ 6520069 w 7195930"/>
              <a:gd name="connsiteY126" fmla="*/ 689113 h 3882887"/>
              <a:gd name="connsiteX127" fmla="*/ 6586330 w 7195930"/>
              <a:gd name="connsiteY127" fmla="*/ 768626 h 3882887"/>
              <a:gd name="connsiteX128" fmla="*/ 6599582 w 7195930"/>
              <a:gd name="connsiteY128" fmla="*/ 808383 h 3882887"/>
              <a:gd name="connsiteX129" fmla="*/ 6626087 w 7195930"/>
              <a:gd name="connsiteY129" fmla="*/ 834887 h 3882887"/>
              <a:gd name="connsiteX130" fmla="*/ 6652591 w 7195930"/>
              <a:gd name="connsiteY130" fmla="*/ 874643 h 3882887"/>
              <a:gd name="connsiteX131" fmla="*/ 6679095 w 7195930"/>
              <a:gd name="connsiteY131" fmla="*/ 901148 h 3882887"/>
              <a:gd name="connsiteX132" fmla="*/ 6758609 w 7195930"/>
              <a:gd name="connsiteY132" fmla="*/ 993913 h 3882887"/>
              <a:gd name="connsiteX133" fmla="*/ 6798365 w 7195930"/>
              <a:gd name="connsiteY133" fmla="*/ 1020417 h 3882887"/>
              <a:gd name="connsiteX134" fmla="*/ 6851374 w 7195930"/>
              <a:gd name="connsiteY134" fmla="*/ 1086678 h 3882887"/>
              <a:gd name="connsiteX135" fmla="*/ 6917635 w 7195930"/>
              <a:gd name="connsiteY135" fmla="*/ 1139687 h 3882887"/>
              <a:gd name="connsiteX136" fmla="*/ 6930887 w 7195930"/>
              <a:gd name="connsiteY136" fmla="*/ 1179443 h 3882887"/>
              <a:gd name="connsiteX137" fmla="*/ 6997148 w 7195930"/>
              <a:gd name="connsiteY137" fmla="*/ 1245704 h 3882887"/>
              <a:gd name="connsiteX138" fmla="*/ 7023652 w 7195930"/>
              <a:gd name="connsiteY138" fmla="*/ 1272209 h 3882887"/>
              <a:gd name="connsiteX139" fmla="*/ 7063409 w 7195930"/>
              <a:gd name="connsiteY139" fmla="*/ 1311965 h 3882887"/>
              <a:gd name="connsiteX140" fmla="*/ 7116417 w 7195930"/>
              <a:gd name="connsiteY140" fmla="*/ 1391478 h 3882887"/>
              <a:gd name="connsiteX141" fmla="*/ 7129669 w 7195930"/>
              <a:gd name="connsiteY141" fmla="*/ 1431235 h 3882887"/>
              <a:gd name="connsiteX142" fmla="*/ 7156174 w 7195930"/>
              <a:gd name="connsiteY142" fmla="*/ 1457739 h 3882887"/>
              <a:gd name="connsiteX143" fmla="*/ 7182678 w 7195930"/>
              <a:gd name="connsiteY143" fmla="*/ 1616765 h 3882887"/>
              <a:gd name="connsiteX144" fmla="*/ 7195930 w 7195930"/>
              <a:gd name="connsiteY144" fmla="*/ 1696278 h 3882887"/>
              <a:gd name="connsiteX145" fmla="*/ 7169426 w 7195930"/>
              <a:gd name="connsiteY145" fmla="*/ 1881809 h 3882887"/>
              <a:gd name="connsiteX146" fmla="*/ 7156174 w 7195930"/>
              <a:gd name="connsiteY146" fmla="*/ 1934817 h 3882887"/>
              <a:gd name="connsiteX147" fmla="*/ 7050156 w 7195930"/>
              <a:gd name="connsiteY147" fmla="*/ 2067339 h 3882887"/>
              <a:gd name="connsiteX148" fmla="*/ 7023652 w 7195930"/>
              <a:gd name="connsiteY148" fmla="*/ 2107096 h 3882887"/>
              <a:gd name="connsiteX149" fmla="*/ 6997148 w 7195930"/>
              <a:gd name="connsiteY149" fmla="*/ 2199861 h 3882887"/>
              <a:gd name="connsiteX150" fmla="*/ 6983895 w 7195930"/>
              <a:gd name="connsiteY150" fmla="*/ 2252870 h 3882887"/>
              <a:gd name="connsiteX151" fmla="*/ 6957391 w 7195930"/>
              <a:gd name="connsiteY151" fmla="*/ 2570922 h 3882887"/>
              <a:gd name="connsiteX152" fmla="*/ 6944139 w 7195930"/>
              <a:gd name="connsiteY152" fmla="*/ 2610678 h 3882887"/>
              <a:gd name="connsiteX153" fmla="*/ 6917635 w 7195930"/>
              <a:gd name="connsiteY153" fmla="*/ 2637183 h 3882887"/>
              <a:gd name="connsiteX154" fmla="*/ 6891130 w 7195930"/>
              <a:gd name="connsiteY154" fmla="*/ 2676939 h 3882887"/>
              <a:gd name="connsiteX155" fmla="*/ 6851374 w 7195930"/>
              <a:gd name="connsiteY155" fmla="*/ 2690191 h 3882887"/>
              <a:gd name="connsiteX156" fmla="*/ 6758609 w 7195930"/>
              <a:gd name="connsiteY156" fmla="*/ 2756452 h 3882887"/>
              <a:gd name="connsiteX157" fmla="*/ 6665843 w 7195930"/>
              <a:gd name="connsiteY157" fmla="*/ 2822713 h 3882887"/>
              <a:gd name="connsiteX158" fmla="*/ 6639339 w 7195930"/>
              <a:gd name="connsiteY158" fmla="*/ 2862470 h 3882887"/>
              <a:gd name="connsiteX159" fmla="*/ 6586330 w 7195930"/>
              <a:gd name="connsiteY159" fmla="*/ 2915478 h 3882887"/>
              <a:gd name="connsiteX160" fmla="*/ 6559826 w 7195930"/>
              <a:gd name="connsiteY160" fmla="*/ 2968487 h 3882887"/>
              <a:gd name="connsiteX161" fmla="*/ 6506817 w 7195930"/>
              <a:gd name="connsiteY161" fmla="*/ 3048000 h 3882887"/>
              <a:gd name="connsiteX162" fmla="*/ 6480313 w 7195930"/>
              <a:gd name="connsiteY162" fmla="*/ 3087757 h 3882887"/>
              <a:gd name="connsiteX163" fmla="*/ 6453809 w 7195930"/>
              <a:gd name="connsiteY163" fmla="*/ 3127513 h 3882887"/>
              <a:gd name="connsiteX164" fmla="*/ 6427304 w 7195930"/>
              <a:gd name="connsiteY164" fmla="*/ 3220278 h 3882887"/>
              <a:gd name="connsiteX165" fmla="*/ 6400800 w 7195930"/>
              <a:gd name="connsiteY165" fmla="*/ 3246783 h 3882887"/>
              <a:gd name="connsiteX166" fmla="*/ 6374295 w 7195930"/>
              <a:gd name="connsiteY166" fmla="*/ 3286539 h 3882887"/>
              <a:gd name="connsiteX167" fmla="*/ 6334539 w 7195930"/>
              <a:gd name="connsiteY167" fmla="*/ 3313043 h 3882887"/>
              <a:gd name="connsiteX168" fmla="*/ 6255026 w 7195930"/>
              <a:gd name="connsiteY168" fmla="*/ 3392557 h 3882887"/>
              <a:gd name="connsiteX169" fmla="*/ 6215269 w 7195930"/>
              <a:gd name="connsiteY169" fmla="*/ 3432313 h 3882887"/>
              <a:gd name="connsiteX170" fmla="*/ 6122504 w 7195930"/>
              <a:gd name="connsiteY170" fmla="*/ 3472070 h 3882887"/>
              <a:gd name="connsiteX171" fmla="*/ 5989982 w 7195930"/>
              <a:gd name="connsiteY171" fmla="*/ 3551583 h 3882887"/>
              <a:gd name="connsiteX172" fmla="*/ 5936974 w 7195930"/>
              <a:gd name="connsiteY172" fmla="*/ 3564835 h 3882887"/>
              <a:gd name="connsiteX173" fmla="*/ 5738191 w 7195930"/>
              <a:gd name="connsiteY173" fmla="*/ 3617843 h 3882887"/>
              <a:gd name="connsiteX174" fmla="*/ 5671930 w 7195930"/>
              <a:gd name="connsiteY174" fmla="*/ 3631096 h 3882887"/>
              <a:gd name="connsiteX175" fmla="*/ 5473148 w 7195930"/>
              <a:gd name="connsiteY175" fmla="*/ 3684104 h 3882887"/>
              <a:gd name="connsiteX176" fmla="*/ 5406887 w 7195930"/>
              <a:gd name="connsiteY176" fmla="*/ 3710609 h 3882887"/>
              <a:gd name="connsiteX177" fmla="*/ 5367130 w 7195930"/>
              <a:gd name="connsiteY177" fmla="*/ 3737113 h 3882887"/>
              <a:gd name="connsiteX178" fmla="*/ 5327374 w 7195930"/>
              <a:gd name="connsiteY178" fmla="*/ 3829878 h 3882887"/>
              <a:gd name="connsiteX179" fmla="*/ 5314122 w 7195930"/>
              <a:gd name="connsiteY179" fmla="*/ 3869635 h 3882887"/>
              <a:gd name="connsiteX180" fmla="*/ 5274365 w 7195930"/>
              <a:gd name="connsiteY180" fmla="*/ 3882887 h 3882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Lst>
            <a:rect l="l" t="t" r="r" b="b"/>
            <a:pathLst>
              <a:path w="7195930" h="3882887">
                <a:moveTo>
                  <a:pt x="0" y="1073426"/>
                </a:moveTo>
                <a:cubicBezTo>
                  <a:pt x="190885" y="1155235"/>
                  <a:pt x="34582" y="1068253"/>
                  <a:pt x="119269" y="1152939"/>
                </a:cubicBezTo>
                <a:cubicBezTo>
                  <a:pt x="179218" y="1212887"/>
                  <a:pt x="148706" y="1137457"/>
                  <a:pt x="212035" y="1232452"/>
                </a:cubicBezTo>
                <a:cubicBezTo>
                  <a:pt x="229704" y="1258956"/>
                  <a:pt x="242519" y="1289441"/>
                  <a:pt x="265043" y="1311965"/>
                </a:cubicBezTo>
                <a:cubicBezTo>
                  <a:pt x="273878" y="1320800"/>
                  <a:pt x="283743" y="1328713"/>
                  <a:pt x="291548" y="1338470"/>
                </a:cubicBezTo>
                <a:cubicBezTo>
                  <a:pt x="301497" y="1350907"/>
                  <a:pt x="306790" y="1366964"/>
                  <a:pt x="318052" y="1378226"/>
                </a:cubicBezTo>
                <a:cubicBezTo>
                  <a:pt x="403652" y="1463824"/>
                  <a:pt x="318740" y="1352547"/>
                  <a:pt x="384313" y="1431235"/>
                </a:cubicBezTo>
                <a:cubicBezTo>
                  <a:pt x="398452" y="1448203"/>
                  <a:pt x="409929" y="1467276"/>
                  <a:pt x="424069" y="1484243"/>
                </a:cubicBezTo>
                <a:cubicBezTo>
                  <a:pt x="432068" y="1493842"/>
                  <a:pt x="442769" y="1500991"/>
                  <a:pt x="450574" y="1510748"/>
                </a:cubicBezTo>
                <a:cubicBezTo>
                  <a:pt x="460523" y="1523185"/>
                  <a:pt x="466713" y="1538411"/>
                  <a:pt x="477078" y="1550504"/>
                </a:cubicBezTo>
                <a:cubicBezTo>
                  <a:pt x="493340" y="1569477"/>
                  <a:pt x="510096" y="1588520"/>
                  <a:pt x="530087" y="1603513"/>
                </a:cubicBezTo>
                <a:cubicBezTo>
                  <a:pt x="595837" y="1652826"/>
                  <a:pt x="564717" y="1631019"/>
                  <a:pt x="622852" y="1669774"/>
                </a:cubicBezTo>
                <a:cubicBezTo>
                  <a:pt x="702264" y="1788891"/>
                  <a:pt x="640566" y="1715457"/>
                  <a:pt x="728869" y="1789043"/>
                </a:cubicBezTo>
                <a:cubicBezTo>
                  <a:pt x="759043" y="1814188"/>
                  <a:pt x="754657" y="1824706"/>
                  <a:pt x="795130" y="1842052"/>
                </a:cubicBezTo>
                <a:cubicBezTo>
                  <a:pt x="811871" y="1849227"/>
                  <a:pt x="830469" y="1850887"/>
                  <a:pt x="848139" y="1855304"/>
                </a:cubicBezTo>
                <a:cubicBezTo>
                  <a:pt x="925244" y="1932412"/>
                  <a:pt x="814099" y="1824729"/>
                  <a:pt x="914400" y="1908313"/>
                </a:cubicBezTo>
                <a:cubicBezTo>
                  <a:pt x="928798" y="1920311"/>
                  <a:pt x="938906" y="1937177"/>
                  <a:pt x="954156" y="1948070"/>
                </a:cubicBezTo>
                <a:cubicBezTo>
                  <a:pt x="970231" y="1959553"/>
                  <a:pt x="990413" y="1964104"/>
                  <a:pt x="1007165" y="1974574"/>
                </a:cubicBezTo>
                <a:cubicBezTo>
                  <a:pt x="1025895" y="1986280"/>
                  <a:pt x="1042201" y="2001492"/>
                  <a:pt x="1060174" y="2014330"/>
                </a:cubicBezTo>
                <a:cubicBezTo>
                  <a:pt x="1103886" y="2045553"/>
                  <a:pt x="1101165" y="2041452"/>
                  <a:pt x="1152939" y="2067339"/>
                </a:cubicBezTo>
                <a:cubicBezTo>
                  <a:pt x="1175026" y="2089426"/>
                  <a:pt x="1195854" y="2112848"/>
                  <a:pt x="1219200" y="2133600"/>
                </a:cubicBezTo>
                <a:cubicBezTo>
                  <a:pt x="1235708" y="2148274"/>
                  <a:pt x="1257835" y="2156587"/>
                  <a:pt x="1272209" y="2173357"/>
                </a:cubicBezTo>
                <a:cubicBezTo>
                  <a:pt x="1285065" y="2188356"/>
                  <a:pt x="1289878" y="2208696"/>
                  <a:pt x="1298713" y="2226365"/>
                </a:cubicBezTo>
                <a:cubicBezTo>
                  <a:pt x="1333767" y="2366585"/>
                  <a:pt x="1286175" y="2201469"/>
                  <a:pt x="1338469" y="2319130"/>
                </a:cubicBezTo>
                <a:cubicBezTo>
                  <a:pt x="1349816" y="2344660"/>
                  <a:pt x="1345219" y="2378887"/>
                  <a:pt x="1364974" y="2398643"/>
                </a:cubicBezTo>
                <a:cubicBezTo>
                  <a:pt x="1405447" y="2439117"/>
                  <a:pt x="1385890" y="2413973"/>
                  <a:pt x="1417982" y="2478157"/>
                </a:cubicBezTo>
                <a:cubicBezTo>
                  <a:pt x="1425417" y="2515329"/>
                  <a:pt x="1438125" y="2593108"/>
                  <a:pt x="1457739" y="2623930"/>
                </a:cubicBezTo>
                <a:cubicBezTo>
                  <a:pt x="1486299" y="2668810"/>
                  <a:pt x="1522977" y="2689509"/>
                  <a:pt x="1563756" y="2716696"/>
                </a:cubicBezTo>
                <a:cubicBezTo>
                  <a:pt x="1568174" y="2729948"/>
                  <a:pt x="1568628" y="2745277"/>
                  <a:pt x="1577009" y="2756452"/>
                </a:cubicBezTo>
                <a:cubicBezTo>
                  <a:pt x="1615773" y="2808137"/>
                  <a:pt x="1637042" y="2818562"/>
                  <a:pt x="1683026" y="2849217"/>
                </a:cubicBezTo>
                <a:cubicBezTo>
                  <a:pt x="1691861" y="2866887"/>
                  <a:pt x="1698572" y="2885789"/>
                  <a:pt x="1709530" y="2902226"/>
                </a:cubicBezTo>
                <a:cubicBezTo>
                  <a:pt x="1725645" y="2926399"/>
                  <a:pt x="1753240" y="2939127"/>
                  <a:pt x="1775791" y="2955235"/>
                </a:cubicBezTo>
                <a:cubicBezTo>
                  <a:pt x="1890854" y="3037423"/>
                  <a:pt x="1774863" y="2959032"/>
                  <a:pt x="1868556" y="3021496"/>
                </a:cubicBezTo>
                <a:cubicBezTo>
                  <a:pt x="1877391" y="3034748"/>
                  <a:pt x="1883799" y="3049990"/>
                  <a:pt x="1895061" y="3061252"/>
                </a:cubicBezTo>
                <a:cubicBezTo>
                  <a:pt x="1906323" y="3072514"/>
                  <a:pt x="1921857" y="3078500"/>
                  <a:pt x="1934817" y="3087757"/>
                </a:cubicBezTo>
                <a:cubicBezTo>
                  <a:pt x="1952790" y="3100595"/>
                  <a:pt x="1970156" y="3114261"/>
                  <a:pt x="1987826" y="3127513"/>
                </a:cubicBezTo>
                <a:cubicBezTo>
                  <a:pt x="2063780" y="3241447"/>
                  <a:pt x="1962645" y="3107370"/>
                  <a:pt x="2054087" y="3180522"/>
                </a:cubicBezTo>
                <a:cubicBezTo>
                  <a:pt x="2139720" y="3249027"/>
                  <a:pt x="2020417" y="3200220"/>
                  <a:pt x="2120348" y="3233530"/>
                </a:cubicBezTo>
                <a:cubicBezTo>
                  <a:pt x="2215167" y="3296745"/>
                  <a:pt x="2099015" y="3225746"/>
                  <a:pt x="2213113" y="3273287"/>
                </a:cubicBezTo>
                <a:cubicBezTo>
                  <a:pt x="2249584" y="3288483"/>
                  <a:pt x="2281647" y="3313802"/>
                  <a:pt x="2319130" y="3326296"/>
                </a:cubicBezTo>
                <a:lnTo>
                  <a:pt x="2358887" y="3339548"/>
                </a:lnTo>
                <a:cubicBezTo>
                  <a:pt x="2372139" y="3348383"/>
                  <a:pt x="2384397" y="3358929"/>
                  <a:pt x="2398643" y="3366052"/>
                </a:cubicBezTo>
                <a:cubicBezTo>
                  <a:pt x="2417651" y="3375556"/>
                  <a:pt x="2474430" y="3388312"/>
                  <a:pt x="2491409" y="3392557"/>
                </a:cubicBezTo>
                <a:cubicBezTo>
                  <a:pt x="2654852" y="3388139"/>
                  <a:pt x="2818598" y="3390180"/>
                  <a:pt x="2981739" y="3379304"/>
                </a:cubicBezTo>
                <a:cubicBezTo>
                  <a:pt x="3018085" y="3376881"/>
                  <a:pt x="3087756" y="3352800"/>
                  <a:pt x="3087756" y="3352800"/>
                </a:cubicBezTo>
                <a:cubicBezTo>
                  <a:pt x="3187570" y="3286259"/>
                  <a:pt x="3060713" y="3364390"/>
                  <a:pt x="3180522" y="3313043"/>
                </a:cubicBezTo>
                <a:cubicBezTo>
                  <a:pt x="3195161" y="3306769"/>
                  <a:pt x="3207026" y="3295374"/>
                  <a:pt x="3220278" y="3286539"/>
                </a:cubicBezTo>
                <a:cubicBezTo>
                  <a:pt x="3224695" y="3268869"/>
                  <a:pt x="3228296" y="3250975"/>
                  <a:pt x="3233530" y="3233530"/>
                </a:cubicBezTo>
                <a:cubicBezTo>
                  <a:pt x="3241558" y="3206770"/>
                  <a:pt x="3260035" y="3154017"/>
                  <a:pt x="3260035" y="3154017"/>
                </a:cubicBezTo>
                <a:cubicBezTo>
                  <a:pt x="3264452" y="3127513"/>
                  <a:pt x="3267458" y="3100734"/>
                  <a:pt x="3273287" y="3074504"/>
                </a:cubicBezTo>
                <a:cubicBezTo>
                  <a:pt x="3276317" y="3060868"/>
                  <a:pt x="3288514" y="3048576"/>
                  <a:pt x="3286539" y="3034748"/>
                </a:cubicBezTo>
                <a:cubicBezTo>
                  <a:pt x="3281469" y="2999260"/>
                  <a:pt x="3245719" y="2963184"/>
                  <a:pt x="3220278" y="2941983"/>
                </a:cubicBezTo>
                <a:cubicBezTo>
                  <a:pt x="3208042" y="2931787"/>
                  <a:pt x="3192758" y="2925674"/>
                  <a:pt x="3180522" y="2915478"/>
                </a:cubicBezTo>
                <a:cubicBezTo>
                  <a:pt x="3166124" y="2903480"/>
                  <a:pt x="3154017" y="2888974"/>
                  <a:pt x="3140765" y="2875722"/>
                </a:cubicBezTo>
                <a:cubicBezTo>
                  <a:pt x="3136348" y="2862470"/>
                  <a:pt x="3133760" y="2848459"/>
                  <a:pt x="3127513" y="2835965"/>
                </a:cubicBezTo>
                <a:cubicBezTo>
                  <a:pt x="3120390" y="2821719"/>
                  <a:pt x="3092815" y="2809866"/>
                  <a:pt x="3101009" y="2796209"/>
                </a:cubicBezTo>
                <a:cubicBezTo>
                  <a:pt x="3113248" y="2775811"/>
                  <a:pt x="3145182" y="2778539"/>
                  <a:pt x="3167269" y="2769704"/>
                </a:cubicBezTo>
                <a:cubicBezTo>
                  <a:pt x="3268869" y="2774122"/>
                  <a:pt x="3370673" y="2775157"/>
                  <a:pt x="3472069" y="2782957"/>
                </a:cubicBezTo>
                <a:cubicBezTo>
                  <a:pt x="3485997" y="2784028"/>
                  <a:pt x="3501948" y="2786331"/>
                  <a:pt x="3511826" y="2796209"/>
                </a:cubicBezTo>
                <a:cubicBezTo>
                  <a:pt x="3534351" y="2818733"/>
                  <a:pt x="3547165" y="2849218"/>
                  <a:pt x="3564835" y="2875722"/>
                </a:cubicBezTo>
                <a:cubicBezTo>
                  <a:pt x="3573670" y="2888974"/>
                  <a:pt x="3580077" y="2904216"/>
                  <a:pt x="3591339" y="2915478"/>
                </a:cubicBezTo>
                <a:lnTo>
                  <a:pt x="3644348" y="2968487"/>
                </a:lnTo>
                <a:lnTo>
                  <a:pt x="3670852" y="3048000"/>
                </a:lnTo>
                <a:cubicBezTo>
                  <a:pt x="3675269" y="3061252"/>
                  <a:pt x="3670852" y="3083340"/>
                  <a:pt x="3684104" y="3087757"/>
                </a:cubicBezTo>
                <a:cubicBezTo>
                  <a:pt x="3697356" y="3092174"/>
                  <a:pt x="3710250" y="3097868"/>
                  <a:pt x="3723861" y="3101009"/>
                </a:cubicBezTo>
                <a:cubicBezTo>
                  <a:pt x="3767756" y="3111138"/>
                  <a:pt x="3856382" y="3127513"/>
                  <a:pt x="3856382" y="3127513"/>
                </a:cubicBezTo>
                <a:cubicBezTo>
                  <a:pt x="3927349" y="3122054"/>
                  <a:pt x="4069479" y="3113078"/>
                  <a:pt x="4147930" y="3101009"/>
                </a:cubicBezTo>
                <a:cubicBezTo>
                  <a:pt x="4178840" y="3096254"/>
                  <a:pt x="4211003" y="3084402"/>
                  <a:pt x="4240695" y="3074504"/>
                </a:cubicBezTo>
                <a:cubicBezTo>
                  <a:pt x="4249530" y="3065669"/>
                  <a:pt x="4256025" y="3053588"/>
                  <a:pt x="4267200" y="3048000"/>
                </a:cubicBezTo>
                <a:cubicBezTo>
                  <a:pt x="4292189" y="3035506"/>
                  <a:pt x="4320209" y="3030331"/>
                  <a:pt x="4346713" y="3021496"/>
                </a:cubicBezTo>
                <a:cubicBezTo>
                  <a:pt x="4359965" y="3017079"/>
                  <a:pt x="4372771" y="3010982"/>
                  <a:pt x="4386469" y="3008243"/>
                </a:cubicBezTo>
                <a:cubicBezTo>
                  <a:pt x="4466428" y="2992251"/>
                  <a:pt x="4431361" y="3002114"/>
                  <a:pt x="4492487" y="2981739"/>
                </a:cubicBezTo>
                <a:cubicBezTo>
                  <a:pt x="4522007" y="2962059"/>
                  <a:pt x="4537167" y="2955707"/>
                  <a:pt x="4558748" y="2928730"/>
                </a:cubicBezTo>
                <a:cubicBezTo>
                  <a:pt x="4568697" y="2916293"/>
                  <a:pt x="4571746" y="2897415"/>
                  <a:pt x="4585252" y="2888974"/>
                </a:cubicBezTo>
                <a:cubicBezTo>
                  <a:pt x="4608943" y="2874167"/>
                  <a:pt x="4664765" y="2862470"/>
                  <a:pt x="4664765" y="2862470"/>
                </a:cubicBezTo>
                <a:cubicBezTo>
                  <a:pt x="4682435" y="2835966"/>
                  <a:pt x="4695250" y="2805481"/>
                  <a:pt x="4717774" y="2782957"/>
                </a:cubicBezTo>
                <a:lnTo>
                  <a:pt x="4784035" y="2716696"/>
                </a:lnTo>
                <a:cubicBezTo>
                  <a:pt x="4792870" y="2707861"/>
                  <a:pt x="4803608" y="2700587"/>
                  <a:pt x="4810539" y="2690191"/>
                </a:cubicBezTo>
                <a:cubicBezTo>
                  <a:pt x="4831516" y="2658726"/>
                  <a:pt x="4852142" y="2626193"/>
                  <a:pt x="4876800" y="2597426"/>
                </a:cubicBezTo>
                <a:cubicBezTo>
                  <a:pt x="4888997" y="2583197"/>
                  <a:pt x="4900962" y="2568066"/>
                  <a:pt x="4916556" y="2557670"/>
                </a:cubicBezTo>
                <a:cubicBezTo>
                  <a:pt x="4928179" y="2549921"/>
                  <a:pt x="4943061" y="2548835"/>
                  <a:pt x="4956313" y="2544417"/>
                </a:cubicBezTo>
                <a:cubicBezTo>
                  <a:pt x="5000568" y="2511227"/>
                  <a:pt x="5012572" y="2511413"/>
                  <a:pt x="5035826" y="2464904"/>
                </a:cubicBezTo>
                <a:cubicBezTo>
                  <a:pt x="5042073" y="2452410"/>
                  <a:pt x="5042831" y="2437642"/>
                  <a:pt x="5049078" y="2425148"/>
                </a:cubicBezTo>
                <a:cubicBezTo>
                  <a:pt x="5056201" y="2410902"/>
                  <a:pt x="5068459" y="2399637"/>
                  <a:pt x="5075582" y="2385391"/>
                </a:cubicBezTo>
                <a:cubicBezTo>
                  <a:pt x="5081829" y="2372897"/>
                  <a:pt x="5078957" y="2355512"/>
                  <a:pt x="5088835" y="2345635"/>
                </a:cubicBezTo>
                <a:cubicBezTo>
                  <a:pt x="5098713" y="2335758"/>
                  <a:pt x="5115339" y="2336800"/>
                  <a:pt x="5128591" y="2332383"/>
                </a:cubicBezTo>
                <a:cubicBezTo>
                  <a:pt x="5174850" y="2286123"/>
                  <a:pt x="5151144" y="2317731"/>
                  <a:pt x="5181600" y="2226365"/>
                </a:cubicBezTo>
                <a:lnTo>
                  <a:pt x="5194852" y="2186609"/>
                </a:lnTo>
                <a:cubicBezTo>
                  <a:pt x="5199269" y="2155687"/>
                  <a:pt x="5201559" y="2124386"/>
                  <a:pt x="5208104" y="2093843"/>
                </a:cubicBezTo>
                <a:cubicBezTo>
                  <a:pt x="5214842" y="2062398"/>
                  <a:pt x="5233270" y="2033209"/>
                  <a:pt x="5234609" y="2001078"/>
                </a:cubicBezTo>
                <a:cubicBezTo>
                  <a:pt x="5244258" y="1769506"/>
                  <a:pt x="5235167" y="1830477"/>
                  <a:pt x="5181600" y="1669774"/>
                </a:cubicBezTo>
                <a:cubicBezTo>
                  <a:pt x="5168942" y="1631801"/>
                  <a:pt x="5171054" y="1612118"/>
                  <a:pt x="5155095" y="1577009"/>
                </a:cubicBezTo>
                <a:cubicBezTo>
                  <a:pt x="5138745" y="1541040"/>
                  <a:pt x="5114581" y="1508474"/>
                  <a:pt x="5102087" y="1470991"/>
                </a:cubicBezTo>
                <a:cubicBezTo>
                  <a:pt x="5097670" y="1457739"/>
                  <a:pt x="5094338" y="1444074"/>
                  <a:pt x="5088835" y="1431235"/>
                </a:cubicBezTo>
                <a:cubicBezTo>
                  <a:pt x="5068659" y="1384158"/>
                  <a:pt x="5062443" y="1378396"/>
                  <a:pt x="5035826" y="1338470"/>
                </a:cubicBezTo>
                <a:cubicBezTo>
                  <a:pt x="5016788" y="1281355"/>
                  <a:pt x="5011013" y="1267416"/>
                  <a:pt x="4996069" y="1192696"/>
                </a:cubicBezTo>
                <a:cubicBezTo>
                  <a:pt x="4991652" y="1170609"/>
                  <a:pt x="4990726" y="1147525"/>
                  <a:pt x="4982817" y="1126435"/>
                </a:cubicBezTo>
                <a:cubicBezTo>
                  <a:pt x="4977225" y="1111522"/>
                  <a:pt x="4963436" y="1100924"/>
                  <a:pt x="4956313" y="1086678"/>
                </a:cubicBezTo>
                <a:cubicBezTo>
                  <a:pt x="4950066" y="1074184"/>
                  <a:pt x="4947478" y="1060174"/>
                  <a:pt x="4943061" y="1046922"/>
                </a:cubicBezTo>
                <a:cubicBezTo>
                  <a:pt x="4938644" y="1020418"/>
                  <a:pt x="4937530" y="993146"/>
                  <a:pt x="4929809" y="967409"/>
                </a:cubicBezTo>
                <a:cubicBezTo>
                  <a:pt x="4924132" y="948487"/>
                  <a:pt x="4909551" y="933142"/>
                  <a:pt x="4903304" y="914400"/>
                </a:cubicBezTo>
                <a:cubicBezTo>
                  <a:pt x="4896181" y="893031"/>
                  <a:pt x="4896524" y="869713"/>
                  <a:pt x="4890052" y="848139"/>
                </a:cubicBezTo>
                <a:cubicBezTo>
                  <a:pt x="4883217" y="825354"/>
                  <a:pt x="4870544" y="804614"/>
                  <a:pt x="4863548" y="781878"/>
                </a:cubicBezTo>
                <a:cubicBezTo>
                  <a:pt x="4852835" y="747062"/>
                  <a:pt x="4837043" y="675861"/>
                  <a:pt x="4837043" y="675861"/>
                </a:cubicBezTo>
                <a:cubicBezTo>
                  <a:pt x="4841460" y="600765"/>
                  <a:pt x="4843484" y="525491"/>
                  <a:pt x="4850295" y="450574"/>
                </a:cubicBezTo>
                <a:cubicBezTo>
                  <a:pt x="4852334" y="428142"/>
                  <a:pt x="4855639" y="405403"/>
                  <a:pt x="4863548" y="384313"/>
                </a:cubicBezTo>
                <a:cubicBezTo>
                  <a:pt x="4870927" y="364635"/>
                  <a:pt x="4899230" y="331913"/>
                  <a:pt x="4916556" y="318052"/>
                </a:cubicBezTo>
                <a:cubicBezTo>
                  <a:pt x="4947771" y="293080"/>
                  <a:pt x="4973051" y="283179"/>
                  <a:pt x="5009322" y="265043"/>
                </a:cubicBezTo>
                <a:cubicBezTo>
                  <a:pt x="5067306" y="178067"/>
                  <a:pt x="4992680" y="272378"/>
                  <a:pt x="5115339" y="198783"/>
                </a:cubicBezTo>
                <a:cubicBezTo>
                  <a:pt x="5136767" y="185926"/>
                  <a:pt x="5147556" y="159635"/>
                  <a:pt x="5168348" y="145774"/>
                </a:cubicBezTo>
                <a:cubicBezTo>
                  <a:pt x="5181600" y="136939"/>
                  <a:pt x="5194276" y="127172"/>
                  <a:pt x="5208104" y="119270"/>
                </a:cubicBezTo>
                <a:cubicBezTo>
                  <a:pt x="5292628" y="70970"/>
                  <a:pt x="5294588" y="89979"/>
                  <a:pt x="5420139" y="39757"/>
                </a:cubicBezTo>
                <a:cubicBezTo>
                  <a:pt x="5499370" y="8064"/>
                  <a:pt x="5463832" y="20775"/>
                  <a:pt x="5526156" y="0"/>
                </a:cubicBezTo>
                <a:cubicBezTo>
                  <a:pt x="5605669" y="4417"/>
                  <a:pt x="5686606" y="-2366"/>
                  <a:pt x="5764695" y="13252"/>
                </a:cubicBezTo>
                <a:cubicBezTo>
                  <a:pt x="5799618" y="20237"/>
                  <a:pt x="5824586" y="52563"/>
                  <a:pt x="5857461" y="66261"/>
                </a:cubicBezTo>
                <a:cubicBezTo>
                  <a:pt x="5878253" y="74924"/>
                  <a:pt x="5901870" y="74050"/>
                  <a:pt x="5923722" y="79513"/>
                </a:cubicBezTo>
                <a:cubicBezTo>
                  <a:pt x="5937274" y="82901"/>
                  <a:pt x="5950226" y="88348"/>
                  <a:pt x="5963478" y="92765"/>
                </a:cubicBezTo>
                <a:cubicBezTo>
                  <a:pt x="5976730" y="101600"/>
                  <a:pt x="5988989" y="112147"/>
                  <a:pt x="6003235" y="119270"/>
                </a:cubicBezTo>
                <a:cubicBezTo>
                  <a:pt x="6015729" y="125517"/>
                  <a:pt x="6031206" y="125022"/>
                  <a:pt x="6042991" y="132522"/>
                </a:cubicBezTo>
                <a:cubicBezTo>
                  <a:pt x="6080259" y="156238"/>
                  <a:pt x="6117773" y="180799"/>
                  <a:pt x="6149009" y="212035"/>
                </a:cubicBezTo>
                <a:cubicBezTo>
                  <a:pt x="6200027" y="263053"/>
                  <a:pt x="6173171" y="241395"/>
                  <a:pt x="6228522" y="278296"/>
                </a:cubicBezTo>
                <a:cubicBezTo>
                  <a:pt x="6268995" y="359242"/>
                  <a:pt x="6241057" y="317335"/>
                  <a:pt x="6321287" y="397565"/>
                </a:cubicBezTo>
                <a:lnTo>
                  <a:pt x="6321287" y="397565"/>
                </a:lnTo>
                <a:cubicBezTo>
                  <a:pt x="6338956" y="424069"/>
                  <a:pt x="6355182" y="451595"/>
                  <a:pt x="6374295" y="477078"/>
                </a:cubicBezTo>
                <a:cubicBezTo>
                  <a:pt x="6387547" y="494748"/>
                  <a:pt x="6401386" y="511993"/>
                  <a:pt x="6414052" y="530087"/>
                </a:cubicBezTo>
                <a:cubicBezTo>
                  <a:pt x="6432319" y="556183"/>
                  <a:pt x="6467061" y="609600"/>
                  <a:pt x="6467061" y="609600"/>
                </a:cubicBezTo>
                <a:cubicBezTo>
                  <a:pt x="6490350" y="679468"/>
                  <a:pt x="6464921" y="622935"/>
                  <a:pt x="6520069" y="689113"/>
                </a:cubicBezTo>
                <a:cubicBezTo>
                  <a:pt x="6612319" y="799813"/>
                  <a:pt x="6470184" y="652480"/>
                  <a:pt x="6586330" y="768626"/>
                </a:cubicBezTo>
                <a:cubicBezTo>
                  <a:pt x="6590747" y="781878"/>
                  <a:pt x="6592395" y="796405"/>
                  <a:pt x="6599582" y="808383"/>
                </a:cubicBezTo>
                <a:cubicBezTo>
                  <a:pt x="6606010" y="819097"/>
                  <a:pt x="6618282" y="825131"/>
                  <a:pt x="6626087" y="834887"/>
                </a:cubicBezTo>
                <a:cubicBezTo>
                  <a:pt x="6636037" y="847324"/>
                  <a:pt x="6642642" y="862206"/>
                  <a:pt x="6652591" y="874643"/>
                </a:cubicBezTo>
                <a:cubicBezTo>
                  <a:pt x="6660396" y="884399"/>
                  <a:pt x="6671096" y="891550"/>
                  <a:pt x="6679095" y="901148"/>
                </a:cubicBezTo>
                <a:cubicBezTo>
                  <a:pt x="6718979" y="949010"/>
                  <a:pt x="6712667" y="955629"/>
                  <a:pt x="6758609" y="993913"/>
                </a:cubicBezTo>
                <a:cubicBezTo>
                  <a:pt x="6770844" y="1004109"/>
                  <a:pt x="6785928" y="1010467"/>
                  <a:pt x="6798365" y="1020417"/>
                </a:cubicBezTo>
                <a:cubicBezTo>
                  <a:pt x="6833913" y="1048856"/>
                  <a:pt x="6820766" y="1048418"/>
                  <a:pt x="6851374" y="1086678"/>
                </a:cubicBezTo>
                <a:cubicBezTo>
                  <a:pt x="6872958" y="1113657"/>
                  <a:pt x="6888111" y="1120004"/>
                  <a:pt x="6917635" y="1139687"/>
                </a:cubicBezTo>
                <a:cubicBezTo>
                  <a:pt x="6922052" y="1152939"/>
                  <a:pt x="6922506" y="1168268"/>
                  <a:pt x="6930887" y="1179443"/>
                </a:cubicBezTo>
                <a:cubicBezTo>
                  <a:pt x="6949628" y="1204432"/>
                  <a:pt x="6975061" y="1223617"/>
                  <a:pt x="6997148" y="1245704"/>
                </a:cubicBezTo>
                <a:lnTo>
                  <a:pt x="7023652" y="1272209"/>
                </a:lnTo>
                <a:cubicBezTo>
                  <a:pt x="7036904" y="1285461"/>
                  <a:pt x="7053013" y="1296371"/>
                  <a:pt x="7063409" y="1311965"/>
                </a:cubicBezTo>
                <a:lnTo>
                  <a:pt x="7116417" y="1391478"/>
                </a:lnTo>
                <a:cubicBezTo>
                  <a:pt x="7120834" y="1404730"/>
                  <a:pt x="7122482" y="1419257"/>
                  <a:pt x="7129669" y="1431235"/>
                </a:cubicBezTo>
                <a:cubicBezTo>
                  <a:pt x="7136097" y="1441949"/>
                  <a:pt x="7152742" y="1445725"/>
                  <a:pt x="7156174" y="1457739"/>
                </a:cubicBezTo>
                <a:cubicBezTo>
                  <a:pt x="7170938" y="1509411"/>
                  <a:pt x="7173843" y="1563756"/>
                  <a:pt x="7182678" y="1616765"/>
                </a:cubicBezTo>
                <a:lnTo>
                  <a:pt x="7195930" y="1696278"/>
                </a:lnTo>
                <a:cubicBezTo>
                  <a:pt x="7187095" y="1758122"/>
                  <a:pt x="7179696" y="1820187"/>
                  <a:pt x="7169426" y="1881809"/>
                </a:cubicBezTo>
                <a:cubicBezTo>
                  <a:pt x="7166432" y="1899774"/>
                  <a:pt x="7164319" y="1918527"/>
                  <a:pt x="7156174" y="1934817"/>
                </a:cubicBezTo>
                <a:cubicBezTo>
                  <a:pt x="7059877" y="2127410"/>
                  <a:pt x="7148774" y="1919408"/>
                  <a:pt x="7050156" y="2067339"/>
                </a:cubicBezTo>
                <a:lnTo>
                  <a:pt x="7023652" y="2107096"/>
                </a:lnTo>
                <a:cubicBezTo>
                  <a:pt x="7014817" y="2138018"/>
                  <a:pt x="7005610" y="2168835"/>
                  <a:pt x="6997148" y="2199861"/>
                </a:cubicBezTo>
                <a:cubicBezTo>
                  <a:pt x="6992356" y="2217433"/>
                  <a:pt x="6985835" y="2234760"/>
                  <a:pt x="6983895" y="2252870"/>
                </a:cubicBezTo>
                <a:cubicBezTo>
                  <a:pt x="6972561" y="2358649"/>
                  <a:pt x="6969139" y="2465188"/>
                  <a:pt x="6957391" y="2570922"/>
                </a:cubicBezTo>
                <a:cubicBezTo>
                  <a:pt x="6955848" y="2584805"/>
                  <a:pt x="6951326" y="2598700"/>
                  <a:pt x="6944139" y="2610678"/>
                </a:cubicBezTo>
                <a:cubicBezTo>
                  <a:pt x="6937711" y="2621392"/>
                  <a:pt x="6925440" y="2627427"/>
                  <a:pt x="6917635" y="2637183"/>
                </a:cubicBezTo>
                <a:cubicBezTo>
                  <a:pt x="6907685" y="2649620"/>
                  <a:pt x="6903567" y="2666990"/>
                  <a:pt x="6891130" y="2676939"/>
                </a:cubicBezTo>
                <a:cubicBezTo>
                  <a:pt x="6880222" y="2685665"/>
                  <a:pt x="6864626" y="2685774"/>
                  <a:pt x="6851374" y="2690191"/>
                </a:cubicBezTo>
                <a:cubicBezTo>
                  <a:pt x="6799188" y="2742377"/>
                  <a:pt x="6850977" y="2694873"/>
                  <a:pt x="6758609" y="2756452"/>
                </a:cubicBezTo>
                <a:cubicBezTo>
                  <a:pt x="6726991" y="2777531"/>
                  <a:pt x="6696765" y="2800626"/>
                  <a:pt x="6665843" y="2822713"/>
                </a:cubicBezTo>
                <a:cubicBezTo>
                  <a:pt x="6657008" y="2835965"/>
                  <a:pt x="6649704" y="2850377"/>
                  <a:pt x="6639339" y="2862470"/>
                </a:cubicBezTo>
                <a:cubicBezTo>
                  <a:pt x="6623077" y="2881443"/>
                  <a:pt x="6601323" y="2895487"/>
                  <a:pt x="6586330" y="2915478"/>
                </a:cubicBezTo>
                <a:cubicBezTo>
                  <a:pt x="6574477" y="2931282"/>
                  <a:pt x="6569990" y="2951547"/>
                  <a:pt x="6559826" y="2968487"/>
                </a:cubicBezTo>
                <a:cubicBezTo>
                  <a:pt x="6543437" y="2995802"/>
                  <a:pt x="6524487" y="3021496"/>
                  <a:pt x="6506817" y="3048000"/>
                </a:cubicBezTo>
                <a:lnTo>
                  <a:pt x="6480313" y="3087757"/>
                </a:lnTo>
                <a:lnTo>
                  <a:pt x="6453809" y="3127513"/>
                </a:lnTo>
                <a:cubicBezTo>
                  <a:pt x="6451334" y="3137412"/>
                  <a:pt x="6435451" y="3206700"/>
                  <a:pt x="6427304" y="3220278"/>
                </a:cubicBezTo>
                <a:cubicBezTo>
                  <a:pt x="6420876" y="3230992"/>
                  <a:pt x="6408605" y="3237027"/>
                  <a:pt x="6400800" y="3246783"/>
                </a:cubicBezTo>
                <a:cubicBezTo>
                  <a:pt x="6390850" y="3259220"/>
                  <a:pt x="6385557" y="3275277"/>
                  <a:pt x="6374295" y="3286539"/>
                </a:cubicBezTo>
                <a:cubicBezTo>
                  <a:pt x="6363033" y="3297801"/>
                  <a:pt x="6346632" y="3302678"/>
                  <a:pt x="6334539" y="3313043"/>
                </a:cubicBezTo>
                <a:cubicBezTo>
                  <a:pt x="6334516" y="3313063"/>
                  <a:pt x="6268289" y="3379294"/>
                  <a:pt x="6255026" y="3392557"/>
                </a:cubicBezTo>
                <a:cubicBezTo>
                  <a:pt x="6241774" y="3405809"/>
                  <a:pt x="6232032" y="3423932"/>
                  <a:pt x="6215269" y="3432313"/>
                </a:cubicBezTo>
                <a:cubicBezTo>
                  <a:pt x="6149767" y="3465064"/>
                  <a:pt x="6181002" y="3452570"/>
                  <a:pt x="6122504" y="3472070"/>
                </a:cubicBezTo>
                <a:cubicBezTo>
                  <a:pt x="6066930" y="3513750"/>
                  <a:pt x="6060886" y="3523221"/>
                  <a:pt x="5989982" y="3551583"/>
                </a:cubicBezTo>
                <a:cubicBezTo>
                  <a:pt x="5973072" y="3558347"/>
                  <a:pt x="5954545" y="3560043"/>
                  <a:pt x="5936974" y="3564835"/>
                </a:cubicBezTo>
                <a:cubicBezTo>
                  <a:pt x="5825138" y="3595335"/>
                  <a:pt x="5857336" y="3590348"/>
                  <a:pt x="5738191" y="3617843"/>
                </a:cubicBezTo>
                <a:cubicBezTo>
                  <a:pt x="5716243" y="3622908"/>
                  <a:pt x="5693856" y="3625937"/>
                  <a:pt x="5671930" y="3631096"/>
                </a:cubicBezTo>
                <a:cubicBezTo>
                  <a:pt x="5624376" y="3642285"/>
                  <a:pt x="5532778" y="3661743"/>
                  <a:pt x="5473148" y="3684104"/>
                </a:cubicBezTo>
                <a:cubicBezTo>
                  <a:pt x="5450874" y="3692457"/>
                  <a:pt x="5428164" y="3699970"/>
                  <a:pt x="5406887" y="3710609"/>
                </a:cubicBezTo>
                <a:cubicBezTo>
                  <a:pt x="5392641" y="3717732"/>
                  <a:pt x="5380382" y="3728278"/>
                  <a:pt x="5367130" y="3737113"/>
                </a:cubicBezTo>
                <a:cubicBezTo>
                  <a:pt x="5339549" y="3847438"/>
                  <a:pt x="5373133" y="3738359"/>
                  <a:pt x="5327374" y="3829878"/>
                </a:cubicBezTo>
                <a:cubicBezTo>
                  <a:pt x="5321127" y="3842372"/>
                  <a:pt x="5324000" y="3859757"/>
                  <a:pt x="5314122" y="3869635"/>
                </a:cubicBezTo>
                <a:cubicBezTo>
                  <a:pt x="5304244" y="3879513"/>
                  <a:pt x="5274365" y="3882887"/>
                  <a:pt x="5274365" y="3882887"/>
                </a:cubicBezTo>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Freeform: Shape 76"/>
          <p:cNvSpPr/>
          <p:nvPr/>
        </p:nvSpPr>
        <p:spPr>
          <a:xfrm>
            <a:off x="993913" y="1311965"/>
            <a:ext cx="7991061" cy="4333532"/>
          </a:xfrm>
          <a:custGeom>
            <a:avLst/>
            <a:gdLst>
              <a:gd name="connsiteX0" fmla="*/ 0 w 7991061"/>
              <a:gd name="connsiteY0" fmla="*/ 967409 h 4333532"/>
              <a:gd name="connsiteX1" fmla="*/ 119270 w 7991061"/>
              <a:gd name="connsiteY1" fmla="*/ 874644 h 4333532"/>
              <a:gd name="connsiteX2" fmla="*/ 172278 w 7991061"/>
              <a:gd name="connsiteY2" fmla="*/ 795131 h 4333532"/>
              <a:gd name="connsiteX3" fmla="*/ 185530 w 7991061"/>
              <a:gd name="connsiteY3" fmla="*/ 742122 h 4333532"/>
              <a:gd name="connsiteX4" fmla="*/ 212035 w 7991061"/>
              <a:gd name="connsiteY4" fmla="*/ 702365 h 4333532"/>
              <a:gd name="connsiteX5" fmla="*/ 265044 w 7991061"/>
              <a:gd name="connsiteY5" fmla="*/ 609600 h 4333532"/>
              <a:gd name="connsiteX6" fmla="*/ 278296 w 7991061"/>
              <a:gd name="connsiteY6" fmla="*/ 556592 h 4333532"/>
              <a:gd name="connsiteX7" fmla="*/ 357809 w 7991061"/>
              <a:gd name="connsiteY7" fmla="*/ 490331 h 4333532"/>
              <a:gd name="connsiteX8" fmla="*/ 384313 w 7991061"/>
              <a:gd name="connsiteY8" fmla="*/ 463826 h 4333532"/>
              <a:gd name="connsiteX9" fmla="*/ 410817 w 7991061"/>
              <a:gd name="connsiteY9" fmla="*/ 424070 h 4333532"/>
              <a:gd name="connsiteX10" fmla="*/ 477078 w 7991061"/>
              <a:gd name="connsiteY10" fmla="*/ 357809 h 4333532"/>
              <a:gd name="connsiteX11" fmla="*/ 503583 w 7991061"/>
              <a:gd name="connsiteY11" fmla="*/ 318052 h 4333532"/>
              <a:gd name="connsiteX12" fmla="*/ 543339 w 7991061"/>
              <a:gd name="connsiteY12" fmla="*/ 291548 h 4333532"/>
              <a:gd name="connsiteX13" fmla="*/ 569844 w 7991061"/>
              <a:gd name="connsiteY13" fmla="*/ 265044 h 4333532"/>
              <a:gd name="connsiteX14" fmla="*/ 649357 w 7991061"/>
              <a:gd name="connsiteY14" fmla="*/ 212035 h 4333532"/>
              <a:gd name="connsiteX15" fmla="*/ 755374 w 7991061"/>
              <a:gd name="connsiteY15" fmla="*/ 145774 h 4333532"/>
              <a:gd name="connsiteX16" fmla="*/ 808383 w 7991061"/>
              <a:gd name="connsiteY16" fmla="*/ 119270 h 4333532"/>
              <a:gd name="connsiteX17" fmla="*/ 848139 w 7991061"/>
              <a:gd name="connsiteY17" fmla="*/ 92765 h 4333532"/>
              <a:gd name="connsiteX18" fmla="*/ 887896 w 7991061"/>
              <a:gd name="connsiteY18" fmla="*/ 79513 h 4333532"/>
              <a:gd name="connsiteX19" fmla="*/ 954157 w 7991061"/>
              <a:gd name="connsiteY19" fmla="*/ 39757 h 4333532"/>
              <a:gd name="connsiteX20" fmla="*/ 1020417 w 7991061"/>
              <a:gd name="connsiteY20" fmla="*/ 26505 h 4333532"/>
              <a:gd name="connsiteX21" fmla="*/ 1219200 w 7991061"/>
              <a:gd name="connsiteY21" fmla="*/ 13252 h 4333532"/>
              <a:gd name="connsiteX22" fmla="*/ 1338470 w 7991061"/>
              <a:gd name="connsiteY22" fmla="*/ 0 h 4333532"/>
              <a:gd name="connsiteX23" fmla="*/ 1696278 w 7991061"/>
              <a:gd name="connsiteY23" fmla="*/ 13252 h 4333532"/>
              <a:gd name="connsiteX24" fmla="*/ 1762539 w 7991061"/>
              <a:gd name="connsiteY24" fmla="*/ 39757 h 4333532"/>
              <a:gd name="connsiteX25" fmla="*/ 1802296 w 7991061"/>
              <a:gd name="connsiteY25" fmla="*/ 53009 h 4333532"/>
              <a:gd name="connsiteX26" fmla="*/ 1895061 w 7991061"/>
              <a:gd name="connsiteY26" fmla="*/ 172278 h 4333532"/>
              <a:gd name="connsiteX27" fmla="*/ 1948070 w 7991061"/>
              <a:gd name="connsiteY27" fmla="*/ 225287 h 4333532"/>
              <a:gd name="connsiteX28" fmla="*/ 2014330 w 7991061"/>
              <a:gd name="connsiteY28" fmla="*/ 331305 h 4333532"/>
              <a:gd name="connsiteX29" fmla="*/ 2054087 w 7991061"/>
              <a:gd name="connsiteY29" fmla="*/ 463826 h 4333532"/>
              <a:gd name="connsiteX30" fmla="*/ 2107096 w 7991061"/>
              <a:gd name="connsiteY30" fmla="*/ 543339 h 4333532"/>
              <a:gd name="connsiteX31" fmla="*/ 2146852 w 7991061"/>
              <a:gd name="connsiteY31" fmla="*/ 636105 h 4333532"/>
              <a:gd name="connsiteX32" fmla="*/ 2186609 w 7991061"/>
              <a:gd name="connsiteY32" fmla="*/ 728870 h 4333532"/>
              <a:gd name="connsiteX33" fmla="*/ 2226365 w 7991061"/>
              <a:gd name="connsiteY33" fmla="*/ 755374 h 4333532"/>
              <a:gd name="connsiteX34" fmla="*/ 2332383 w 7991061"/>
              <a:gd name="connsiteY34" fmla="*/ 821635 h 4333532"/>
              <a:gd name="connsiteX35" fmla="*/ 2358887 w 7991061"/>
              <a:gd name="connsiteY35" fmla="*/ 861392 h 4333532"/>
              <a:gd name="connsiteX36" fmla="*/ 2398644 w 7991061"/>
              <a:gd name="connsiteY36" fmla="*/ 887896 h 4333532"/>
              <a:gd name="connsiteX37" fmla="*/ 2451652 w 7991061"/>
              <a:gd name="connsiteY37" fmla="*/ 927652 h 4333532"/>
              <a:gd name="connsiteX38" fmla="*/ 2491409 w 7991061"/>
              <a:gd name="connsiteY38" fmla="*/ 954157 h 4333532"/>
              <a:gd name="connsiteX39" fmla="*/ 2531165 w 7991061"/>
              <a:gd name="connsiteY39" fmla="*/ 993913 h 4333532"/>
              <a:gd name="connsiteX40" fmla="*/ 2610678 w 7991061"/>
              <a:gd name="connsiteY40" fmla="*/ 1046922 h 4333532"/>
              <a:gd name="connsiteX41" fmla="*/ 2769704 w 7991061"/>
              <a:gd name="connsiteY41" fmla="*/ 1166192 h 4333532"/>
              <a:gd name="connsiteX42" fmla="*/ 2822713 w 7991061"/>
              <a:gd name="connsiteY42" fmla="*/ 1179444 h 4333532"/>
              <a:gd name="connsiteX43" fmla="*/ 2875722 w 7991061"/>
              <a:gd name="connsiteY43" fmla="*/ 1219200 h 4333532"/>
              <a:gd name="connsiteX44" fmla="*/ 2902226 w 7991061"/>
              <a:gd name="connsiteY44" fmla="*/ 1245705 h 4333532"/>
              <a:gd name="connsiteX45" fmla="*/ 2941983 w 7991061"/>
              <a:gd name="connsiteY45" fmla="*/ 1272209 h 4333532"/>
              <a:gd name="connsiteX46" fmla="*/ 2994991 w 7991061"/>
              <a:gd name="connsiteY46" fmla="*/ 1311965 h 4333532"/>
              <a:gd name="connsiteX47" fmla="*/ 3087757 w 7991061"/>
              <a:gd name="connsiteY47" fmla="*/ 1351722 h 4333532"/>
              <a:gd name="connsiteX48" fmla="*/ 3140765 w 7991061"/>
              <a:gd name="connsiteY48" fmla="*/ 1364974 h 4333532"/>
              <a:gd name="connsiteX49" fmla="*/ 3180522 w 7991061"/>
              <a:gd name="connsiteY49" fmla="*/ 1378226 h 4333532"/>
              <a:gd name="connsiteX50" fmla="*/ 3220278 w 7991061"/>
              <a:gd name="connsiteY50" fmla="*/ 1404731 h 4333532"/>
              <a:gd name="connsiteX51" fmla="*/ 3273287 w 7991061"/>
              <a:gd name="connsiteY51" fmla="*/ 1417983 h 4333532"/>
              <a:gd name="connsiteX52" fmla="*/ 3352800 w 7991061"/>
              <a:gd name="connsiteY52" fmla="*/ 1444487 h 4333532"/>
              <a:gd name="connsiteX53" fmla="*/ 3419061 w 7991061"/>
              <a:gd name="connsiteY53" fmla="*/ 1457739 h 4333532"/>
              <a:gd name="connsiteX54" fmla="*/ 3458817 w 7991061"/>
              <a:gd name="connsiteY54" fmla="*/ 1470992 h 4333532"/>
              <a:gd name="connsiteX55" fmla="*/ 3498574 w 7991061"/>
              <a:gd name="connsiteY55" fmla="*/ 1497496 h 4333532"/>
              <a:gd name="connsiteX56" fmla="*/ 3617844 w 7991061"/>
              <a:gd name="connsiteY56" fmla="*/ 1510748 h 4333532"/>
              <a:gd name="connsiteX57" fmla="*/ 3657600 w 7991061"/>
              <a:gd name="connsiteY57" fmla="*/ 1537252 h 4333532"/>
              <a:gd name="connsiteX58" fmla="*/ 3750365 w 7991061"/>
              <a:gd name="connsiteY58" fmla="*/ 1563757 h 4333532"/>
              <a:gd name="connsiteX59" fmla="*/ 4028661 w 7991061"/>
              <a:gd name="connsiteY59" fmla="*/ 1590261 h 4333532"/>
              <a:gd name="connsiteX60" fmla="*/ 4240696 w 7991061"/>
              <a:gd name="connsiteY60" fmla="*/ 1577009 h 4333532"/>
              <a:gd name="connsiteX61" fmla="*/ 4280452 w 7991061"/>
              <a:gd name="connsiteY61" fmla="*/ 1563757 h 4333532"/>
              <a:gd name="connsiteX62" fmla="*/ 4333461 w 7991061"/>
              <a:gd name="connsiteY62" fmla="*/ 1550505 h 4333532"/>
              <a:gd name="connsiteX63" fmla="*/ 4465983 w 7991061"/>
              <a:gd name="connsiteY63" fmla="*/ 1524000 h 4333532"/>
              <a:gd name="connsiteX64" fmla="*/ 4585252 w 7991061"/>
              <a:gd name="connsiteY64" fmla="*/ 1484244 h 4333532"/>
              <a:gd name="connsiteX65" fmla="*/ 4678017 w 7991061"/>
              <a:gd name="connsiteY65" fmla="*/ 1457739 h 4333532"/>
              <a:gd name="connsiteX66" fmla="*/ 4956313 w 7991061"/>
              <a:gd name="connsiteY66" fmla="*/ 1444487 h 4333532"/>
              <a:gd name="connsiteX67" fmla="*/ 5088835 w 7991061"/>
              <a:gd name="connsiteY67" fmla="*/ 1404731 h 4333532"/>
              <a:gd name="connsiteX68" fmla="*/ 5181600 w 7991061"/>
              <a:gd name="connsiteY68" fmla="*/ 1364974 h 4333532"/>
              <a:gd name="connsiteX69" fmla="*/ 5300870 w 7991061"/>
              <a:gd name="connsiteY69" fmla="*/ 1325218 h 4333532"/>
              <a:gd name="connsiteX70" fmla="*/ 5433391 w 7991061"/>
              <a:gd name="connsiteY70" fmla="*/ 1285461 h 4333532"/>
              <a:gd name="connsiteX71" fmla="*/ 5512904 w 7991061"/>
              <a:gd name="connsiteY71" fmla="*/ 1258957 h 4333532"/>
              <a:gd name="connsiteX72" fmla="*/ 5592417 w 7991061"/>
              <a:gd name="connsiteY72" fmla="*/ 1219200 h 4333532"/>
              <a:gd name="connsiteX73" fmla="*/ 5671930 w 7991061"/>
              <a:gd name="connsiteY73" fmla="*/ 1192696 h 4333532"/>
              <a:gd name="connsiteX74" fmla="*/ 5724939 w 7991061"/>
              <a:gd name="connsiteY74" fmla="*/ 1139687 h 4333532"/>
              <a:gd name="connsiteX75" fmla="*/ 5804452 w 7991061"/>
              <a:gd name="connsiteY75" fmla="*/ 1113183 h 4333532"/>
              <a:gd name="connsiteX76" fmla="*/ 5857461 w 7991061"/>
              <a:gd name="connsiteY76" fmla="*/ 1086678 h 4333532"/>
              <a:gd name="connsiteX77" fmla="*/ 5989983 w 7991061"/>
              <a:gd name="connsiteY77" fmla="*/ 1046922 h 4333532"/>
              <a:gd name="connsiteX78" fmla="*/ 6135757 w 7991061"/>
              <a:gd name="connsiteY78" fmla="*/ 980661 h 4333532"/>
              <a:gd name="connsiteX79" fmla="*/ 6202017 w 7991061"/>
              <a:gd name="connsiteY79" fmla="*/ 927652 h 4333532"/>
              <a:gd name="connsiteX80" fmla="*/ 6228522 w 7991061"/>
              <a:gd name="connsiteY80" fmla="*/ 901148 h 4333532"/>
              <a:gd name="connsiteX81" fmla="*/ 6321287 w 7991061"/>
              <a:gd name="connsiteY81" fmla="*/ 848139 h 4333532"/>
              <a:gd name="connsiteX82" fmla="*/ 6361044 w 7991061"/>
              <a:gd name="connsiteY82" fmla="*/ 834887 h 4333532"/>
              <a:gd name="connsiteX83" fmla="*/ 6400800 w 7991061"/>
              <a:gd name="connsiteY83" fmla="*/ 808383 h 4333532"/>
              <a:gd name="connsiteX84" fmla="*/ 6467061 w 7991061"/>
              <a:gd name="connsiteY84" fmla="*/ 861392 h 4333532"/>
              <a:gd name="connsiteX85" fmla="*/ 6493565 w 7991061"/>
              <a:gd name="connsiteY85" fmla="*/ 954157 h 4333532"/>
              <a:gd name="connsiteX86" fmla="*/ 6506817 w 7991061"/>
              <a:gd name="connsiteY86" fmla="*/ 1007165 h 4333532"/>
              <a:gd name="connsiteX87" fmla="*/ 6559826 w 7991061"/>
              <a:gd name="connsiteY87" fmla="*/ 1086678 h 4333532"/>
              <a:gd name="connsiteX88" fmla="*/ 6559826 w 7991061"/>
              <a:gd name="connsiteY88" fmla="*/ 1417983 h 4333532"/>
              <a:gd name="connsiteX89" fmla="*/ 6546574 w 7991061"/>
              <a:gd name="connsiteY89" fmla="*/ 1457739 h 4333532"/>
              <a:gd name="connsiteX90" fmla="*/ 6533322 w 7991061"/>
              <a:gd name="connsiteY90" fmla="*/ 1656522 h 4333532"/>
              <a:gd name="connsiteX91" fmla="*/ 6520070 w 7991061"/>
              <a:gd name="connsiteY91" fmla="*/ 1709531 h 4333532"/>
              <a:gd name="connsiteX92" fmla="*/ 6506817 w 7991061"/>
              <a:gd name="connsiteY92" fmla="*/ 1828800 h 4333532"/>
              <a:gd name="connsiteX93" fmla="*/ 6480313 w 7991061"/>
              <a:gd name="connsiteY93" fmla="*/ 1908313 h 4333532"/>
              <a:gd name="connsiteX94" fmla="*/ 6480313 w 7991061"/>
              <a:gd name="connsiteY94" fmla="*/ 2186609 h 4333532"/>
              <a:gd name="connsiteX95" fmla="*/ 6520070 w 7991061"/>
              <a:gd name="connsiteY95" fmla="*/ 2213113 h 4333532"/>
              <a:gd name="connsiteX96" fmla="*/ 6546574 w 7991061"/>
              <a:gd name="connsiteY96" fmla="*/ 2252870 h 4333532"/>
              <a:gd name="connsiteX97" fmla="*/ 6559826 w 7991061"/>
              <a:gd name="connsiteY97" fmla="*/ 2292626 h 4333532"/>
              <a:gd name="connsiteX98" fmla="*/ 6586330 w 7991061"/>
              <a:gd name="connsiteY98" fmla="*/ 2319131 h 4333532"/>
              <a:gd name="connsiteX99" fmla="*/ 6639339 w 7991061"/>
              <a:gd name="connsiteY99" fmla="*/ 2385392 h 4333532"/>
              <a:gd name="connsiteX100" fmla="*/ 6679096 w 7991061"/>
              <a:gd name="connsiteY100" fmla="*/ 2398644 h 4333532"/>
              <a:gd name="connsiteX101" fmla="*/ 6718852 w 7991061"/>
              <a:gd name="connsiteY101" fmla="*/ 2425148 h 4333532"/>
              <a:gd name="connsiteX102" fmla="*/ 6745357 w 7991061"/>
              <a:gd name="connsiteY102" fmla="*/ 2451652 h 4333532"/>
              <a:gd name="connsiteX103" fmla="*/ 6785113 w 7991061"/>
              <a:gd name="connsiteY103" fmla="*/ 2464905 h 4333532"/>
              <a:gd name="connsiteX104" fmla="*/ 6917635 w 7991061"/>
              <a:gd name="connsiteY104" fmla="*/ 2491409 h 4333532"/>
              <a:gd name="connsiteX105" fmla="*/ 6983896 w 7991061"/>
              <a:gd name="connsiteY105" fmla="*/ 2544418 h 4333532"/>
              <a:gd name="connsiteX106" fmla="*/ 7010400 w 7991061"/>
              <a:gd name="connsiteY106" fmla="*/ 2584174 h 4333532"/>
              <a:gd name="connsiteX107" fmla="*/ 7063409 w 7991061"/>
              <a:gd name="connsiteY107" fmla="*/ 2610678 h 4333532"/>
              <a:gd name="connsiteX108" fmla="*/ 7116417 w 7991061"/>
              <a:gd name="connsiteY108" fmla="*/ 2676939 h 4333532"/>
              <a:gd name="connsiteX109" fmla="*/ 7182678 w 7991061"/>
              <a:gd name="connsiteY109" fmla="*/ 2743200 h 4333532"/>
              <a:gd name="connsiteX110" fmla="*/ 7262191 w 7991061"/>
              <a:gd name="connsiteY110" fmla="*/ 2796209 h 4333532"/>
              <a:gd name="connsiteX111" fmla="*/ 7275444 w 7991061"/>
              <a:gd name="connsiteY111" fmla="*/ 2835965 h 4333532"/>
              <a:gd name="connsiteX112" fmla="*/ 7301948 w 7991061"/>
              <a:gd name="connsiteY112" fmla="*/ 2862470 h 4333532"/>
              <a:gd name="connsiteX113" fmla="*/ 7368209 w 7991061"/>
              <a:gd name="connsiteY113" fmla="*/ 2955235 h 4333532"/>
              <a:gd name="connsiteX114" fmla="*/ 7354957 w 7991061"/>
              <a:gd name="connsiteY114" fmla="*/ 3299792 h 4333532"/>
              <a:gd name="connsiteX115" fmla="*/ 7328452 w 7991061"/>
              <a:gd name="connsiteY115" fmla="*/ 3339548 h 4333532"/>
              <a:gd name="connsiteX116" fmla="*/ 7288696 w 7991061"/>
              <a:gd name="connsiteY116" fmla="*/ 3419061 h 4333532"/>
              <a:gd name="connsiteX117" fmla="*/ 7262191 w 7991061"/>
              <a:gd name="connsiteY117" fmla="*/ 3511826 h 4333532"/>
              <a:gd name="connsiteX118" fmla="*/ 7248939 w 7991061"/>
              <a:gd name="connsiteY118" fmla="*/ 3551583 h 4333532"/>
              <a:gd name="connsiteX119" fmla="*/ 7195930 w 7991061"/>
              <a:gd name="connsiteY119" fmla="*/ 3617844 h 4333532"/>
              <a:gd name="connsiteX120" fmla="*/ 7182678 w 7991061"/>
              <a:gd name="connsiteY120" fmla="*/ 3763618 h 4333532"/>
              <a:gd name="connsiteX121" fmla="*/ 7182678 w 7991061"/>
              <a:gd name="connsiteY121" fmla="*/ 3856383 h 4333532"/>
              <a:gd name="connsiteX122" fmla="*/ 7222435 w 7991061"/>
              <a:gd name="connsiteY122" fmla="*/ 3882887 h 4333532"/>
              <a:gd name="connsiteX123" fmla="*/ 7248939 w 7991061"/>
              <a:gd name="connsiteY123" fmla="*/ 3909392 h 4333532"/>
              <a:gd name="connsiteX124" fmla="*/ 7288696 w 7991061"/>
              <a:gd name="connsiteY124" fmla="*/ 3935896 h 4333532"/>
              <a:gd name="connsiteX125" fmla="*/ 7354957 w 7991061"/>
              <a:gd name="connsiteY125" fmla="*/ 4015409 h 4333532"/>
              <a:gd name="connsiteX126" fmla="*/ 7434470 w 7991061"/>
              <a:gd name="connsiteY126" fmla="*/ 4081670 h 4333532"/>
              <a:gd name="connsiteX127" fmla="*/ 7474226 w 7991061"/>
              <a:gd name="connsiteY127" fmla="*/ 4094922 h 4333532"/>
              <a:gd name="connsiteX128" fmla="*/ 7580244 w 7991061"/>
              <a:gd name="connsiteY128" fmla="*/ 4161183 h 4333532"/>
              <a:gd name="connsiteX129" fmla="*/ 7620000 w 7991061"/>
              <a:gd name="connsiteY129" fmla="*/ 4174435 h 4333532"/>
              <a:gd name="connsiteX130" fmla="*/ 7659757 w 7991061"/>
              <a:gd name="connsiteY130" fmla="*/ 4187687 h 4333532"/>
              <a:gd name="connsiteX131" fmla="*/ 7765774 w 7991061"/>
              <a:gd name="connsiteY131" fmla="*/ 4240696 h 4333532"/>
              <a:gd name="connsiteX132" fmla="*/ 7805530 w 7991061"/>
              <a:gd name="connsiteY132" fmla="*/ 4267200 h 4333532"/>
              <a:gd name="connsiteX133" fmla="*/ 7845287 w 7991061"/>
              <a:gd name="connsiteY133" fmla="*/ 4280452 h 4333532"/>
              <a:gd name="connsiteX134" fmla="*/ 7885044 w 7991061"/>
              <a:gd name="connsiteY134" fmla="*/ 4306957 h 4333532"/>
              <a:gd name="connsiteX135" fmla="*/ 7991061 w 7991061"/>
              <a:gd name="connsiteY135" fmla="*/ 4333461 h 4333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Lst>
            <a:rect l="l" t="t" r="r" b="b"/>
            <a:pathLst>
              <a:path w="7991061" h="4333532">
                <a:moveTo>
                  <a:pt x="0" y="967409"/>
                </a:moveTo>
                <a:cubicBezTo>
                  <a:pt x="165378" y="943784"/>
                  <a:pt x="42678" y="989534"/>
                  <a:pt x="119270" y="874644"/>
                </a:cubicBezTo>
                <a:lnTo>
                  <a:pt x="172278" y="795131"/>
                </a:lnTo>
                <a:cubicBezTo>
                  <a:pt x="176695" y="777461"/>
                  <a:pt x="178355" y="758863"/>
                  <a:pt x="185530" y="742122"/>
                </a:cubicBezTo>
                <a:cubicBezTo>
                  <a:pt x="191804" y="727482"/>
                  <a:pt x="204133" y="716194"/>
                  <a:pt x="212035" y="702365"/>
                </a:cubicBezTo>
                <a:cubicBezTo>
                  <a:pt x="279290" y="584669"/>
                  <a:pt x="200468" y="706463"/>
                  <a:pt x="265044" y="609600"/>
                </a:cubicBezTo>
                <a:cubicBezTo>
                  <a:pt x="269461" y="591931"/>
                  <a:pt x="269260" y="572405"/>
                  <a:pt x="278296" y="556592"/>
                </a:cubicBezTo>
                <a:cubicBezTo>
                  <a:pt x="298180" y="521795"/>
                  <a:pt x="328917" y="513445"/>
                  <a:pt x="357809" y="490331"/>
                </a:cubicBezTo>
                <a:cubicBezTo>
                  <a:pt x="367565" y="482526"/>
                  <a:pt x="376508" y="473582"/>
                  <a:pt x="384313" y="463826"/>
                </a:cubicBezTo>
                <a:cubicBezTo>
                  <a:pt x="394262" y="451389"/>
                  <a:pt x="400329" y="436056"/>
                  <a:pt x="410817" y="424070"/>
                </a:cubicBezTo>
                <a:cubicBezTo>
                  <a:pt x="431386" y="400563"/>
                  <a:pt x="459751" y="383799"/>
                  <a:pt x="477078" y="357809"/>
                </a:cubicBezTo>
                <a:cubicBezTo>
                  <a:pt x="485913" y="344557"/>
                  <a:pt x="492321" y="329314"/>
                  <a:pt x="503583" y="318052"/>
                </a:cubicBezTo>
                <a:cubicBezTo>
                  <a:pt x="514845" y="306790"/>
                  <a:pt x="530902" y="301497"/>
                  <a:pt x="543339" y="291548"/>
                </a:cubicBezTo>
                <a:cubicBezTo>
                  <a:pt x="553095" y="283743"/>
                  <a:pt x="559849" y="272541"/>
                  <a:pt x="569844" y="265044"/>
                </a:cubicBezTo>
                <a:cubicBezTo>
                  <a:pt x="595328" y="245931"/>
                  <a:pt x="622853" y="229705"/>
                  <a:pt x="649357" y="212035"/>
                </a:cubicBezTo>
                <a:cubicBezTo>
                  <a:pt x="680892" y="191012"/>
                  <a:pt x="723412" y="161755"/>
                  <a:pt x="755374" y="145774"/>
                </a:cubicBezTo>
                <a:cubicBezTo>
                  <a:pt x="773044" y="136939"/>
                  <a:pt x="791231" y="129071"/>
                  <a:pt x="808383" y="119270"/>
                </a:cubicBezTo>
                <a:cubicBezTo>
                  <a:pt x="822212" y="111368"/>
                  <a:pt x="833893" y="99888"/>
                  <a:pt x="848139" y="92765"/>
                </a:cubicBezTo>
                <a:cubicBezTo>
                  <a:pt x="860633" y="86518"/>
                  <a:pt x="875402" y="85760"/>
                  <a:pt x="887896" y="79513"/>
                </a:cubicBezTo>
                <a:cubicBezTo>
                  <a:pt x="910934" y="67994"/>
                  <a:pt x="930242" y="49323"/>
                  <a:pt x="954157" y="39757"/>
                </a:cubicBezTo>
                <a:cubicBezTo>
                  <a:pt x="975070" y="31392"/>
                  <a:pt x="998005" y="28746"/>
                  <a:pt x="1020417" y="26505"/>
                </a:cubicBezTo>
                <a:cubicBezTo>
                  <a:pt x="1086496" y="19897"/>
                  <a:pt x="1153021" y="18767"/>
                  <a:pt x="1219200" y="13252"/>
                </a:cubicBezTo>
                <a:cubicBezTo>
                  <a:pt x="1259063" y="9930"/>
                  <a:pt x="1298713" y="4417"/>
                  <a:pt x="1338470" y="0"/>
                </a:cubicBezTo>
                <a:cubicBezTo>
                  <a:pt x="1457739" y="4417"/>
                  <a:pt x="1577448" y="2112"/>
                  <a:pt x="1696278" y="13252"/>
                </a:cubicBezTo>
                <a:cubicBezTo>
                  <a:pt x="1719963" y="15472"/>
                  <a:pt x="1740265" y="31404"/>
                  <a:pt x="1762539" y="39757"/>
                </a:cubicBezTo>
                <a:cubicBezTo>
                  <a:pt x="1775619" y="44662"/>
                  <a:pt x="1789044" y="48592"/>
                  <a:pt x="1802296" y="53009"/>
                </a:cubicBezTo>
                <a:cubicBezTo>
                  <a:pt x="1941578" y="192294"/>
                  <a:pt x="1772292" y="14434"/>
                  <a:pt x="1895061" y="172278"/>
                </a:cubicBezTo>
                <a:cubicBezTo>
                  <a:pt x="1910403" y="192003"/>
                  <a:pt x="1934826" y="204097"/>
                  <a:pt x="1948070" y="225287"/>
                </a:cubicBezTo>
                <a:lnTo>
                  <a:pt x="2014330" y="331305"/>
                </a:lnTo>
                <a:cubicBezTo>
                  <a:pt x="2020336" y="355326"/>
                  <a:pt x="2043335" y="453074"/>
                  <a:pt x="2054087" y="463826"/>
                </a:cubicBezTo>
                <a:cubicBezTo>
                  <a:pt x="2094560" y="504300"/>
                  <a:pt x="2075003" y="479156"/>
                  <a:pt x="2107096" y="543339"/>
                </a:cubicBezTo>
                <a:cubicBezTo>
                  <a:pt x="2145141" y="695521"/>
                  <a:pt x="2091943" y="507982"/>
                  <a:pt x="2146852" y="636105"/>
                </a:cubicBezTo>
                <a:cubicBezTo>
                  <a:pt x="2169663" y="689331"/>
                  <a:pt x="2145020" y="687281"/>
                  <a:pt x="2186609" y="728870"/>
                </a:cubicBezTo>
                <a:cubicBezTo>
                  <a:pt x="2197871" y="740132"/>
                  <a:pt x="2213405" y="746117"/>
                  <a:pt x="2226365" y="755374"/>
                </a:cubicBezTo>
                <a:cubicBezTo>
                  <a:pt x="2306647" y="812718"/>
                  <a:pt x="2249361" y="780125"/>
                  <a:pt x="2332383" y="821635"/>
                </a:cubicBezTo>
                <a:cubicBezTo>
                  <a:pt x="2341218" y="834887"/>
                  <a:pt x="2347625" y="850130"/>
                  <a:pt x="2358887" y="861392"/>
                </a:cubicBezTo>
                <a:cubicBezTo>
                  <a:pt x="2370149" y="872654"/>
                  <a:pt x="2385683" y="878639"/>
                  <a:pt x="2398644" y="887896"/>
                </a:cubicBezTo>
                <a:cubicBezTo>
                  <a:pt x="2416617" y="900734"/>
                  <a:pt x="2433679" y="914814"/>
                  <a:pt x="2451652" y="927652"/>
                </a:cubicBezTo>
                <a:cubicBezTo>
                  <a:pt x="2464613" y="936910"/>
                  <a:pt x="2479173" y="943961"/>
                  <a:pt x="2491409" y="954157"/>
                </a:cubicBezTo>
                <a:cubicBezTo>
                  <a:pt x="2505806" y="966155"/>
                  <a:pt x="2516372" y="982407"/>
                  <a:pt x="2531165" y="993913"/>
                </a:cubicBezTo>
                <a:cubicBezTo>
                  <a:pt x="2556309" y="1013470"/>
                  <a:pt x="2588154" y="1024398"/>
                  <a:pt x="2610678" y="1046922"/>
                </a:cubicBezTo>
                <a:cubicBezTo>
                  <a:pt x="2655015" y="1091259"/>
                  <a:pt x="2706101" y="1150292"/>
                  <a:pt x="2769704" y="1166192"/>
                </a:cubicBezTo>
                <a:lnTo>
                  <a:pt x="2822713" y="1179444"/>
                </a:lnTo>
                <a:cubicBezTo>
                  <a:pt x="2840383" y="1192696"/>
                  <a:pt x="2858754" y="1205060"/>
                  <a:pt x="2875722" y="1219200"/>
                </a:cubicBezTo>
                <a:cubicBezTo>
                  <a:pt x="2885320" y="1227199"/>
                  <a:pt x="2892470" y="1237900"/>
                  <a:pt x="2902226" y="1245705"/>
                </a:cubicBezTo>
                <a:cubicBezTo>
                  <a:pt x="2914663" y="1255655"/>
                  <a:pt x="2929022" y="1262952"/>
                  <a:pt x="2941983" y="1272209"/>
                </a:cubicBezTo>
                <a:cubicBezTo>
                  <a:pt x="2959956" y="1285047"/>
                  <a:pt x="2975601" y="1301389"/>
                  <a:pt x="2994991" y="1311965"/>
                </a:cubicBezTo>
                <a:cubicBezTo>
                  <a:pt x="3024525" y="1328075"/>
                  <a:pt x="3056140" y="1340225"/>
                  <a:pt x="3087757" y="1351722"/>
                </a:cubicBezTo>
                <a:cubicBezTo>
                  <a:pt x="3104874" y="1357946"/>
                  <a:pt x="3123253" y="1359971"/>
                  <a:pt x="3140765" y="1364974"/>
                </a:cubicBezTo>
                <a:cubicBezTo>
                  <a:pt x="3154197" y="1368812"/>
                  <a:pt x="3167270" y="1373809"/>
                  <a:pt x="3180522" y="1378226"/>
                </a:cubicBezTo>
                <a:cubicBezTo>
                  <a:pt x="3193774" y="1387061"/>
                  <a:pt x="3205639" y="1398457"/>
                  <a:pt x="3220278" y="1404731"/>
                </a:cubicBezTo>
                <a:cubicBezTo>
                  <a:pt x="3237019" y="1411906"/>
                  <a:pt x="3255842" y="1412749"/>
                  <a:pt x="3273287" y="1417983"/>
                </a:cubicBezTo>
                <a:cubicBezTo>
                  <a:pt x="3300047" y="1426011"/>
                  <a:pt x="3325846" y="1437136"/>
                  <a:pt x="3352800" y="1444487"/>
                </a:cubicBezTo>
                <a:cubicBezTo>
                  <a:pt x="3374531" y="1450413"/>
                  <a:pt x="3397209" y="1452276"/>
                  <a:pt x="3419061" y="1457739"/>
                </a:cubicBezTo>
                <a:cubicBezTo>
                  <a:pt x="3432613" y="1461127"/>
                  <a:pt x="3446323" y="1464745"/>
                  <a:pt x="3458817" y="1470992"/>
                </a:cubicBezTo>
                <a:cubicBezTo>
                  <a:pt x="3473063" y="1478115"/>
                  <a:pt x="3483122" y="1493633"/>
                  <a:pt x="3498574" y="1497496"/>
                </a:cubicBezTo>
                <a:cubicBezTo>
                  <a:pt x="3537381" y="1507198"/>
                  <a:pt x="3578087" y="1506331"/>
                  <a:pt x="3617844" y="1510748"/>
                </a:cubicBezTo>
                <a:cubicBezTo>
                  <a:pt x="3631096" y="1519583"/>
                  <a:pt x="3643355" y="1530129"/>
                  <a:pt x="3657600" y="1537252"/>
                </a:cubicBezTo>
                <a:cubicBezTo>
                  <a:pt x="3673823" y="1545364"/>
                  <a:pt x="3737016" y="1561330"/>
                  <a:pt x="3750365" y="1563757"/>
                </a:cubicBezTo>
                <a:cubicBezTo>
                  <a:pt x="3850104" y="1581891"/>
                  <a:pt x="3919963" y="1582497"/>
                  <a:pt x="4028661" y="1590261"/>
                </a:cubicBezTo>
                <a:cubicBezTo>
                  <a:pt x="4099339" y="1585844"/>
                  <a:pt x="4170269" y="1584422"/>
                  <a:pt x="4240696" y="1577009"/>
                </a:cubicBezTo>
                <a:cubicBezTo>
                  <a:pt x="4254588" y="1575547"/>
                  <a:pt x="4267021" y="1567594"/>
                  <a:pt x="4280452" y="1563757"/>
                </a:cubicBezTo>
                <a:cubicBezTo>
                  <a:pt x="4297965" y="1558753"/>
                  <a:pt x="4315652" y="1554321"/>
                  <a:pt x="4333461" y="1550505"/>
                </a:cubicBezTo>
                <a:cubicBezTo>
                  <a:pt x="4377510" y="1541066"/>
                  <a:pt x="4423246" y="1538246"/>
                  <a:pt x="4465983" y="1524000"/>
                </a:cubicBezTo>
                <a:lnTo>
                  <a:pt x="4585252" y="1484244"/>
                </a:lnTo>
                <a:cubicBezTo>
                  <a:pt x="4608025" y="1476653"/>
                  <a:pt x="4656129" y="1459490"/>
                  <a:pt x="4678017" y="1457739"/>
                </a:cubicBezTo>
                <a:cubicBezTo>
                  <a:pt x="4770592" y="1450333"/>
                  <a:pt x="4863548" y="1448904"/>
                  <a:pt x="4956313" y="1444487"/>
                </a:cubicBezTo>
                <a:cubicBezTo>
                  <a:pt x="5047916" y="1398687"/>
                  <a:pt x="4970031" y="1431133"/>
                  <a:pt x="5088835" y="1404731"/>
                </a:cubicBezTo>
                <a:cubicBezTo>
                  <a:pt x="5142677" y="1392766"/>
                  <a:pt x="5122681" y="1387068"/>
                  <a:pt x="5181600" y="1364974"/>
                </a:cubicBezTo>
                <a:cubicBezTo>
                  <a:pt x="5353860" y="1300378"/>
                  <a:pt x="5092088" y="1418011"/>
                  <a:pt x="5300870" y="1325218"/>
                </a:cubicBezTo>
                <a:cubicBezTo>
                  <a:pt x="5431120" y="1267329"/>
                  <a:pt x="5262020" y="1328303"/>
                  <a:pt x="5433391" y="1285461"/>
                </a:cubicBezTo>
                <a:cubicBezTo>
                  <a:pt x="5460495" y="1278685"/>
                  <a:pt x="5512904" y="1258957"/>
                  <a:pt x="5512904" y="1258957"/>
                </a:cubicBezTo>
                <a:cubicBezTo>
                  <a:pt x="5555479" y="1216382"/>
                  <a:pt x="5522636" y="1240134"/>
                  <a:pt x="5592417" y="1219200"/>
                </a:cubicBezTo>
                <a:cubicBezTo>
                  <a:pt x="5619177" y="1211172"/>
                  <a:pt x="5671930" y="1192696"/>
                  <a:pt x="5671930" y="1192696"/>
                </a:cubicBezTo>
                <a:cubicBezTo>
                  <a:pt x="5689600" y="1175026"/>
                  <a:pt x="5701233" y="1147589"/>
                  <a:pt x="5724939" y="1139687"/>
                </a:cubicBezTo>
                <a:lnTo>
                  <a:pt x="5804452" y="1113183"/>
                </a:lnTo>
                <a:cubicBezTo>
                  <a:pt x="5823194" y="1106936"/>
                  <a:pt x="5838963" y="1093615"/>
                  <a:pt x="5857461" y="1086678"/>
                </a:cubicBezTo>
                <a:cubicBezTo>
                  <a:pt x="5933552" y="1058144"/>
                  <a:pt x="5899360" y="1092234"/>
                  <a:pt x="5989983" y="1046922"/>
                </a:cubicBezTo>
                <a:cubicBezTo>
                  <a:pt x="6108494" y="987666"/>
                  <a:pt x="6058517" y="1006407"/>
                  <a:pt x="6135757" y="980661"/>
                </a:cubicBezTo>
                <a:cubicBezTo>
                  <a:pt x="6188543" y="901481"/>
                  <a:pt x="6130896" y="970325"/>
                  <a:pt x="6202017" y="927652"/>
                </a:cubicBezTo>
                <a:cubicBezTo>
                  <a:pt x="6212731" y="921224"/>
                  <a:pt x="6218766" y="908953"/>
                  <a:pt x="6228522" y="901148"/>
                </a:cubicBezTo>
                <a:cubicBezTo>
                  <a:pt x="6254116" y="880673"/>
                  <a:pt x="6291988" y="860696"/>
                  <a:pt x="6321287" y="848139"/>
                </a:cubicBezTo>
                <a:cubicBezTo>
                  <a:pt x="6334127" y="842636"/>
                  <a:pt x="6347792" y="839304"/>
                  <a:pt x="6361044" y="834887"/>
                </a:cubicBezTo>
                <a:cubicBezTo>
                  <a:pt x="6374296" y="826052"/>
                  <a:pt x="6385090" y="811001"/>
                  <a:pt x="6400800" y="808383"/>
                </a:cubicBezTo>
                <a:cubicBezTo>
                  <a:pt x="6439208" y="801982"/>
                  <a:pt x="6451575" y="838162"/>
                  <a:pt x="6467061" y="861392"/>
                </a:cubicBezTo>
                <a:cubicBezTo>
                  <a:pt x="6508488" y="1027101"/>
                  <a:pt x="6455542" y="821076"/>
                  <a:pt x="6493565" y="954157"/>
                </a:cubicBezTo>
                <a:cubicBezTo>
                  <a:pt x="6498568" y="971669"/>
                  <a:pt x="6498672" y="990875"/>
                  <a:pt x="6506817" y="1007165"/>
                </a:cubicBezTo>
                <a:cubicBezTo>
                  <a:pt x="6521063" y="1035656"/>
                  <a:pt x="6559826" y="1086678"/>
                  <a:pt x="6559826" y="1086678"/>
                </a:cubicBezTo>
                <a:cubicBezTo>
                  <a:pt x="6576265" y="1251068"/>
                  <a:pt x="6581148" y="1226079"/>
                  <a:pt x="6559826" y="1417983"/>
                </a:cubicBezTo>
                <a:cubicBezTo>
                  <a:pt x="6558283" y="1431866"/>
                  <a:pt x="6550991" y="1444487"/>
                  <a:pt x="6546574" y="1457739"/>
                </a:cubicBezTo>
                <a:cubicBezTo>
                  <a:pt x="6542157" y="1524000"/>
                  <a:pt x="6540274" y="1590479"/>
                  <a:pt x="6533322" y="1656522"/>
                </a:cubicBezTo>
                <a:cubicBezTo>
                  <a:pt x="6531415" y="1674635"/>
                  <a:pt x="6522840" y="1691529"/>
                  <a:pt x="6520070" y="1709531"/>
                </a:cubicBezTo>
                <a:cubicBezTo>
                  <a:pt x="6513987" y="1749067"/>
                  <a:pt x="6514662" y="1789576"/>
                  <a:pt x="6506817" y="1828800"/>
                </a:cubicBezTo>
                <a:cubicBezTo>
                  <a:pt x="6501338" y="1856195"/>
                  <a:pt x="6480313" y="1908313"/>
                  <a:pt x="6480313" y="1908313"/>
                </a:cubicBezTo>
                <a:cubicBezTo>
                  <a:pt x="6465381" y="2012835"/>
                  <a:pt x="6450765" y="2068417"/>
                  <a:pt x="6480313" y="2186609"/>
                </a:cubicBezTo>
                <a:cubicBezTo>
                  <a:pt x="6484176" y="2202061"/>
                  <a:pt x="6506818" y="2204278"/>
                  <a:pt x="6520070" y="2213113"/>
                </a:cubicBezTo>
                <a:cubicBezTo>
                  <a:pt x="6528905" y="2226365"/>
                  <a:pt x="6539451" y="2238624"/>
                  <a:pt x="6546574" y="2252870"/>
                </a:cubicBezTo>
                <a:cubicBezTo>
                  <a:pt x="6552821" y="2265364"/>
                  <a:pt x="6552639" y="2280648"/>
                  <a:pt x="6559826" y="2292626"/>
                </a:cubicBezTo>
                <a:cubicBezTo>
                  <a:pt x="6566254" y="2303340"/>
                  <a:pt x="6578525" y="2309375"/>
                  <a:pt x="6586330" y="2319131"/>
                </a:cubicBezTo>
                <a:cubicBezTo>
                  <a:pt x="6602995" y="2339962"/>
                  <a:pt x="6614730" y="2370626"/>
                  <a:pt x="6639339" y="2385392"/>
                </a:cubicBezTo>
                <a:cubicBezTo>
                  <a:pt x="6651317" y="2392579"/>
                  <a:pt x="6665844" y="2394227"/>
                  <a:pt x="6679096" y="2398644"/>
                </a:cubicBezTo>
                <a:cubicBezTo>
                  <a:pt x="6692348" y="2407479"/>
                  <a:pt x="6706415" y="2415199"/>
                  <a:pt x="6718852" y="2425148"/>
                </a:cubicBezTo>
                <a:cubicBezTo>
                  <a:pt x="6728608" y="2432953"/>
                  <a:pt x="6734643" y="2445224"/>
                  <a:pt x="6745357" y="2451652"/>
                </a:cubicBezTo>
                <a:cubicBezTo>
                  <a:pt x="6757335" y="2458839"/>
                  <a:pt x="6771502" y="2461764"/>
                  <a:pt x="6785113" y="2464905"/>
                </a:cubicBezTo>
                <a:cubicBezTo>
                  <a:pt x="6829008" y="2475035"/>
                  <a:pt x="6873461" y="2482574"/>
                  <a:pt x="6917635" y="2491409"/>
                </a:cubicBezTo>
                <a:cubicBezTo>
                  <a:pt x="6947155" y="2511089"/>
                  <a:pt x="6962315" y="2517441"/>
                  <a:pt x="6983896" y="2544418"/>
                </a:cubicBezTo>
                <a:cubicBezTo>
                  <a:pt x="6993845" y="2556855"/>
                  <a:pt x="6998165" y="2573978"/>
                  <a:pt x="7010400" y="2584174"/>
                </a:cubicBezTo>
                <a:cubicBezTo>
                  <a:pt x="7025576" y="2596821"/>
                  <a:pt x="7045739" y="2601843"/>
                  <a:pt x="7063409" y="2610678"/>
                </a:cubicBezTo>
                <a:cubicBezTo>
                  <a:pt x="7086115" y="2678799"/>
                  <a:pt x="7060001" y="2627575"/>
                  <a:pt x="7116417" y="2676939"/>
                </a:cubicBezTo>
                <a:cubicBezTo>
                  <a:pt x="7139924" y="2697508"/>
                  <a:pt x="7156688" y="2725873"/>
                  <a:pt x="7182678" y="2743200"/>
                </a:cubicBezTo>
                <a:lnTo>
                  <a:pt x="7262191" y="2796209"/>
                </a:lnTo>
                <a:cubicBezTo>
                  <a:pt x="7266609" y="2809461"/>
                  <a:pt x="7268257" y="2823987"/>
                  <a:pt x="7275444" y="2835965"/>
                </a:cubicBezTo>
                <a:cubicBezTo>
                  <a:pt x="7281872" y="2846679"/>
                  <a:pt x="7293949" y="2852872"/>
                  <a:pt x="7301948" y="2862470"/>
                </a:cubicBezTo>
                <a:cubicBezTo>
                  <a:pt x="7329344" y="2895345"/>
                  <a:pt x="7345257" y="2920808"/>
                  <a:pt x="7368209" y="2955235"/>
                </a:cubicBezTo>
                <a:cubicBezTo>
                  <a:pt x="7384152" y="3114670"/>
                  <a:pt x="7394021" y="3114240"/>
                  <a:pt x="7354957" y="3299792"/>
                </a:cubicBezTo>
                <a:cubicBezTo>
                  <a:pt x="7351676" y="3315377"/>
                  <a:pt x="7337287" y="3326296"/>
                  <a:pt x="7328452" y="3339548"/>
                </a:cubicBezTo>
                <a:cubicBezTo>
                  <a:pt x="7295142" y="3439479"/>
                  <a:pt x="7340075" y="3316302"/>
                  <a:pt x="7288696" y="3419061"/>
                </a:cubicBezTo>
                <a:cubicBezTo>
                  <a:pt x="7278107" y="3440238"/>
                  <a:pt x="7267850" y="3492019"/>
                  <a:pt x="7262191" y="3511826"/>
                </a:cubicBezTo>
                <a:cubicBezTo>
                  <a:pt x="7258353" y="3525258"/>
                  <a:pt x="7255186" y="3539089"/>
                  <a:pt x="7248939" y="3551583"/>
                </a:cubicBezTo>
                <a:cubicBezTo>
                  <a:pt x="7232222" y="3585017"/>
                  <a:pt x="7220582" y="3593192"/>
                  <a:pt x="7195930" y="3617844"/>
                </a:cubicBezTo>
                <a:cubicBezTo>
                  <a:pt x="7191513" y="3666435"/>
                  <a:pt x="7189578" y="3715317"/>
                  <a:pt x="7182678" y="3763618"/>
                </a:cubicBezTo>
                <a:cubicBezTo>
                  <a:pt x="7176367" y="3807797"/>
                  <a:pt x="7149479" y="3806584"/>
                  <a:pt x="7182678" y="3856383"/>
                </a:cubicBezTo>
                <a:cubicBezTo>
                  <a:pt x="7191513" y="3869635"/>
                  <a:pt x="7209998" y="3872937"/>
                  <a:pt x="7222435" y="3882887"/>
                </a:cubicBezTo>
                <a:cubicBezTo>
                  <a:pt x="7232191" y="3890692"/>
                  <a:pt x="7239183" y="3901587"/>
                  <a:pt x="7248939" y="3909392"/>
                </a:cubicBezTo>
                <a:cubicBezTo>
                  <a:pt x="7261376" y="3919342"/>
                  <a:pt x="7276460" y="3925700"/>
                  <a:pt x="7288696" y="3935896"/>
                </a:cubicBezTo>
                <a:cubicBezTo>
                  <a:pt x="7352046" y="3988687"/>
                  <a:pt x="7307576" y="3958552"/>
                  <a:pt x="7354957" y="4015409"/>
                </a:cubicBezTo>
                <a:cubicBezTo>
                  <a:pt x="7375891" y="4040530"/>
                  <a:pt x="7404687" y="4066778"/>
                  <a:pt x="7434470" y="4081670"/>
                </a:cubicBezTo>
                <a:cubicBezTo>
                  <a:pt x="7446964" y="4087917"/>
                  <a:pt x="7460974" y="4090505"/>
                  <a:pt x="7474226" y="4094922"/>
                </a:cubicBezTo>
                <a:cubicBezTo>
                  <a:pt x="7516227" y="4157924"/>
                  <a:pt x="7485621" y="4129642"/>
                  <a:pt x="7580244" y="4161183"/>
                </a:cubicBezTo>
                <a:lnTo>
                  <a:pt x="7620000" y="4174435"/>
                </a:lnTo>
                <a:lnTo>
                  <a:pt x="7659757" y="4187687"/>
                </a:lnTo>
                <a:cubicBezTo>
                  <a:pt x="7777480" y="4275982"/>
                  <a:pt x="7649987" y="4191074"/>
                  <a:pt x="7765774" y="4240696"/>
                </a:cubicBezTo>
                <a:cubicBezTo>
                  <a:pt x="7780413" y="4246970"/>
                  <a:pt x="7791284" y="4260077"/>
                  <a:pt x="7805530" y="4267200"/>
                </a:cubicBezTo>
                <a:cubicBezTo>
                  <a:pt x="7818024" y="4273447"/>
                  <a:pt x="7832035" y="4276035"/>
                  <a:pt x="7845287" y="4280452"/>
                </a:cubicBezTo>
                <a:cubicBezTo>
                  <a:pt x="7858539" y="4289287"/>
                  <a:pt x="7870489" y="4300488"/>
                  <a:pt x="7885044" y="4306957"/>
                </a:cubicBezTo>
                <a:cubicBezTo>
                  <a:pt x="7950964" y="4336255"/>
                  <a:pt x="7943568" y="4333461"/>
                  <a:pt x="7991061" y="4333461"/>
                </a:cubicBezTo>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Freeform: Shape 79"/>
          <p:cNvSpPr/>
          <p:nvPr/>
        </p:nvSpPr>
        <p:spPr>
          <a:xfrm>
            <a:off x="861391" y="1138416"/>
            <a:ext cx="6480790" cy="4878071"/>
          </a:xfrm>
          <a:custGeom>
            <a:avLst/>
            <a:gdLst>
              <a:gd name="connsiteX0" fmla="*/ 0 w 6480790"/>
              <a:gd name="connsiteY0" fmla="*/ 3208297 h 4878071"/>
              <a:gd name="connsiteX1" fmla="*/ 185531 w 6480790"/>
              <a:gd name="connsiteY1" fmla="*/ 3181793 h 4878071"/>
              <a:gd name="connsiteX2" fmla="*/ 212035 w 6480790"/>
              <a:gd name="connsiteY2" fmla="*/ 3155288 h 4878071"/>
              <a:gd name="connsiteX3" fmla="*/ 265044 w 6480790"/>
              <a:gd name="connsiteY3" fmla="*/ 3075775 h 4878071"/>
              <a:gd name="connsiteX4" fmla="*/ 331305 w 6480790"/>
              <a:gd name="connsiteY4" fmla="*/ 3009514 h 4878071"/>
              <a:gd name="connsiteX5" fmla="*/ 357809 w 6480790"/>
              <a:gd name="connsiteY5" fmla="*/ 2969758 h 4878071"/>
              <a:gd name="connsiteX6" fmla="*/ 397566 w 6480790"/>
              <a:gd name="connsiteY6" fmla="*/ 2943254 h 4878071"/>
              <a:gd name="connsiteX7" fmla="*/ 424070 w 6480790"/>
              <a:gd name="connsiteY7" fmla="*/ 2890245 h 4878071"/>
              <a:gd name="connsiteX8" fmla="*/ 437322 w 6480790"/>
              <a:gd name="connsiteY8" fmla="*/ 2837236 h 4878071"/>
              <a:gd name="connsiteX9" fmla="*/ 490331 w 6480790"/>
              <a:gd name="connsiteY9" fmla="*/ 2770975 h 4878071"/>
              <a:gd name="connsiteX10" fmla="*/ 543339 w 6480790"/>
              <a:gd name="connsiteY10" fmla="*/ 2678210 h 4878071"/>
              <a:gd name="connsiteX11" fmla="*/ 569844 w 6480790"/>
              <a:gd name="connsiteY11" fmla="*/ 2572193 h 4878071"/>
              <a:gd name="connsiteX12" fmla="*/ 583096 w 6480790"/>
              <a:gd name="connsiteY12" fmla="*/ 2519184 h 4878071"/>
              <a:gd name="connsiteX13" fmla="*/ 609600 w 6480790"/>
              <a:gd name="connsiteY13" fmla="*/ 2479427 h 4878071"/>
              <a:gd name="connsiteX14" fmla="*/ 636105 w 6480790"/>
              <a:gd name="connsiteY14" fmla="*/ 2426419 h 4878071"/>
              <a:gd name="connsiteX15" fmla="*/ 662609 w 6480790"/>
              <a:gd name="connsiteY15" fmla="*/ 2386662 h 4878071"/>
              <a:gd name="connsiteX16" fmla="*/ 755374 w 6480790"/>
              <a:gd name="connsiteY16" fmla="*/ 2227636 h 4878071"/>
              <a:gd name="connsiteX17" fmla="*/ 768626 w 6480790"/>
              <a:gd name="connsiteY17" fmla="*/ 2174627 h 4878071"/>
              <a:gd name="connsiteX18" fmla="*/ 795131 w 6480790"/>
              <a:gd name="connsiteY18" fmla="*/ 2134871 h 4878071"/>
              <a:gd name="connsiteX19" fmla="*/ 821635 w 6480790"/>
              <a:gd name="connsiteY19" fmla="*/ 2081862 h 4878071"/>
              <a:gd name="connsiteX20" fmla="*/ 874644 w 6480790"/>
              <a:gd name="connsiteY20" fmla="*/ 2002349 h 4878071"/>
              <a:gd name="connsiteX21" fmla="*/ 914400 w 6480790"/>
              <a:gd name="connsiteY21" fmla="*/ 1936088 h 4878071"/>
              <a:gd name="connsiteX22" fmla="*/ 954157 w 6480790"/>
              <a:gd name="connsiteY22" fmla="*/ 1869827 h 4878071"/>
              <a:gd name="connsiteX23" fmla="*/ 993913 w 6480790"/>
              <a:gd name="connsiteY23" fmla="*/ 1830071 h 4878071"/>
              <a:gd name="connsiteX24" fmla="*/ 1046922 w 6480790"/>
              <a:gd name="connsiteY24" fmla="*/ 1750558 h 4878071"/>
              <a:gd name="connsiteX25" fmla="*/ 1086679 w 6480790"/>
              <a:gd name="connsiteY25" fmla="*/ 1631288 h 4878071"/>
              <a:gd name="connsiteX26" fmla="*/ 1139687 w 6480790"/>
              <a:gd name="connsiteY26" fmla="*/ 1591532 h 4878071"/>
              <a:gd name="connsiteX27" fmla="*/ 1166192 w 6480790"/>
              <a:gd name="connsiteY27" fmla="*/ 1551775 h 4878071"/>
              <a:gd name="connsiteX28" fmla="*/ 1205948 w 6480790"/>
              <a:gd name="connsiteY28" fmla="*/ 1498767 h 4878071"/>
              <a:gd name="connsiteX29" fmla="*/ 1298713 w 6480790"/>
              <a:gd name="connsiteY29" fmla="*/ 1392749 h 4878071"/>
              <a:gd name="connsiteX30" fmla="*/ 1325218 w 6480790"/>
              <a:gd name="connsiteY30" fmla="*/ 1352993 h 4878071"/>
              <a:gd name="connsiteX31" fmla="*/ 1378226 w 6480790"/>
              <a:gd name="connsiteY31" fmla="*/ 1246975 h 4878071"/>
              <a:gd name="connsiteX32" fmla="*/ 1404731 w 6480790"/>
              <a:gd name="connsiteY32" fmla="*/ 1207219 h 4878071"/>
              <a:gd name="connsiteX33" fmla="*/ 1470992 w 6480790"/>
              <a:gd name="connsiteY33" fmla="*/ 1140958 h 4878071"/>
              <a:gd name="connsiteX34" fmla="*/ 1497496 w 6480790"/>
              <a:gd name="connsiteY34" fmla="*/ 1101201 h 4878071"/>
              <a:gd name="connsiteX35" fmla="*/ 1524000 w 6480790"/>
              <a:gd name="connsiteY35" fmla="*/ 1048193 h 4878071"/>
              <a:gd name="connsiteX36" fmla="*/ 1590261 w 6480790"/>
              <a:gd name="connsiteY36" fmla="*/ 981932 h 4878071"/>
              <a:gd name="connsiteX37" fmla="*/ 1643270 w 6480790"/>
              <a:gd name="connsiteY37" fmla="*/ 902419 h 4878071"/>
              <a:gd name="connsiteX38" fmla="*/ 1696279 w 6480790"/>
              <a:gd name="connsiteY38" fmla="*/ 849410 h 4878071"/>
              <a:gd name="connsiteX39" fmla="*/ 1736035 w 6480790"/>
              <a:gd name="connsiteY39" fmla="*/ 809654 h 4878071"/>
              <a:gd name="connsiteX40" fmla="*/ 1815548 w 6480790"/>
              <a:gd name="connsiteY40" fmla="*/ 716888 h 4878071"/>
              <a:gd name="connsiteX41" fmla="*/ 1881809 w 6480790"/>
              <a:gd name="connsiteY41" fmla="*/ 663880 h 4878071"/>
              <a:gd name="connsiteX42" fmla="*/ 1974574 w 6480790"/>
              <a:gd name="connsiteY42" fmla="*/ 610871 h 4878071"/>
              <a:gd name="connsiteX43" fmla="*/ 2027583 w 6480790"/>
              <a:gd name="connsiteY43" fmla="*/ 557862 h 4878071"/>
              <a:gd name="connsiteX44" fmla="*/ 2054087 w 6480790"/>
              <a:gd name="connsiteY44" fmla="*/ 518106 h 4878071"/>
              <a:gd name="connsiteX45" fmla="*/ 2093844 w 6480790"/>
              <a:gd name="connsiteY45" fmla="*/ 491601 h 4878071"/>
              <a:gd name="connsiteX46" fmla="*/ 2146852 w 6480790"/>
              <a:gd name="connsiteY46" fmla="*/ 425341 h 4878071"/>
              <a:gd name="connsiteX47" fmla="*/ 2213113 w 6480790"/>
              <a:gd name="connsiteY47" fmla="*/ 372332 h 4878071"/>
              <a:gd name="connsiteX48" fmla="*/ 2279374 w 6480790"/>
              <a:gd name="connsiteY48" fmla="*/ 319323 h 4878071"/>
              <a:gd name="connsiteX49" fmla="*/ 2345635 w 6480790"/>
              <a:gd name="connsiteY49" fmla="*/ 279567 h 4878071"/>
              <a:gd name="connsiteX50" fmla="*/ 2425148 w 6480790"/>
              <a:gd name="connsiteY50" fmla="*/ 226558 h 4878071"/>
              <a:gd name="connsiteX51" fmla="*/ 2464905 w 6480790"/>
              <a:gd name="connsiteY51" fmla="*/ 200054 h 4878071"/>
              <a:gd name="connsiteX52" fmla="*/ 2491409 w 6480790"/>
              <a:gd name="connsiteY52" fmla="*/ 173549 h 4878071"/>
              <a:gd name="connsiteX53" fmla="*/ 2544418 w 6480790"/>
              <a:gd name="connsiteY53" fmla="*/ 160297 h 4878071"/>
              <a:gd name="connsiteX54" fmla="*/ 2650435 w 6480790"/>
              <a:gd name="connsiteY54" fmla="*/ 120541 h 4878071"/>
              <a:gd name="connsiteX55" fmla="*/ 2690192 w 6480790"/>
              <a:gd name="connsiteY55" fmla="*/ 94036 h 4878071"/>
              <a:gd name="connsiteX56" fmla="*/ 2729948 w 6480790"/>
              <a:gd name="connsiteY56" fmla="*/ 80784 h 4878071"/>
              <a:gd name="connsiteX57" fmla="*/ 2769705 w 6480790"/>
              <a:gd name="connsiteY57" fmla="*/ 54280 h 4878071"/>
              <a:gd name="connsiteX58" fmla="*/ 3114261 w 6480790"/>
              <a:gd name="connsiteY58" fmla="*/ 27775 h 4878071"/>
              <a:gd name="connsiteX59" fmla="*/ 3485322 w 6480790"/>
              <a:gd name="connsiteY59" fmla="*/ 1271 h 4878071"/>
              <a:gd name="connsiteX60" fmla="*/ 3869635 w 6480790"/>
              <a:gd name="connsiteY60" fmla="*/ 14523 h 4878071"/>
              <a:gd name="connsiteX61" fmla="*/ 3909392 w 6480790"/>
              <a:gd name="connsiteY61" fmla="*/ 41027 h 4878071"/>
              <a:gd name="connsiteX62" fmla="*/ 3962400 w 6480790"/>
              <a:gd name="connsiteY62" fmla="*/ 54280 h 4878071"/>
              <a:gd name="connsiteX63" fmla="*/ 4002157 w 6480790"/>
              <a:gd name="connsiteY63" fmla="*/ 67532 h 4878071"/>
              <a:gd name="connsiteX64" fmla="*/ 4147931 w 6480790"/>
              <a:gd name="connsiteY64" fmla="*/ 186801 h 4878071"/>
              <a:gd name="connsiteX65" fmla="*/ 4227444 w 6480790"/>
              <a:gd name="connsiteY65" fmla="*/ 226558 h 4878071"/>
              <a:gd name="connsiteX66" fmla="*/ 4280452 w 6480790"/>
              <a:gd name="connsiteY66" fmla="*/ 253062 h 4878071"/>
              <a:gd name="connsiteX67" fmla="*/ 4306957 w 6480790"/>
              <a:gd name="connsiteY67" fmla="*/ 279567 h 4878071"/>
              <a:gd name="connsiteX68" fmla="*/ 4452731 w 6480790"/>
              <a:gd name="connsiteY68" fmla="*/ 372332 h 4878071"/>
              <a:gd name="connsiteX69" fmla="*/ 4572000 w 6480790"/>
              <a:gd name="connsiteY69" fmla="*/ 465097 h 4878071"/>
              <a:gd name="connsiteX70" fmla="*/ 4664766 w 6480790"/>
              <a:gd name="connsiteY70" fmla="*/ 491601 h 4878071"/>
              <a:gd name="connsiteX71" fmla="*/ 4704522 w 6480790"/>
              <a:gd name="connsiteY71" fmla="*/ 504854 h 4878071"/>
              <a:gd name="connsiteX72" fmla="*/ 4876800 w 6480790"/>
              <a:gd name="connsiteY72" fmla="*/ 478349 h 4878071"/>
              <a:gd name="connsiteX73" fmla="*/ 4956313 w 6480790"/>
              <a:gd name="connsiteY73" fmla="*/ 438593 h 4878071"/>
              <a:gd name="connsiteX74" fmla="*/ 5062331 w 6480790"/>
              <a:gd name="connsiteY74" fmla="*/ 359080 h 4878071"/>
              <a:gd name="connsiteX75" fmla="*/ 5102087 w 6480790"/>
              <a:gd name="connsiteY75" fmla="*/ 332575 h 4878071"/>
              <a:gd name="connsiteX76" fmla="*/ 5155096 w 6480790"/>
              <a:gd name="connsiteY76" fmla="*/ 292819 h 4878071"/>
              <a:gd name="connsiteX77" fmla="*/ 5234609 w 6480790"/>
              <a:gd name="connsiteY77" fmla="*/ 266314 h 4878071"/>
              <a:gd name="connsiteX78" fmla="*/ 5340626 w 6480790"/>
              <a:gd name="connsiteY78" fmla="*/ 239810 h 4878071"/>
              <a:gd name="connsiteX79" fmla="*/ 5393635 w 6480790"/>
              <a:gd name="connsiteY79" fmla="*/ 200054 h 4878071"/>
              <a:gd name="connsiteX80" fmla="*/ 5473148 w 6480790"/>
              <a:gd name="connsiteY80" fmla="*/ 173549 h 4878071"/>
              <a:gd name="connsiteX81" fmla="*/ 5526157 w 6480790"/>
              <a:gd name="connsiteY81" fmla="*/ 147045 h 4878071"/>
              <a:gd name="connsiteX82" fmla="*/ 5565913 w 6480790"/>
              <a:gd name="connsiteY82" fmla="*/ 107288 h 4878071"/>
              <a:gd name="connsiteX83" fmla="*/ 5711687 w 6480790"/>
              <a:gd name="connsiteY83" fmla="*/ 67532 h 4878071"/>
              <a:gd name="connsiteX84" fmla="*/ 5751444 w 6480790"/>
              <a:gd name="connsiteY84" fmla="*/ 107288 h 4878071"/>
              <a:gd name="connsiteX85" fmla="*/ 5804452 w 6480790"/>
              <a:gd name="connsiteY85" fmla="*/ 147045 h 4878071"/>
              <a:gd name="connsiteX86" fmla="*/ 5830957 w 6480790"/>
              <a:gd name="connsiteY86" fmla="*/ 186801 h 4878071"/>
              <a:gd name="connsiteX87" fmla="*/ 5897218 w 6480790"/>
              <a:gd name="connsiteY87" fmla="*/ 239810 h 4878071"/>
              <a:gd name="connsiteX88" fmla="*/ 5923722 w 6480790"/>
              <a:gd name="connsiteY88" fmla="*/ 279567 h 4878071"/>
              <a:gd name="connsiteX89" fmla="*/ 5936974 w 6480790"/>
              <a:gd name="connsiteY89" fmla="*/ 319323 h 4878071"/>
              <a:gd name="connsiteX90" fmla="*/ 5989983 w 6480790"/>
              <a:gd name="connsiteY90" fmla="*/ 385584 h 4878071"/>
              <a:gd name="connsiteX91" fmla="*/ 6029739 w 6480790"/>
              <a:gd name="connsiteY91" fmla="*/ 531358 h 4878071"/>
              <a:gd name="connsiteX92" fmla="*/ 6069496 w 6480790"/>
              <a:gd name="connsiteY92" fmla="*/ 716888 h 4878071"/>
              <a:gd name="connsiteX93" fmla="*/ 6135757 w 6480790"/>
              <a:gd name="connsiteY93" fmla="*/ 796401 h 4878071"/>
              <a:gd name="connsiteX94" fmla="*/ 6149009 w 6480790"/>
              <a:gd name="connsiteY94" fmla="*/ 836158 h 4878071"/>
              <a:gd name="connsiteX95" fmla="*/ 6215270 w 6480790"/>
              <a:gd name="connsiteY95" fmla="*/ 928923 h 4878071"/>
              <a:gd name="connsiteX96" fmla="*/ 6268279 w 6480790"/>
              <a:gd name="connsiteY96" fmla="*/ 995184 h 4878071"/>
              <a:gd name="connsiteX97" fmla="*/ 6361044 w 6480790"/>
              <a:gd name="connsiteY97" fmla="*/ 1074697 h 4878071"/>
              <a:gd name="connsiteX98" fmla="*/ 6387548 w 6480790"/>
              <a:gd name="connsiteY98" fmla="*/ 1114454 h 4878071"/>
              <a:gd name="connsiteX99" fmla="*/ 6400800 w 6480790"/>
              <a:gd name="connsiteY99" fmla="*/ 1154210 h 4878071"/>
              <a:gd name="connsiteX100" fmla="*/ 6453809 w 6480790"/>
              <a:gd name="connsiteY100" fmla="*/ 1207219 h 4878071"/>
              <a:gd name="connsiteX101" fmla="*/ 6480313 w 6480790"/>
              <a:gd name="connsiteY101" fmla="*/ 1286732 h 4878071"/>
              <a:gd name="connsiteX102" fmla="*/ 6453809 w 6480790"/>
              <a:gd name="connsiteY102" fmla="*/ 1459010 h 4878071"/>
              <a:gd name="connsiteX103" fmla="*/ 6400800 w 6480790"/>
              <a:gd name="connsiteY103" fmla="*/ 1525271 h 4878071"/>
              <a:gd name="connsiteX104" fmla="*/ 6374296 w 6480790"/>
              <a:gd name="connsiteY104" fmla="*/ 1565027 h 4878071"/>
              <a:gd name="connsiteX105" fmla="*/ 6334539 w 6480790"/>
              <a:gd name="connsiteY105" fmla="*/ 1618036 h 4878071"/>
              <a:gd name="connsiteX106" fmla="*/ 6268279 w 6480790"/>
              <a:gd name="connsiteY106" fmla="*/ 1763810 h 4878071"/>
              <a:gd name="connsiteX107" fmla="*/ 6215270 w 6480790"/>
              <a:gd name="connsiteY107" fmla="*/ 1843323 h 4878071"/>
              <a:gd name="connsiteX108" fmla="*/ 6188766 w 6480790"/>
              <a:gd name="connsiteY108" fmla="*/ 1922836 h 4878071"/>
              <a:gd name="connsiteX109" fmla="*/ 6175513 w 6480790"/>
              <a:gd name="connsiteY109" fmla="*/ 1989097 h 4878071"/>
              <a:gd name="connsiteX110" fmla="*/ 6082748 w 6480790"/>
              <a:gd name="connsiteY110" fmla="*/ 2108367 h 4878071"/>
              <a:gd name="connsiteX111" fmla="*/ 6056244 w 6480790"/>
              <a:gd name="connsiteY111" fmla="*/ 2174627 h 4878071"/>
              <a:gd name="connsiteX112" fmla="*/ 6029739 w 6480790"/>
              <a:gd name="connsiteY112" fmla="*/ 2214384 h 4878071"/>
              <a:gd name="connsiteX113" fmla="*/ 5976731 w 6480790"/>
              <a:gd name="connsiteY113" fmla="*/ 2360158 h 4878071"/>
              <a:gd name="connsiteX114" fmla="*/ 5936974 w 6480790"/>
              <a:gd name="connsiteY114" fmla="*/ 2386662 h 4878071"/>
              <a:gd name="connsiteX115" fmla="*/ 5923722 w 6480790"/>
              <a:gd name="connsiteY115" fmla="*/ 2479427 h 4878071"/>
              <a:gd name="connsiteX116" fmla="*/ 5883966 w 6480790"/>
              <a:gd name="connsiteY116" fmla="*/ 2625201 h 4878071"/>
              <a:gd name="connsiteX117" fmla="*/ 5897218 w 6480790"/>
              <a:gd name="connsiteY117" fmla="*/ 3102280 h 4878071"/>
              <a:gd name="connsiteX118" fmla="*/ 5910470 w 6480790"/>
              <a:gd name="connsiteY118" fmla="*/ 3168541 h 4878071"/>
              <a:gd name="connsiteX119" fmla="*/ 5950226 w 6480790"/>
              <a:gd name="connsiteY119" fmla="*/ 3287810 h 4878071"/>
              <a:gd name="connsiteX120" fmla="*/ 5989983 w 6480790"/>
              <a:gd name="connsiteY120" fmla="*/ 3486593 h 4878071"/>
              <a:gd name="connsiteX121" fmla="*/ 6042992 w 6480790"/>
              <a:gd name="connsiteY121" fmla="*/ 3566106 h 4878071"/>
              <a:gd name="connsiteX122" fmla="*/ 6069496 w 6480790"/>
              <a:gd name="connsiteY122" fmla="*/ 3645619 h 4878071"/>
              <a:gd name="connsiteX123" fmla="*/ 6122505 w 6480790"/>
              <a:gd name="connsiteY123" fmla="*/ 3711880 h 4878071"/>
              <a:gd name="connsiteX124" fmla="*/ 6149009 w 6480790"/>
              <a:gd name="connsiteY124" fmla="*/ 3764888 h 4878071"/>
              <a:gd name="connsiteX125" fmla="*/ 6175513 w 6480790"/>
              <a:gd name="connsiteY125" fmla="*/ 3804645 h 4878071"/>
              <a:gd name="connsiteX126" fmla="*/ 6215270 w 6480790"/>
              <a:gd name="connsiteY126" fmla="*/ 3937167 h 4878071"/>
              <a:gd name="connsiteX127" fmla="*/ 6228522 w 6480790"/>
              <a:gd name="connsiteY127" fmla="*/ 3976923 h 4878071"/>
              <a:gd name="connsiteX128" fmla="*/ 6255026 w 6480790"/>
              <a:gd name="connsiteY128" fmla="*/ 4109445 h 4878071"/>
              <a:gd name="connsiteX129" fmla="*/ 6268279 w 6480790"/>
              <a:gd name="connsiteY129" fmla="*/ 4175706 h 4878071"/>
              <a:gd name="connsiteX130" fmla="*/ 6294783 w 6480790"/>
              <a:gd name="connsiteY130" fmla="*/ 4215462 h 4878071"/>
              <a:gd name="connsiteX131" fmla="*/ 6347792 w 6480790"/>
              <a:gd name="connsiteY131" fmla="*/ 4308227 h 4878071"/>
              <a:gd name="connsiteX132" fmla="*/ 6387548 w 6480790"/>
              <a:gd name="connsiteY132" fmla="*/ 4400993 h 4878071"/>
              <a:gd name="connsiteX133" fmla="*/ 6414052 w 6480790"/>
              <a:gd name="connsiteY133" fmla="*/ 4454001 h 4878071"/>
              <a:gd name="connsiteX134" fmla="*/ 6400800 w 6480790"/>
              <a:gd name="connsiteY134" fmla="*/ 4493758 h 4878071"/>
              <a:gd name="connsiteX135" fmla="*/ 6361044 w 6480790"/>
              <a:gd name="connsiteY135" fmla="*/ 4507010 h 4878071"/>
              <a:gd name="connsiteX136" fmla="*/ 6294783 w 6480790"/>
              <a:gd name="connsiteY136" fmla="*/ 4560019 h 4878071"/>
              <a:gd name="connsiteX137" fmla="*/ 6255026 w 6480790"/>
              <a:gd name="connsiteY137" fmla="*/ 4586523 h 4878071"/>
              <a:gd name="connsiteX138" fmla="*/ 6215270 w 6480790"/>
              <a:gd name="connsiteY138" fmla="*/ 4679288 h 4878071"/>
              <a:gd name="connsiteX139" fmla="*/ 6188766 w 6480790"/>
              <a:gd name="connsiteY139" fmla="*/ 4732297 h 4878071"/>
              <a:gd name="connsiteX140" fmla="*/ 6149009 w 6480790"/>
              <a:gd name="connsiteY140" fmla="*/ 4745549 h 4878071"/>
              <a:gd name="connsiteX141" fmla="*/ 6122505 w 6480790"/>
              <a:gd name="connsiteY141" fmla="*/ 4772054 h 4878071"/>
              <a:gd name="connsiteX142" fmla="*/ 6109252 w 6480790"/>
              <a:gd name="connsiteY142" fmla="*/ 4811810 h 4878071"/>
              <a:gd name="connsiteX143" fmla="*/ 6069496 w 6480790"/>
              <a:gd name="connsiteY143" fmla="*/ 4838314 h 4878071"/>
              <a:gd name="connsiteX144" fmla="*/ 6042992 w 6480790"/>
              <a:gd name="connsiteY144" fmla="*/ 4864819 h 4878071"/>
              <a:gd name="connsiteX145" fmla="*/ 6029739 w 6480790"/>
              <a:gd name="connsiteY145" fmla="*/ 4878071 h 4878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Lst>
            <a:rect l="l" t="t" r="r" b="b"/>
            <a:pathLst>
              <a:path w="6480790" h="4878071">
                <a:moveTo>
                  <a:pt x="0" y="3208297"/>
                </a:moveTo>
                <a:cubicBezTo>
                  <a:pt x="61844" y="3199462"/>
                  <a:pt x="124925" y="3196945"/>
                  <a:pt x="185531" y="3181793"/>
                </a:cubicBezTo>
                <a:cubicBezTo>
                  <a:pt x="197652" y="3178763"/>
                  <a:pt x="204538" y="3165283"/>
                  <a:pt x="212035" y="3155288"/>
                </a:cubicBezTo>
                <a:cubicBezTo>
                  <a:pt x="231148" y="3129804"/>
                  <a:pt x="242520" y="3098299"/>
                  <a:pt x="265044" y="3075775"/>
                </a:cubicBezTo>
                <a:cubicBezTo>
                  <a:pt x="287131" y="3053688"/>
                  <a:pt x="313979" y="3035504"/>
                  <a:pt x="331305" y="3009514"/>
                </a:cubicBezTo>
                <a:cubicBezTo>
                  <a:pt x="340140" y="2996262"/>
                  <a:pt x="346547" y="2981020"/>
                  <a:pt x="357809" y="2969758"/>
                </a:cubicBezTo>
                <a:cubicBezTo>
                  <a:pt x="369071" y="2958496"/>
                  <a:pt x="384314" y="2952089"/>
                  <a:pt x="397566" y="2943254"/>
                </a:cubicBezTo>
                <a:cubicBezTo>
                  <a:pt x="406401" y="2925584"/>
                  <a:pt x="417134" y="2908742"/>
                  <a:pt x="424070" y="2890245"/>
                </a:cubicBezTo>
                <a:cubicBezTo>
                  <a:pt x="430465" y="2873191"/>
                  <a:pt x="430147" y="2853977"/>
                  <a:pt x="437322" y="2837236"/>
                </a:cubicBezTo>
                <a:cubicBezTo>
                  <a:pt x="456147" y="2793311"/>
                  <a:pt x="464025" y="2803857"/>
                  <a:pt x="490331" y="2770975"/>
                </a:cubicBezTo>
                <a:cubicBezTo>
                  <a:pt x="515306" y="2739756"/>
                  <a:pt x="525201" y="2714487"/>
                  <a:pt x="543339" y="2678210"/>
                </a:cubicBezTo>
                <a:cubicBezTo>
                  <a:pt x="570286" y="2543481"/>
                  <a:pt x="542675" y="2667284"/>
                  <a:pt x="569844" y="2572193"/>
                </a:cubicBezTo>
                <a:cubicBezTo>
                  <a:pt x="574848" y="2554680"/>
                  <a:pt x="575921" y="2535925"/>
                  <a:pt x="583096" y="2519184"/>
                </a:cubicBezTo>
                <a:cubicBezTo>
                  <a:pt x="589370" y="2504545"/>
                  <a:pt x="601698" y="2493256"/>
                  <a:pt x="609600" y="2479427"/>
                </a:cubicBezTo>
                <a:cubicBezTo>
                  <a:pt x="619401" y="2462275"/>
                  <a:pt x="626304" y="2443571"/>
                  <a:pt x="636105" y="2426419"/>
                </a:cubicBezTo>
                <a:cubicBezTo>
                  <a:pt x="644007" y="2412590"/>
                  <a:pt x="654982" y="2400644"/>
                  <a:pt x="662609" y="2386662"/>
                </a:cubicBezTo>
                <a:cubicBezTo>
                  <a:pt x="746456" y="2232942"/>
                  <a:pt x="680195" y="2327877"/>
                  <a:pt x="755374" y="2227636"/>
                </a:cubicBezTo>
                <a:cubicBezTo>
                  <a:pt x="759791" y="2209966"/>
                  <a:pt x="761451" y="2191368"/>
                  <a:pt x="768626" y="2174627"/>
                </a:cubicBezTo>
                <a:cubicBezTo>
                  <a:pt x="774900" y="2159988"/>
                  <a:pt x="787229" y="2148700"/>
                  <a:pt x="795131" y="2134871"/>
                </a:cubicBezTo>
                <a:cubicBezTo>
                  <a:pt x="804932" y="2117719"/>
                  <a:pt x="811471" y="2098802"/>
                  <a:pt x="821635" y="2081862"/>
                </a:cubicBezTo>
                <a:cubicBezTo>
                  <a:pt x="838024" y="2054547"/>
                  <a:pt x="874644" y="2002349"/>
                  <a:pt x="874644" y="2002349"/>
                </a:cubicBezTo>
                <a:cubicBezTo>
                  <a:pt x="902015" y="1920236"/>
                  <a:pt x="868924" y="1999755"/>
                  <a:pt x="914400" y="1936088"/>
                </a:cubicBezTo>
                <a:cubicBezTo>
                  <a:pt x="929371" y="1915128"/>
                  <a:pt x="938702" y="1890433"/>
                  <a:pt x="954157" y="1869827"/>
                </a:cubicBezTo>
                <a:cubicBezTo>
                  <a:pt x="965402" y="1854834"/>
                  <a:pt x="982407" y="1844864"/>
                  <a:pt x="993913" y="1830071"/>
                </a:cubicBezTo>
                <a:cubicBezTo>
                  <a:pt x="1013470" y="1804927"/>
                  <a:pt x="1046922" y="1750558"/>
                  <a:pt x="1046922" y="1750558"/>
                </a:cubicBezTo>
                <a:cubicBezTo>
                  <a:pt x="1054800" y="1719045"/>
                  <a:pt x="1067964" y="1656241"/>
                  <a:pt x="1086679" y="1631288"/>
                </a:cubicBezTo>
                <a:cubicBezTo>
                  <a:pt x="1099931" y="1613619"/>
                  <a:pt x="1124069" y="1607150"/>
                  <a:pt x="1139687" y="1591532"/>
                </a:cubicBezTo>
                <a:cubicBezTo>
                  <a:pt x="1150949" y="1580270"/>
                  <a:pt x="1156934" y="1564736"/>
                  <a:pt x="1166192" y="1551775"/>
                </a:cubicBezTo>
                <a:cubicBezTo>
                  <a:pt x="1179030" y="1533802"/>
                  <a:pt x="1191404" y="1515389"/>
                  <a:pt x="1205948" y="1498767"/>
                </a:cubicBezTo>
                <a:cubicBezTo>
                  <a:pt x="1296649" y="1395108"/>
                  <a:pt x="1224453" y="1496713"/>
                  <a:pt x="1298713" y="1392749"/>
                </a:cubicBezTo>
                <a:cubicBezTo>
                  <a:pt x="1307970" y="1379789"/>
                  <a:pt x="1317591" y="1366975"/>
                  <a:pt x="1325218" y="1352993"/>
                </a:cubicBezTo>
                <a:cubicBezTo>
                  <a:pt x="1344138" y="1318307"/>
                  <a:pt x="1356309" y="1279849"/>
                  <a:pt x="1378226" y="1246975"/>
                </a:cubicBezTo>
                <a:cubicBezTo>
                  <a:pt x="1387061" y="1233723"/>
                  <a:pt x="1394243" y="1219205"/>
                  <a:pt x="1404731" y="1207219"/>
                </a:cubicBezTo>
                <a:cubicBezTo>
                  <a:pt x="1425300" y="1183712"/>
                  <a:pt x="1453666" y="1166948"/>
                  <a:pt x="1470992" y="1140958"/>
                </a:cubicBezTo>
                <a:cubicBezTo>
                  <a:pt x="1479827" y="1127706"/>
                  <a:pt x="1489594" y="1115030"/>
                  <a:pt x="1497496" y="1101201"/>
                </a:cubicBezTo>
                <a:cubicBezTo>
                  <a:pt x="1507297" y="1084049"/>
                  <a:pt x="1511872" y="1063787"/>
                  <a:pt x="1524000" y="1048193"/>
                </a:cubicBezTo>
                <a:cubicBezTo>
                  <a:pt x="1543177" y="1023537"/>
                  <a:pt x="1572934" y="1007922"/>
                  <a:pt x="1590261" y="981932"/>
                </a:cubicBezTo>
                <a:cubicBezTo>
                  <a:pt x="1607931" y="955428"/>
                  <a:pt x="1620746" y="924943"/>
                  <a:pt x="1643270" y="902419"/>
                </a:cubicBezTo>
                <a:lnTo>
                  <a:pt x="1696279" y="849410"/>
                </a:lnTo>
                <a:cubicBezTo>
                  <a:pt x="1709531" y="836158"/>
                  <a:pt x="1725639" y="825248"/>
                  <a:pt x="1736035" y="809654"/>
                </a:cubicBezTo>
                <a:cubicBezTo>
                  <a:pt x="1764696" y="766662"/>
                  <a:pt x="1769640" y="753614"/>
                  <a:pt x="1815548" y="716888"/>
                </a:cubicBezTo>
                <a:cubicBezTo>
                  <a:pt x="1837635" y="699219"/>
                  <a:pt x="1858274" y="679570"/>
                  <a:pt x="1881809" y="663880"/>
                </a:cubicBezTo>
                <a:cubicBezTo>
                  <a:pt x="1938205" y="626283"/>
                  <a:pt x="1927134" y="651534"/>
                  <a:pt x="1974574" y="610871"/>
                </a:cubicBezTo>
                <a:cubicBezTo>
                  <a:pt x="1993547" y="594609"/>
                  <a:pt x="2013722" y="578654"/>
                  <a:pt x="2027583" y="557862"/>
                </a:cubicBezTo>
                <a:cubicBezTo>
                  <a:pt x="2036418" y="544610"/>
                  <a:pt x="2042825" y="529368"/>
                  <a:pt x="2054087" y="518106"/>
                </a:cubicBezTo>
                <a:cubicBezTo>
                  <a:pt x="2065349" y="506844"/>
                  <a:pt x="2082582" y="502863"/>
                  <a:pt x="2093844" y="491601"/>
                </a:cubicBezTo>
                <a:cubicBezTo>
                  <a:pt x="2113844" y="471601"/>
                  <a:pt x="2126852" y="445341"/>
                  <a:pt x="2146852" y="425341"/>
                </a:cubicBezTo>
                <a:cubicBezTo>
                  <a:pt x="2166853" y="405340"/>
                  <a:pt x="2193112" y="392333"/>
                  <a:pt x="2213113" y="372332"/>
                </a:cubicBezTo>
                <a:cubicBezTo>
                  <a:pt x="2273056" y="312389"/>
                  <a:pt x="2201978" y="345122"/>
                  <a:pt x="2279374" y="319323"/>
                </a:cubicBezTo>
                <a:cubicBezTo>
                  <a:pt x="2338840" y="259859"/>
                  <a:pt x="2268218" y="322577"/>
                  <a:pt x="2345635" y="279567"/>
                </a:cubicBezTo>
                <a:cubicBezTo>
                  <a:pt x="2373481" y="264097"/>
                  <a:pt x="2398644" y="244228"/>
                  <a:pt x="2425148" y="226558"/>
                </a:cubicBezTo>
                <a:cubicBezTo>
                  <a:pt x="2438400" y="217723"/>
                  <a:pt x="2453643" y="211316"/>
                  <a:pt x="2464905" y="200054"/>
                </a:cubicBezTo>
                <a:cubicBezTo>
                  <a:pt x="2473740" y="191219"/>
                  <a:pt x="2480234" y="179137"/>
                  <a:pt x="2491409" y="173549"/>
                </a:cubicBezTo>
                <a:cubicBezTo>
                  <a:pt x="2507700" y="165404"/>
                  <a:pt x="2526905" y="165301"/>
                  <a:pt x="2544418" y="160297"/>
                </a:cubicBezTo>
                <a:cubicBezTo>
                  <a:pt x="2571178" y="152651"/>
                  <a:pt x="2631767" y="129875"/>
                  <a:pt x="2650435" y="120541"/>
                </a:cubicBezTo>
                <a:cubicBezTo>
                  <a:pt x="2664681" y="113418"/>
                  <a:pt x="2675946" y="101159"/>
                  <a:pt x="2690192" y="94036"/>
                </a:cubicBezTo>
                <a:cubicBezTo>
                  <a:pt x="2702686" y="87789"/>
                  <a:pt x="2717454" y="87031"/>
                  <a:pt x="2729948" y="80784"/>
                </a:cubicBezTo>
                <a:cubicBezTo>
                  <a:pt x="2744194" y="73661"/>
                  <a:pt x="2754186" y="57861"/>
                  <a:pt x="2769705" y="54280"/>
                </a:cubicBezTo>
                <a:cubicBezTo>
                  <a:pt x="2814950" y="43839"/>
                  <a:pt x="3109543" y="28070"/>
                  <a:pt x="3114261" y="27775"/>
                </a:cubicBezTo>
                <a:cubicBezTo>
                  <a:pt x="3260592" y="-8807"/>
                  <a:pt x="3205114" y="1271"/>
                  <a:pt x="3485322" y="1271"/>
                </a:cubicBezTo>
                <a:cubicBezTo>
                  <a:pt x="3613502" y="1271"/>
                  <a:pt x="3741531" y="10106"/>
                  <a:pt x="3869635" y="14523"/>
                </a:cubicBezTo>
                <a:cubicBezTo>
                  <a:pt x="3882887" y="23358"/>
                  <a:pt x="3894753" y="34753"/>
                  <a:pt x="3909392" y="41027"/>
                </a:cubicBezTo>
                <a:cubicBezTo>
                  <a:pt x="3926133" y="48202"/>
                  <a:pt x="3944888" y="49276"/>
                  <a:pt x="3962400" y="54280"/>
                </a:cubicBezTo>
                <a:cubicBezTo>
                  <a:pt x="3975832" y="58118"/>
                  <a:pt x="3988905" y="63115"/>
                  <a:pt x="4002157" y="67532"/>
                </a:cubicBezTo>
                <a:cubicBezTo>
                  <a:pt x="4039218" y="104593"/>
                  <a:pt x="4095176" y="169215"/>
                  <a:pt x="4147931" y="186801"/>
                </a:cubicBezTo>
                <a:cubicBezTo>
                  <a:pt x="4220822" y="211100"/>
                  <a:pt x="4155512" y="185454"/>
                  <a:pt x="4227444" y="226558"/>
                </a:cubicBezTo>
                <a:cubicBezTo>
                  <a:pt x="4244596" y="236359"/>
                  <a:pt x="4264015" y="242104"/>
                  <a:pt x="4280452" y="253062"/>
                </a:cubicBezTo>
                <a:cubicBezTo>
                  <a:pt x="4290848" y="259993"/>
                  <a:pt x="4296790" y="272305"/>
                  <a:pt x="4306957" y="279567"/>
                </a:cubicBezTo>
                <a:cubicBezTo>
                  <a:pt x="4342739" y="305125"/>
                  <a:pt x="4423261" y="342862"/>
                  <a:pt x="4452731" y="372332"/>
                </a:cubicBezTo>
                <a:cubicBezTo>
                  <a:pt x="4487033" y="406634"/>
                  <a:pt x="4524448" y="449247"/>
                  <a:pt x="4572000" y="465097"/>
                </a:cubicBezTo>
                <a:cubicBezTo>
                  <a:pt x="4667350" y="496879"/>
                  <a:pt x="4548250" y="458310"/>
                  <a:pt x="4664766" y="491601"/>
                </a:cubicBezTo>
                <a:cubicBezTo>
                  <a:pt x="4678197" y="495439"/>
                  <a:pt x="4691270" y="500436"/>
                  <a:pt x="4704522" y="504854"/>
                </a:cubicBezTo>
                <a:cubicBezTo>
                  <a:pt x="4767009" y="498605"/>
                  <a:pt x="4821338" y="502999"/>
                  <a:pt x="4876800" y="478349"/>
                </a:cubicBezTo>
                <a:cubicBezTo>
                  <a:pt x="4903879" y="466314"/>
                  <a:pt x="4930409" y="452984"/>
                  <a:pt x="4956313" y="438593"/>
                </a:cubicBezTo>
                <a:cubicBezTo>
                  <a:pt x="4994827" y="417196"/>
                  <a:pt x="5027634" y="385103"/>
                  <a:pt x="5062331" y="359080"/>
                </a:cubicBezTo>
                <a:cubicBezTo>
                  <a:pt x="5075073" y="349524"/>
                  <a:pt x="5089127" y="341832"/>
                  <a:pt x="5102087" y="332575"/>
                </a:cubicBezTo>
                <a:cubicBezTo>
                  <a:pt x="5120060" y="319737"/>
                  <a:pt x="5135341" y="302697"/>
                  <a:pt x="5155096" y="292819"/>
                </a:cubicBezTo>
                <a:cubicBezTo>
                  <a:pt x="5180085" y="280325"/>
                  <a:pt x="5207746" y="273989"/>
                  <a:pt x="5234609" y="266314"/>
                </a:cubicBezTo>
                <a:cubicBezTo>
                  <a:pt x="5269634" y="256307"/>
                  <a:pt x="5340626" y="239810"/>
                  <a:pt x="5340626" y="239810"/>
                </a:cubicBezTo>
                <a:cubicBezTo>
                  <a:pt x="5358296" y="226558"/>
                  <a:pt x="5373880" y="209932"/>
                  <a:pt x="5393635" y="200054"/>
                </a:cubicBezTo>
                <a:cubicBezTo>
                  <a:pt x="5418624" y="187560"/>
                  <a:pt x="5447208" y="183925"/>
                  <a:pt x="5473148" y="173549"/>
                </a:cubicBezTo>
                <a:cubicBezTo>
                  <a:pt x="5491490" y="166212"/>
                  <a:pt x="5508487" y="155880"/>
                  <a:pt x="5526157" y="147045"/>
                </a:cubicBezTo>
                <a:cubicBezTo>
                  <a:pt x="5539409" y="133793"/>
                  <a:pt x="5549530" y="116390"/>
                  <a:pt x="5565913" y="107288"/>
                </a:cubicBezTo>
                <a:cubicBezTo>
                  <a:pt x="5603743" y="86271"/>
                  <a:pt x="5668865" y="76096"/>
                  <a:pt x="5711687" y="67532"/>
                </a:cubicBezTo>
                <a:cubicBezTo>
                  <a:pt x="5724939" y="80784"/>
                  <a:pt x="5737214" y="95091"/>
                  <a:pt x="5751444" y="107288"/>
                </a:cubicBezTo>
                <a:cubicBezTo>
                  <a:pt x="5768214" y="121662"/>
                  <a:pt x="5788834" y="131427"/>
                  <a:pt x="5804452" y="147045"/>
                </a:cubicBezTo>
                <a:cubicBezTo>
                  <a:pt x="5815714" y="158307"/>
                  <a:pt x="5821007" y="174364"/>
                  <a:pt x="5830957" y="186801"/>
                </a:cubicBezTo>
                <a:cubicBezTo>
                  <a:pt x="5852541" y="213780"/>
                  <a:pt x="5867694" y="220127"/>
                  <a:pt x="5897218" y="239810"/>
                </a:cubicBezTo>
                <a:cubicBezTo>
                  <a:pt x="5906053" y="253062"/>
                  <a:pt x="5916599" y="265321"/>
                  <a:pt x="5923722" y="279567"/>
                </a:cubicBezTo>
                <a:cubicBezTo>
                  <a:pt x="5929969" y="292061"/>
                  <a:pt x="5929571" y="307477"/>
                  <a:pt x="5936974" y="319323"/>
                </a:cubicBezTo>
                <a:cubicBezTo>
                  <a:pt x="5951965" y="343309"/>
                  <a:pt x="5972313" y="363497"/>
                  <a:pt x="5989983" y="385584"/>
                </a:cubicBezTo>
                <a:cubicBezTo>
                  <a:pt x="6018965" y="472530"/>
                  <a:pt x="6014753" y="448936"/>
                  <a:pt x="6029739" y="531358"/>
                </a:cubicBezTo>
                <a:cubicBezTo>
                  <a:pt x="6039511" y="585100"/>
                  <a:pt x="6049314" y="668450"/>
                  <a:pt x="6069496" y="716888"/>
                </a:cubicBezTo>
                <a:cubicBezTo>
                  <a:pt x="6080748" y="743894"/>
                  <a:pt x="6113999" y="774644"/>
                  <a:pt x="6135757" y="796401"/>
                </a:cubicBezTo>
                <a:cubicBezTo>
                  <a:pt x="6140174" y="809653"/>
                  <a:pt x="6142762" y="823664"/>
                  <a:pt x="6149009" y="836158"/>
                </a:cubicBezTo>
                <a:cubicBezTo>
                  <a:pt x="6159420" y="856979"/>
                  <a:pt x="6205265" y="914916"/>
                  <a:pt x="6215270" y="928923"/>
                </a:cubicBezTo>
                <a:cubicBezTo>
                  <a:pt x="6238233" y="961071"/>
                  <a:pt x="6238726" y="971542"/>
                  <a:pt x="6268279" y="995184"/>
                </a:cubicBezTo>
                <a:cubicBezTo>
                  <a:pt x="6332221" y="1046337"/>
                  <a:pt x="6291448" y="993501"/>
                  <a:pt x="6361044" y="1074697"/>
                </a:cubicBezTo>
                <a:cubicBezTo>
                  <a:pt x="6371409" y="1086790"/>
                  <a:pt x="6380425" y="1100208"/>
                  <a:pt x="6387548" y="1114454"/>
                </a:cubicBezTo>
                <a:cubicBezTo>
                  <a:pt x="6393795" y="1126948"/>
                  <a:pt x="6392681" y="1142843"/>
                  <a:pt x="6400800" y="1154210"/>
                </a:cubicBezTo>
                <a:cubicBezTo>
                  <a:pt x="6415324" y="1174544"/>
                  <a:pt x="6453809" y="1207219"/>
                  <a:pt x="6453809" y="1207219"/>
                </a:cubicBezTo>
                <a:cubicBezTo>
                  <a:pt x="6462644" y="1233723"/>
                  <a:pt x="6484264" y="1259075"/>
                  <a:pt x="6480313" y="1286732"/>
                </a:cubicBezTo>
                <a:cubicBezTo>
                  <a:pt x="6479292" y="1293880"/>
                  <a:pt x="6458406" y="1445220"/>
                  <a:pt x="6453809" y="1459010"/>
                </a:cubicBezTo>
                <a:cubicBezTo>
                  <a:pt x="6442154" y="1493976"/>
                  <a:pt x="6421482" y="1499419"/>
                  <a:pt x="6400800" y="1525271"/>
                </a:cubicBezTo>
                <a:cubicBezTo>
                  <a:pt x="6390850" y="1537708"/>
                  <a:pt x="6383553" y="1552067"/>
                  <a:pt x="6374296" y="1565027"/>
                </a:cubicBezTo>
                <a:cubicBezTo>
                  <a:pt x="6361458" y="1583000"/>
                  <a:pt x="6346245" y="1599306"/>
                  <a:pt x="6334539" y="1618036"/>
                </a:cubicBezTo>
                <a:cubicBezTo>
                  <a:pt x="6305929" y="1663812"/>
                  <a:pt x="6293782" y="1716446"/>
                  <a:pt x="6268279" y="1763810"/>
                </a:cubicBezTo>
                <a:cubicBezTo>
                  <a:pt x="6253177" y="1791857"/>
                  <a:pt x="6215270" y="1843323"/>
                  <a:pt x="6215270" y="1843323"/>
                </a:cubicBezTo>
                <a:cubicBezTo>
                  <a:pt x="6206435" y="1869827"/>
                  <a:pt x="6196117" y="1895882"/>
                  <a:pt x="6188766" y="1922836"/>
                </a:cubicBezTo>
                <a:cubicBezTo>
                  <a:pt x="6182839" y="1944567"/>
                  <a:pt x="6186688" y="1969540"/>
                  <a:pt x="6175513" y="1989097"/>
                </a:cubicBezTo>
                <a:cubicBezTo>
                  <a:pt x="6150524" y="2032827"/>
                  <a:pt x="6082748" y="2108367"/>
                  <a:pt x="6082748" y="2108367"/>
                </a:cubicBezTo>
                <a:cubicBezTo>
                  <a:pt x="6073913" y="2130454"/>
                  <a:pt x="6066882" y="2153350"/>
                  <a:pt x="6056244" y="2174627"/>
                </a:cubicBezTo>
                <a:cubicBezTo>
                  <a:pt x="6049121" y="2188873"/>
                  <a:pt x="6036208" y="2199829"/>
                  <a:pt x="6029739" y="2214384"/>
                </a:cubicBezTo>
                <a:cubicBezTo>
                  <a:pt x="6021742" y="2232378"/>
                  <a:pt x="5991448" y="2339555"/>
                  <a:pt x="5976731" y="2360158"/>
                </a:cubicBezTo>
                <a:cubicBezTo>
                  <a:pt x="5967473" y="2373118"/>
                  <a:pt x="5950226" y="2377827"/>
                  <a:pt x="5936974" y="2386662"/>
                </a:cubicBezTo>
                <a:cubicBezTo>
                  <a:pt x="5932557" y="2417584"/>
                  <a:pt x="5930498" y="2448935"/>
                  <a:pt x="5923722" y="2479427"/>
                </a:cubicBezTo>
                <a:cubicBezTo>
                  <a:pt x="5912796" y="2528594"/>
                  <a:pt x="5886107" y="2574881"/>
                  <a:pt x="5883966" y="2625201"/>
                </a:cubicBezTo>
                <a:cubicBezTo>
                  <a:pt x="5877203" y="2784145"/>
                  <a:pt x="5889467" y="2943381"/>
                  <a:pt x="5897218" y="3102280"/>
                </a:cubicBezTo>
                <a:cubicBezTo>
                  <a:pt x="5898315" y="3124778"/>
                  <a:pt x="5906441" y="3146380"/>
                  <a:pt x="5910470" y="3168541"/>
                </a:cubicBezTo>
                <a:cubicBezTo>
                  <a:pt x="5928324" y="3266740"/>
                  <a:pt x="5907641" y="3223933"/>
                  <a:pt x="5950226" y="3287810"/>
                </a:cubicBezTo>
                <a:cubicBezTo>
                  <a:pt x="5955351" y="3333936"/>
                  <a:pt x="5958661" y="3439610"/>
                  <a:pt x="5989983" y="3486593"/>
                </a:cubicBezTo>
                <a:lnTo>
                  <a:pt x="6042992" y="3566106"/>
                </a:lnTo>
                <a:cubicBezTo>
                  <a:pt x="6051827" y="3592610"/>
                  <a:pt x="6058149" y="3620089"/>
                  <a:pt x="6069496" y="3645619"/>
                </a:cubicBezTo>
                <a:cubicBezTo>
                  <a:pt x="6101589" y="3717829"/>
                  <a:pt x="6085790" y="3656808"/>
                  <a:pt x="6122505" y="3711880"/>
                </a:cubicBezTo>
                <a:cubicBezTo>
                  <a:pt x="6133463" y="3728317"/>
                  <a:pt x="6139208" y="3747736"/>
                  <a:pt x="6149009" y="3764888"/>
                </a:cubicBezTo>
                <a:cubicBezTo>
                  <a:pt x="6156911" y="3778717"/>
                  <a:pt x="6169044" y="3790091"/>
                  <a:pt x="6175513" y="3804645"/>
                </a:cubicBezTo>
                <a:cubicBezTo>
                  <a:pt x="6200710" y="3861339"/>
                  <a:pt x="6199849" y="3883195"/>
                  <a:pt x="6215270" y="3937167"/>
                </a:cubicBezTo>
                <a:cubicBezTo>
                  <a:pt x="6219107" y="3950598"/>
                  <a:pt x="6224105" y="3963671"/>
                  <a:pt x="6228522" y="3976923"/>
                </a:cubicBezTo>
                <a:cubicBezTo>
                  <a:pt x="6254485" y="4132705"/>
                  <a:pt x="6228671" y="3990848"/>
                  <a:pt x="6255026" y="4109445"/>
                </a:cubicBezTo>
                <a:cubicBezTo>
                  <a:pt x="6259912" y="4131433"/>
                  <a:pt x="6260370" y="4154616"/>
                  <a:pt x="6268279" y="4175706"/>
                </a:cubicBezTo>
                <a:cubicBezTo>
                  <a:pt x="6273871" y="4190619"/>
                  <a:pt x="6285948" y="4202210"/>
                  <a:pt x="6294783" y="4215462"/>
                </a:cubicBezTo>
                <a:cubicBezTo>
                  <a:pt x="6320819" y="4293571"/>
                  <a:pt x="6290484" y="4216534"/>
                  <a:pt x="6347792" y="4308227"/>
                </a:cubicBezTo>
                <a:cubicBezTo>
                  <a:pt x="6387747" y="4372155"/>
                  <a:pt x="6362955" y="4343609"/>
                  <a:pt x="6387548" y="4400993"/>
                </a:cubicBezTo>
                <a:cubicBezTo>
                  <a:pt x="6395330" y="4419151"/>
                  <a:pt x="6405217" y="4436332"/>
                  <a:pt x="6414052" y="4454001"/>
                </a:cubicBezTo>
                <a:cubicBezTo>
                  <a:pt x="6409635" y="4467253"/>
                  <a:pt x="6410678" y="4483880"/>
                  <a:pt x="6400800" y="4493758"/>
                </a:cubicBezTo>
                <a:cubicBezTo>
                  <a:pt x="6390923" y="4503636"/>
                  <a:pt x="6373538" y="4500763"/>
                  <a:pt x="6361044" y="4507010"/>
                </a:cubicBezTo>
                <a:cubicBezTo>
                  <a:pt x="6306652" y="4534206"/>
                  <a:pt x="6335875" y="4527146"/>
                  <a:pt x="6294783" y="4560019"/>
                </a:cubicBezTo>
                <a:cubicBezTo>
                  <a:pt x="6282346" y="4569969"/>
                  <a:pt x="6268278" y="4577688"/>
                  <a:pt x="6255026" y="4586523"/>
                </a:cubicBezTo>
                <a:cubicBezTo>
                  <a:pt x="6233260" y="4673590"/>
                  <a:pt x="6255945" y="4608107"/>
                  <a:pt x="6215270" y="4679288"/>
                </a:cubicBezTo>
                <a:cubicBezTo>
                  <a:pt x="6205469" y="4696440"/>
                  <a:pt x="6202735" y="4718328"/>
                  <a:pt x="6188766" y="4732297"/>
                </a:cubicBezTo>
                <a:cubicBezTo>
                  <a:pt x="6178888" y="4742175"/>
                  <a:pt x="6162261" y="4741132"/>
                  <a:pt x="6149009" y="4745549"/>
                </a:cubicBezTo>
                <a:cubicBezTo>
                  <a:pt x="6140174" y="4754384"/>
                  <a:pt x="6128933" y="4761340"/>
                  <a:pt x="6122505" y="4772054"/>
                </a:cubicBezTo>
                <a:cubicBezTo>
                  <a:pt x="6115318" y="4784032"/>
                  <a:pt x="6117978" y="4800902"/>
                  <a:pt x="6109252" y="4811810"/>
                </a:cubicBezTo>
                <a:cubicBezTo>
                  <a:pt x="6099302" y="4824247"/>
                  <a:pt x="6081933" y="4828364"/>
                  <a:pt x="6069496" y="4838314"/>
                </a:cubicBezTo>
                <a:cubicBezTo>
                  <a:pt x="6059740" y="4846119"/>
                  <a:pt x="6051827" y="4855984"/>
                  <a:pt x="6042992" y="4864819"/>
                </a:cubicBezTo>
                <a:lnTo>
                  <a:pt x="6029739" y="4878071"/>
                </a:lnTo>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454096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
            <a:ext cx="12192000" cy="6857999"/>
          </a:xfrm>
          <a:prstGeom prst="rect">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Beveled 3"/>
          <p:cNvSpPr/>
          <p:nvPr/>
        </p:nvSpPr>
        <p:spPr>
          <a:xfrm>
            <a:off x="153902" y="144324"/>
            <a:ext cx="10363200" cy="3916244"/>
          </a:xfrm>
          <a:prstGeom prst="bevel">
            <a:avLst>
              <a:gd name="adj" fmla="val 4717"/>
            </a:avLst>
          </a:prstGeom>
          <a:blipFill>
            <a:blip r:embed="rId2"/>
            <a:tile tx="0" ty="0" sx="100000" sy="100000" flip="none" algn="tl"/>
          </a:bli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Beveled 4">
            <a:hlinkClick r:id="rId3" action="ppaction://hlinksldjump"/>
          </p:cNvPr>
          <p:cNvSpPr/>
          <p:nvPr/>
        </p:nvSpPr>
        <p:spPr>
          <a:xfrm>
            <a:off x="641403" y="612434"/>
            <a:ext cx="1258959" cy="882410"/>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a:solidFill>
                  <a:srgbClr val="FF0000"/>
                </a:solidFill>
                <a:effectLst>
                  <a:outerShdw blurRad="38100" dist="38100" dir="2700000" algn="tl">
                    <a:srgbClr val="000000">
                      <a:alpha val="43137"/>
                    </a:srgbClr>
                  </a:outerShdw>
                </a:effectLst>
                <a:latin typeface="Impact" panose="020B0806030902050204" pitchFamily="34" charset="0"/>
              </a:rPr>
              <a:t>1</a:t>
            </a:r>
          </a:p>
        </p:txBody>
      </p:sp>
      <p:sp>
        <p:nvSpPr>
          <p:cNvPr id="6" name="Frame 5"/>
          <p:cNvSpPr/>
          <p:nvPr/>
        </p:nvSpPr>
        <p:spPr>
          <a:xfrm>
            <a:off x="441434" y="420414"/>
            <a:ext cx="9785131" cy="3352800"/>
          </a:xfrm>
          <a:prstGeom prst="frame">
            <a:avLst>
              <a:gd name="adj1" fmla="val 4036"/>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7" name="Rectangle: Beveled 16">
            <a:hlinkClick r:id="rId4" action="ppaction://hlinksldjump"/>
          </p:cNvPr>
          <p:cNvSpPr/>
          <p:nvPr/>
        </p:nvSpPr>
        <p:spPr>
          <a:xfrm>
            <a:off x="1994450" y="612434"/>
            <a:ext cx="1258959" cy="882410"/>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a:solidFill>
                  <a:srgbClr val="FF0000"/>
                </a:solidFill>
                <a:effectLst>
                  <a:outerShdw blurRad="38100" dist="38100" dir="2700000" algn="tl">
                    <a:srgbClr val="000000">
                      <a:alpha val="43137"/>
                    </a:srgbClr>
                  </a:outerShdw>
                </a:effectLst>
                <a:latin typeface="Impact" panose="020B0806030902050204" pitchFamily="34" charset="0"/>
              </a:rPr>
              <a:t>2</a:t>
            </a:r>
          </a:p>
        </p:txBody>
      </p:sp>
      <p:sp>
        <p:nvSpPr>
          <p:cNvPr id="18" name="Rectangle: Beveled 17">
            <a:hlinkClick r:id="rId3" action="ppaction://hlinksldjump"/>
          </p:cNvPr>
          <p:cNvSpPr/>
          <p:nvPr/>
        </p:nvSpPr>
        <p:spPr>
          <a:xfrm>
            <a:off x="3347497" y="612434"/>
            <a:ext cx="1258959" cy="882410"/>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a:solidFill>
                  <a:srgbClr val="FF0000"/>
                </a:solidFill>
                <a:effectLst>
                  <a:outerShdw blurRad="38100" dist="38100" dir="2700000" algn="tl">
                    <a:srgbClr val="000000">
                      <a:alpha val="43137"/>
                    </a:srgbClr>
                  </a:outerShdw>
                </a:effectLst>
                <a:latin typeface="Impact" panose="020B0806030902050204" pitchFamily="34" charset="0"/>
              </a:rPr>
              <a:t>3</a:t>
            </a:r>
          </a:p>
        </p:txBody>
      </p:sp>
      <p:sp>
        <p:nvSpPr>
          <p:cNvPr id="19" name="Rectangle: Beveled 18">
            <a:hlinkClick r:id="rId3" action="ppaction://hlinksldjump"/>
          </p:cNvPr>
          <p:cNvSpPr/>
          <p:nvPr/>
        </p:nvSpPr>
        <p:spPr>
          <a:xfrm>
            <a:off x="4704519" y="612434"/>
            <a:ext cx="1258959" cy="882410"/>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a:solidFill>
                  <a:srgbClr val="FF0000"/>
                </a:solidFill>
                <a:effectLst>
                  <a:outerShdw blurRad="38100" dist="38100" dir="2700000" algn="tl">
                    <a:srgbClr val="000000">
                      <a:alpha val="43137"/>
                    </a:srgbClr>
                  </a:outerShdw>
                </a:effectLst>
                <a:latin typeface="Impact" panose="020B0806030902050204" pitchFamily="34" charset="0"/>
              </a:rPr>
              <a:t>4</a:t>
            </a:r>
          </a:p>
        </p:txBody>
      </p:sp>
      <p:sp>
        <p:nvSpPr>
          <p:cNvPr id="20" name="Rectangle: Beveled 19">
            <a:hlinkClick r:id="rId3" action="ppaction://hlinksldjump"/>
          </p:cNvPr>
          <p:cNvSpPr/>
          <p:nvPr/>
        </p:nvSpPr>
        <p:spPr>
          <a:xfrm>
            <a:off x="6061541" y="612434"/>
            <a:ext cx="1258959" cy="882410"/>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a:solidFill>
                  <a:srgbClr val="FF0000"/>
                </a:solidFill>
                <a:effectLst>
                  <a:outerShdw blurRad="38100" dist="38100" dir="2700000" algn="tl">
                    <a:srgbClr val="000000">
                      <a:alpha val="43137"/>
                    </a:srgbClr>
                  </a:outerShdw>
                </a:effectLst>
                <a:latin typeface="Impact" panose="020B0806030902050204" pitchFamily="34" charset="0"/>
              </a:rPr>
              <a:t>5</a:t>
            </a:r>
          </a:p>
        </p:txBody>
      </p:sp>
      <p:sp>
        <p:nvSpPr>
          <p:cNvPr id="21" name="Rectangle: Beveled 20">
            <a:hlinkClick r:id="rId3" action="ppaction://hlinksldjump"/>
          </p:cNvPr>
          <p:cNvSpPr/>
          <p:nvPr/>
        </p:nvSpPr>
        <p:spPr>
          <a:xfrm>
            <a:off x="641402" y="2696692"/>
            <a:ext cx="1258959" cy="882410"/>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a:solidFill>
                  <a:srgbClr val="FF0000"/>
                </a:solidFill>
                <a:effectLst>
                  <a:outerShdw blurRad="38100" dist="38100" dir="2700000" algn="tl">
                    <a:srgbClr val="000000">
                      <a:alpha val="43137"/>
                    </a:srgbClr>
                  </a:outerShdw>
                </a:effectLst>
                <a:latin typeface="Impact" panose="020B0806030902050204" pitchFamily="34" charset="0"/>
              </a:rPr>
              <a:t>6</a:t>
            </a:r>
          </a:p>
        </p:txBody>
      </p:sp>
      <p:sp>
        <p:nvSpPr>
          <p:cNvPr id="22" name="Rectangle: Beveled 21">
            <a:hlinkClick r:id="rId3" action="ppaction://hlinksldjump"/>
          </p:cNvPr>
          <p:cNvSpPr/>
          <p:nvPr/>
        </p:nvSpPr>
        <p:spPr>
          <a:xfrm>
            <a:off x="1994450" y="2696692"/>
            <a:ext cx="1258959" cy="882410"/>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a:solidFill>
                  <a:srgbClr val="FF0000"/>
                </a:solidFill>
                <a:effectLst>
                  <a:outerShdw blurRad="38100" dist="38100" dir="2700000" algn="tl">
                    <a:srgbClr val="000000">
                      <a:alpha val="43137"/>
                    </a:srgbClr>
                  </a:outerShdw>
                </a:effectLst>
                <a:latin typeface="Impact" panose="020B0806030902050204" pitchFamily="34" charset="0"/>
              </a:rPr>
              <a:t>7</a:t>
            </a:r>
          </a:p>
        </p:txBody>
      </p:sp>
      <p:sp>
        <p:nvSpPr>
          <p:cNvPr id="23" name="Rectangle: Beveled 22">
            <a:hlinkClick r:id="rId3" action="ppaction://hlinksldjump"/>
          </p:cNvPr>
          <p:cNvSpPr/>
          <p:nvPr/>
        </p:nvSpPr>
        <p:spPr>
          <a:xfrm>
            <a:off x="3347496" y="2696692"/>
            <a:ext cx="1258959" cy="882410"/>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a:solidFill>
                  <a:srgbClr val="FF0000"/>
                </a:solidFill>
                <a:effectLst>
                  <a:outerShdw blurRad="38100" dist="38100" dir="2700000" algn="tl">
                    <a:srgbClr val="000000">
                      <a:alpha val="43137"/>
                    </a:srgbClr>
                  </a:outerShdw>
                </a:effectLst>
                <a:latin typeface="Impact" panose="020B0806030902050204" pitchFamily="34" charset="0"/>
              </a:rPr>
              <a:t>8</a:t>
            </a:r>
          </a:p>
        </p:txBody>
      </p:sp>
      <p:sp>
        <p:nvSpPr>
          <p:cNvPr id="24" name="Rectangle: Beveled 23">
            <a:hlinkClick r:id="rId3" action="ppaction://hlinksldjump"/>
          </p:cNvPr>
          <p:cNvSpPr/>
          <p:nvPr/>
        </p:nvSpPr>
        <p:spPr>
          <a:xfrm>
            <a:off x="4700542" y="2686424"/>
            <a:ext cx="1258959" cy="882410"/>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a:solidFill>
                  <a:srgbClr val="FF0000"/>
                </a:solidFill>
                <a:effectLst>
                  <a:outerShdw blurRad="38100" dist="38100" dir="2700000" algn="tl">
                    <a:srgbClr val="000000">
                      <a:alpha val="43137"/>
                    </a:srgbClr>
                  </a:outerShdw>
                </a:effectLst>
                <a:latin typeface="Impact" panose="020B0806030902050204" pitchFamily="34" charset="0"/>
              </a:rPr>
              <a:t>9</a:t>
            </a:r>
          </a:p>
        </p:txBody>
      </p:sp>
      <p:sp>
        <p:nvSpPr>
          <p:cNvPr id="25" name="Rectangle: Beveled 24">
            <a:hlinkClick r:id="rId3" action="ppaction://hlinksldjump"/>
          </p:cNvPr>
          <p:cNvSpPr/>
          <p:nvPr/>
        </p:nvSpPr>
        <p:spPr>
          <a:xfrm>
            <a:off x="6061541" y="2686424"/>
            <a:ext cx="1258959" cy="882410"/>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a:solidFill>
                  <a:srgbClr val="FF0000"/>
                </a:solidFill>
                <a:effectLst>
                  <a:outerShdw blurRad="38100" dist="38100" dir="2700000" algn="tl">
                    <a:srgbClr val="000000">
                      <a:alpha val="43137"/>
                    </a:srgbClr>
                  </a:outerShdw>
                </a:effectLst>
                <a:latin typeface="Impact" panose="020B0806030902050204" pitchFamily="34" charset="0"/>
              </a:rPr>
              <a:t>0</a:t>
            </a:r>
          </a:p>
        </p:txBody>
      </p:sp>
      <p:grpSp>
        <p:nvGrpSpPr>
          <p:cNvPr id="28" name="Group 27"/>
          <p:cNvGrpSpPr/>
          <p:nvPr/>
        </p:nvGrpSpPr>
        <p:grpSpPr>
          <a:xfrm>
            <a:off x="1437664" y="5189907"/>
            <a:ext cx="1909832" cy="665473"/>
            <a:chOff x="10306708" y="448103"/>
            <a:chExt cx="1815433" cy="665473"/>
          </a:xfrm>
        </p:grpSpPr>
        <p:pic>
          <p:nvPicPr>
            <p:cNvPr id="29" name="Picture 28">
              <a:hlinkClick r:id="rId5" action="ppaction://hlinksldjump"/>
            </p:cNvPr>
            <p:cNvPicPr>
              <a:picLocks noChangeAspect="1"/>
            </p:cNvPicPr>
            <p:nvPr/>
          </p:nvPicPr>
          <p:blipFill>
            <a:blip r:embed="rId6"/>
            <a:stretch>
              <a:fillRect/>
            </a:stretch>
          </p:blipFill>
          <p:spPr>
            <a:xfrm>
              <a:off x="10326088" y="448103"/>
              <a:ext cx="1796053" cy="665473"/>
            </a:xfrm>
            <a:prstGeom prst="rect">
              <a:avLst/>
            </a:prstGeom>
          </p:spPr>
        </p:pic>
        <p:sp>
          <p:nvSpPr>
            <p:cNvPr id="30" name="TextBox 29">
              <a:hlinkClick r:id="rId5" action="ppaction://hlinksldjump"/>
            </p:cNvPr>
            <p:cNvSpPr txBox="1"/>
            <p:nvPr/>
          </p:nvSpPr>
          <p:spPr>
            <a:xfrm>
              <a:off x="10306708" y="541546"/>
              <a:ext cx="1815433" cy="461665"/>
            </a:xfrm>
            <a:prstGeom prst="rect">
              <a:avLst/>
            </a:prstGeom>
            <a:noFill/>
          </p:spPr>
          <p:txBody>
            <a:bodyPr wrap="none" rtlCol="0">
              <a:spAutoFit/>
            </a:bodyPr>
            <a:lstStyle/>
            <a:p>
              <a:pPr algn="ctr"/>
              <a:r>
                <a:rPr lang="en-US" sz="1200" i="1" dirty="0">
                  <a:solidFill>
                    <a:srgbClr val="C00000"/>
                  </a:solidFill>
                  <a:effectLst>
                    <a:outerShdw blurRad="38100" dist="38100" dir="2700000" algn="tl">
                      <a:srgbClr val="000000">
                        <a:alpha val="43137"/>
                      </a:srgbClr>
                    </a:outerShdw>
                  </a:effectLst>
                  <a:latin typeface="Bernard MT Condensed" panose="02050806060905020404" pitchFamily="18" charset="0"/>
                </a:rPr>
                <a:t>I Don’t like it here anymore</a:t>
              </a:r>
            </a:p>
            <a:p>
              <a:pPr algn="ctr"/>
              <a:r>
                <a:rPr lang="en-US" sz="1200" i="1" dirty="0">
                  <a:solidFill>
                    <a:srgbClr val="C00000"/>
                  </a:solidFill>
                  <a:effectLst>
                    <a:outerShdw blurRad="38100" dist="38100" dir="2700000" algn="tl">
                      <a:srgbClr val="000000">
                        <a:alpha val="43137"/>
                      </a:srgbClr>
                    </a:outerShdw>
                  </a:effectLst>
                  <a:latin typeface="Bernard MT Condensed" panose="02050806060905020404" pitchFamily="18" charset="0"/>
                </a:rPr>
                <a:t>I want to go back</a:t>
              </a:r>
            </a:p>
          </p:txBody>
        </p:sp>
      </p:grpSp>
      <p:sp>
        <p:nvSpPr>
          <p:cNvPr id="31" name="Rectangle: Beveled 30"/>
          <p:cNvSpPr/>
          <p:nvPr/>
        </p:nvSpPr>
        <p:spPr>
          <a:xfrm>
            <a:off x="6773769" y="5252148"/>
            <a:ext cx="5266404" cy="1429409"/>
          </a:xfrm>
          <a:prstGeom prst="bevel">
            <a:avLst>
              <a:gd name="adj" fmla="val 5233"/>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TextBox 31"/>
          <p:cNvSpPr txBox="1"/>
          <p:nvPr/>
        </p:nvSpPr>
        <p:spPr>
          <a:xfrm>
            <a:off x="6861422" y="5761970"/>
            <a:ext cx="5101840" cy="738664"/>
          </a:xfrm>
          <a:prstGeom prst="rect">
            <a:avLst/>
          </a:prstGeom>
          <a:noFill/>
        </p:spPr>
        <p:txBody>
          <a:bodyPr wrap="square" rtlCol="0">
            <a:spAutoFit/>
          </a:bodyPr>
          <a:lstStyle/>
          <a:p>
            <a:r>
              <a:rPr lang="en-US" sz="1400" b="1" i="1" dirty="0">
                <a:latin typeface="Comic Sans MS" panose="030F0702030302020204" pitchFamily="66" charset="0"/>
              </a:rPr>
              <a:t>Ah you are so close to getting out of the room! All you need to do is find the right four digit code, that’s all. That is not to hard, is it?</a:t>
            </a:r>
          </a:p>
        </p:txBody>
      </p:sp>
      <p:sp>
        <p:nvSpPr>
          <p:cNvPr id="33" name="Rectangle: Beveled 32"/>
          <p:cNvSpPr/>
          <p:nvPr/>
        </p:nvSpPr>
        <p:spPr>
          <a:xfrm>
            <a:off x="6861422" y="5345090"/>
            <a:ext cx="5110386" cy="348460"/>
          </a:xfrm>
          <a:prstGeom prst="bevel">
            <a:avLst>
              <a:gd name="adj" fmla="val 7581"/>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2"/>
          <p:cNvSpPr/>
          <p:nvPr/>
        </p:nvSpPr>
        <p:spPr>
          <a:xfrm>
            <a:off x="7679482" y="911505"/>
            <a:ext cx="403311" cy="1171937"/>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p:cNvSpPr/>
          <p:nvPr/>
        </p:nvSpPr>
        <p:spPr>
          <a:xfrm>
            <a:off x="8226334" y="911504"/>
            <a:ext cx="403311" cy="1171937"/>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p:cNvSpPr/>
          <p:nvPr/>
        </p:nvSpPr>
        <p:spPr>
          <a:xfrm>
            <a:off x="8765092" y="904577"/>
            <a:ext cx="403311" cy="1171937"/>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p:cNvSpPr/>
          <p:nvPr/>
        </p:nvSpPr>
        <p:spPr>
          <a:xfrm>
            <a:off x="9298214" y="903218"/>
            <a:ext cx="403311" cy="1171937"/>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Frame 33"/>
          <p:cNvSpPr/>
          <p:nvPr/>
        </p:nvSpPr>
        <p:spPr>
          <a:xfrm>
            <a:off x="7628288" y="859657"/>
            <a:ext cx="509033" cy="1270374"/>
          </a:xfrm>
          <a:prstGeom prst="frame">
            <a:avLst>
              <a:gd name="adj1" fmla="val 11942"/>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8" name="Frame 37"/>
          <p:cNvSpPr/>
          <p:nvPr/>
        </p:nvSpPr>
        <p:spPr>
          <a:xfrm>
            <a:off x="8170336" y="854342"/>
            <a:ext cx="509033" cy="1270374"/>
          </a:xfrm>
          <a:prstGeom prst="frame">
            <a:avLst>
              <a:gd name="adj1" fmla="val 11942"/>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9" name="Frame 38"/>
          <p:cNvSpPr/>
          <p:nvPr/>
        </p:nvSpPr>
        <p:spPr>
          <a:xfrm>
            <a:off x="8712384" y="854342"/>
            <a:ext cx="509033" cy="1270374"/>
          </a:xfrm>
          <a:prstGeom prst="frame">
            <a:avLst>
              <a:gd name="adj1" fmla="val 11942"/>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0" name="Frame 39"/>
          <p:cNvSpPr/>
          <p:nvPr/>
        </p:nvSpPr>
        <p:spPr>
          <a:xfrm>
            <a:off x="9245354" y="854000"/>
            <a:ext cx="509033" cy="1270374"/>
          </a:xfrm>
          <a:prstGeom prst="frame">
            <a:avLst>
              <a:gd name="adj1" fmla="val 11942"/>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6" name="Rectangle: Beveled 35"/>
          <p:cNvSpPr/>
          <p:nvPr/>
        </p:nvSpPr>
        <p:spPr>
          <a:xfrm>
            <a:off x="7422540" y="2979420"/>
            <a:ext cx="2593915" cy="620786"/>
          </a:xfrm>
          <a:prstGeom prst="bevel">
            <a:avLst>
              <a:gd name="adj" fmla="val 15201"/>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p:cNvPicPr>
            <a:picLocks noChangeAspect="1"/>
          </p:cNvPicPr>
          <p:nvPr/>
        </p:nvPicPr>
        <p:blipFill>
          <a:blip r:embed="rId7"/>
          <a:stretch>
            <a:fillRect/>
          </a:stretch>
        </p:blipFill>
        <p:spPr>
          <a:xfrm>
            <a:off x="7538802" y="3101072"/>
            <a:ext cx="2347163" cy="365792"/>
          </a:xfrm>
          <a:prstGeom prst="rect">
            <a:avLst/>
          </a:prstGeom>
        </p:spPr>
      </p:pic>
      <p:sp>
        <p:nvSpPr>
          <p:cNvPr id="37" name="TextBox 36">
            <a:hlinkClick r:id="rId8" action="ppaction://hlinksldjump"/>
          </p:cNvPr>
          <p:cNvSpPr txBox="1"/>
          <p:nvPr/>
        </p:nvSpPr>
        <p:spPr>
          <a:xfrm>
            <a:off x="7549494" y="3083913"/>
            <a:ext cx="2336472" cy="400110"/>
          </a:xfrm>
          <a:prstGeom prst="rect">
            <a:avLst/>
          </a:prstGeom>
          <a:noFill/>
        </p:spPr>
        <p:txBody>
          <a:bodyPr wrap="square" rtlCol="0">
            <a:spAutoFit/>
          </a:bodyPr>
          <a:lstStyle/>
          <a:p>
            <a:r>
              <a:rPr lang="en-US" sz="2000" b="1" dirty="0">
                <a:solidFill>
                  <a:srgbClr val="27F52C"/>
                </a:solidFill>
                <a:effectLst>
                  <a:outerShdw blurRad="38100" dist="38100" dir="2700000" algn="tl">
                    <a:srgbClr val="000000">
                      <a:alpha val="43137"/>
                    </a:srgbClr>
                  </a:outerShdw>
                </a:effectLst>
                <a:latin typeface="Agency FB" panose="020B0503020202020204" pitchFamily="34" charset="0"/>
              </a:rPr>
              <a:t>PRESS HERE TO RESTART</a:t>
            </a:r>
          </a:p>
        </p:txBody>
      </p:sp>
      <p:sp>
        <p:nvSpPr>
          <p:cNvPr id="41" name="Rectangle: Beveled 40"/>
          <p:cNvSpPr/>
          <p:nvPr/>
        </p:nvSpPr>
        <p:spPr>
          <a:xfrm>
            <a:off x="2824517" y="1837780"/>
            <a:ext cx="2593915" cy="620786"/>
          </a:xfrm>
          <a:prstGeom prst="bevel">
            <a:avLst>
              <a:gd name="adj" fmla="val 15201"/>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p:cNvSpPr/>
          <p:nvPr/>
        </p:nvSpPr>
        <p:spPr>
          <a:xfrm>
            <a:off x="2952960" y="1971285"/>
            <a:ext cx="2337027" cy="352817"/>
          </a:xfrm>
          <a:prstGeom prst="rect">
            <a:avLst/>
          </a:prstGeom>
          <a:solidFill>
            <a:schemeClr val="tx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TextBox 45"/>
          <p:cNvSpPr txBox="1"/>
          <p:nvPr/>
        </p:nvSpPr>
        <p:spPr>
          <a:xfrm>
            <a:off x="3014943" y="1970164"/>
            <a:ext cx="2848505" cy="369332"/>
          </a:xfrm>
          <a:prstGeom prst="rect">
            <a:avLst/>
          </a:prstGeom>
          <a:noFill/>
        </p:spPr>
        <p:txBody>
          <a:bodyPr wrap="square" rtlCol="0">
            <a:spAutoFit/>
          </a:bodyPr>
          <a:lstStyle/>
          <a:p>
            <a:r>
              <a:rPr lang="en-US" b="1" dirty="0">
                <a:solidFill>
                  <a:srgbClr val="27F52C"/>
                </a:solidFill>
                <a:effectLst>
                  <a:outerShdw blurRad="38100" dist="38100" dir="2700000" algn="tl">
                    <a:srgbClr val="000000">
                      <a:alpha val="43137"/>
                    </a:srgbClr>
                  </a:outerShdw>
                </a:effectLst>
                <a:latin typeface="Agency FB" panose="020B0503020202020204" pitchFamily="34" charset="0"/>
              </a:rPr>
              <a:t>DOOR STATUSE.... LOCKED</a:t>
            </a:r>
          </a:p>
        </p:txBody>
      </p:sp>
      <p:pic>
        <p:nvPicPr>
          <p:cNvPr id="47" name="Picture 46">
            <a:hlinkClick r:id="rId9" action="ppaction://hlinksldjump"/>
          </p:cNvPr>
          <p:cNvPicPr>
            <a:picLocks noChangeAspect="1"/>
          </p:cNvPicPr>
          <p:nvPr/>
        </p:nvPicPr>
        <p:blipFill>
          <a:blip r:embed="rId10"/>
          <a:stretch>
            <a:fillRect/>
          </a:stretch>
        </p:blipFill>
        <p:spPr>
          <a:xfrm>
            <a:off x="7426666" y="2227764"/>
            <a:ext cx="2603218" cy="634039"/>
          </a:xfrm>
          <a:prstGeom prst="rect">
            <a:avLst/>
          </a:prstGeom>
        </p:spPr>
      </p:pic>
      <p:sp>
        <p:nvSpPr>
          <p:cNvPr id="48" name="Rectangle 47">
            <a:hlinkClick r:id="rId11" action="ppaction://hlinksldjump"/>
          </p:cNvPr>
          <p:cNvSpPr/>
          <p:nvPr/>
        </p:nvSpPr>
        <p:spPr>
          <a:xfrm>
            <a:off x="6935670" y="5415199"/>
            <a:ext cx="877621" cy="214180"/>
          </a:xfrm>
          <a:prstGeom prst="rect">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i="1" dirty="0">
                <a:solidFill>
                  <a:schemeClr val="tx1"/>
                </a:solidFill>
                <a:latin typeface="Consolas" panose="020B0609020204030204" pitchFamily="49" charset="0"/>
              </a:rPr>
              <a:t>Close</a:t>
            </a:r>
          </a:p>
        </p:txBody>
      </p:sp>
    </p:spTree>
    <p:extLst>
      <p:ext uri="{BB962C8B-B14F-4D97-AF65-F5344CB8AC3E}">
        <p14:creationId xmlns:p14="http://schemas.microsoft.com/office/powerpoint/2010/main" val="168266589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
            <a:ext cx="12192000" cy="6857999"/>
          </a:xfrm>
          <a:prstGeom prst="rect">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Beveled 3"/>
          <p:cNvSpPr/>
          <p:nvPr/>
        </p:nvSpPr>
        <p:spPr>
          <a:xfrm>
            <a:off x="153902" y="144324"/>
            <a:ext cx="10363200" cy="3916244"/>
          </a:xfrm>
          <a:prstGeom prst="bevel">
            <a:avLst>
              <a:gd name="adj" fmla="val 4717"/>
            </a:avLst>
          </a:prstGeom>
          <a:blipFill>
            <a:blip r:embed="rId2"/>
            <a:tile tx="0" ty="0" sx="100000" sy="100000" flip="none" algn="tl"/>
          </a:bli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Beveled 4">
            <a:hlinkClick r:id="rId3" action="ppaction://hlinksldjump"/>
          </p:cNvPr>
          <p:cNvSpPr/>
          <p:nvPr/>
        </p:nvSpPr>
        <p:spPr>
          <a:xfrm>
            <a:off x="641403" y="612434"/>
            <a:ext cx="1258959" cy="882410"/>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a:solidFill>
                  <a:srgbClr val="FF0000"/>
                </a:solidFill>
                <a:effectLst>
                  <a:outerShdw blurRad="38100" dist="38100" dir="2700000" algn="tl">
                    <a:srgbClr val="000000">
                      <a:alpha val="43137"/>
                    </a:srgbClr>
                  </a:outerShdw>
                </a:effectLst>
                <a:latin typeface="Impact" panose="020B0806030902050204" pitchFamily="34" charset="0"/>
              </a:rPr>
              <a:t>1</a:t>
            </a:r>
          </a:p>
        </p:txBody>
      </p:sp>
      <p:sp>
        <p:nvSpPr>
          <p:cNvPr id="6" name="Frame 5"/>
          <p:cNvSpPr/>
          <p:nvPr/>
        </p:nvSpPr>
        <p:spPr>
          <a:xfrm>
            <a:off x="441434" y="420414"/>
            <a:ext cx="9785131" cy="3352800"/>
          </a:xfrm>
          <a:prstGeom prst="frame">
            <a:avLst>
              <a:gd name="adj1" fmla="val 4036"/>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7" name="Rectangle: Beveled 16">
            <a:hlinkClick r:id="rId4" action="ppaction://hlinksldjump"/>
          </p:cNvPr>
          <p:cNvSpPr/>
          <p:nvPr/>
        </p:nvSpPr>
        <p:spPr>
          <a:xfrm>
            <a:off x="1994450" y="612434"/>
            <a:ext cx="1258959" cy="882410"/>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a:solidFill>
                  <a:srgbClr val="FF0000"/>
                </a:solidFill>
                <a:effectLst>
                  <a:outerShdw blurRad="38100" dist="38100" dir="2700000" algn="tl">
                    <a:srgbClr val="000000">
                      <a:alpha val="43137"/>
                    </a:srgbClr>
                  </a:outerShdw>
                </a:effectLst>
                <a:latin typeface="Impact" panose="020B0806030902050204" pitchFamily="34" charset="0"/>
              </a:rPr>
              <a:t>2</a:t>
            </a:r>
          </a:p>
        </p:txBody>
      </p:sp>
      <p:sp>
        <p:nvSpPr>
          <p:cNvPr id="18" name="Rectangle: Beveled 17">
            <a:hlinkClick r:id="rId3" action="ppaction://hlinksldjump"/>
          </p:cNvPr>
          <p:cNvSpPr/>
          <p:nvPr/>
        </p:nvSpPr>
        <p:spPr>
          <a:xfrm>
            <a:off x="3347497" y="612434"/>
            <a:ext cx="1258959" cy="882410"/>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a:solidFill>
                  <a:srgbClr val="FF0000"/>
                </a:solidFill>
                <a:effectLst>
                  <a:outerShdw blurRad="38100" dist="38100" dir="2700000" algn="tl">
                    <a:srgbClr val="000000">
                      <a:alpha val="43137"/>
                    </a:srgbClr>
                  </a:outerShdw>
                </a:effectLst>
                <a:latin typeface="Impact" panose="020B0806030902050204" pitchFamily="34" charset="0"/>
              </a:rPr>
              <a:t>3</a:t>
            </a:r>
          </a:p>
        </p:txBody>
      </p:sp>
      <p:sp>
        <p:nvSpPr>
          <p:cNvPr id="19" name="Rectangle: Beveled 18">
            <a:hlinkClick r:id="rId3" action="ppaction://hlinksldjump"/>
          </p:cNvPr>
          <p:cNvSpPr/>
          <p:nvPr/>
        </p:nvSpPr>
        <p:spPr>
          <a:xfrm>
            <a:off x="4704519" y="612434"/>
            <a:ext cx="1258959" cy="882410"/>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a:solidFill>
                  <a:srgbClr val="FF0000"/>
                </a:solidFill>
                <a:effectLst>
                  <a:outerShdw blurRad="38100" dist="38100" dir="2700000" algn="tl">
                    <a:srgbClr val="000000">
                      <a:alpha val="43137"/>
                    </a:srgbClr>
                  </a:outerShdw>
                </a:effectLst>
                <a:latin typeface="Impact" panose="020B0806030902050204" pitchFamily="34" charset="0"/>
              </a:rPr>
              <a:t>4</a:t>
            </a:r>
          </a:p>
        </p:txBody>
      </p:sp>
      <p:sp>
        <p:nvSpPr>
          <p:cNvPr id="20" name="Rectangle: Beveled 19">
            <a:hlinkClick r:id="rId3" action="ppaction://hlinksldjump"/>
          </p:cNvPr>
          <p:cNvSpPr/>
          <p:nvPr/>
        </p:nvSpPr>
        <p:spPr>
          <a:xfrm>
            <a:off x="6061541" y="612434"/>
            <a:ext cx="1258959" cy="882410"/>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a:solidFill>
                  <a:srgbClr val="FF0000"/>
                </a:solidFill>
                <a:effectLst>
                  <a:outerShdw blurRad="38100" dist="38100" dir="2700000" algn="tl">
                    <a:srgbClr val="000000">
                      <a:alpha val="43137"/>
                    </a:srgbClr>
                  </a:outerShdw>
                </a:effectLst>
                <a:latin typeface="Impact" panose="020B0806030902050204" pitchFamily="34" charset="0"/>
              </a:rPr>
              <a:t>5</a:t>
            </a:r>
          </a:p>
        </p:txBody>
      </p:sp>
      <p:sp>
        <p:nvSpPr>
          <p:cNvPr id="21" name="Rectangle: Beveled 20">
            <a:hlinkClick r:id="rId3" action="ppaction://hlinksldjump"/>
          </p:cNvPr>
          <p:cNvSpPr/>
          <p:nvPr/>
        </p:nvSpPr>
        <p:spPr>
          <a:xfrm>
            <a:off x="641402" y="2696692"/>
            <a:ext cx="1258959" cy="882410"/>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a:solidFill>
                  <a:srgbClr val="FF0000"/>
                </a:solidFill>
                <a:effectLst>
                  <a:outerShdw blurRad="38100" dist="38100" dir="2700000" algn="tl">
                    <a:srgbClr val="000000">
                      <a:alpha val="43137"/>
                    </a:srgbClr>
                  </a:outerShdw>
                </a:effectLst>
                <a:latin typeface="Impact" panose="020B0806030902050204" pitchFamily="34" charset="0"/>
              </a:rPr>
              <a:t>6</a:t>
            </a:r>
          </a:p>
        </p:txBody>
      </p:sp>
      <p:sp>
        <p:nvSpPr>
          <p:cNvPr id="22" name="Rectangle: Beveled 21">
            <a:hlinkClick r:id="rId3" action="ppaction://hlinksldjump"/>
          </p:cNvPr>
          <p:cNvSpPr/>
          <p:nvPr/>
        </p:nvSpPr>
        <p:spPr>
          <a:xfrm>
            <a:off x="1994450" y="2696692"/>
            <a:ext cx="1258959" cy="882410"/>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a:solidFill>
                  <a:srgbClr val="FF0000"/>
                </a:solidFill>
                <a:effectLst>
                  <a:outerShdw blurRad="38100" dist="38100" dir="2700000" algn="tl">
                    <a:srgbClr val="000000">
                      <a:alpha val="43137"/>
                    </a:srgbClr>
                  </a:outerShdw>
                </a:effectLst>
                <a:latin typeface="Impact" panose="020B0806030902050204" pitchFamily="34" charset="0"/>
              </a:rPr>
              <a:t>7</a:t>
            </a:r>
          </a:p>
        </p:txBody>
      </p:sp>
      <p:sp>
        <p:nvSpPr>
          <p:cNvPr id="23" name="Rectangle: Beveled 22">
            <a:hlinkClick r:id="rId3" action="ppaction://hlinksldjump"/>
          </p:cNvPr>
          <p:cNvSpPr/>
          <p:nvPr/>
        </p:nvSpPr>
        <p:spPr>
          <a:xfrm>
            <a:off x="3347496" y="2696692"/>
            <a:ext cx="1258959" cy="882410"/>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a:solidFill>
                  <a:srgbClr val="FF0000"/>
                </a:solidFill>
                <a:effectLst>
                  <a:outerShdw blurRad="38100" dist="38100" dir="2700000" algn="tl">
                    <a:srgbClr val="000000">
                      <a:alpha val="43137"/>
                    </a:srgbClr>
                  </a:outerShdw>
                </a:effectLst>
                <a:latin typeface="Impact" panose="020B0806030902050204" pitchFamily="34" charset="0"/>
              </a:rPr>
              <a:t>8</a:t>
            </a:r>
          </a:p>
        </p:txBody>
      </p:sp>
      <p:sp>
        <p:nvSpPr>
          <p:cNvPr id="24" name="Rectangle: Beveled 23">
            <a:hlinkClick r:id="rId3" action="ppaction://hlinksldjump"/>
          </p:cNvPr>
          <p:cNvSpPr/>
          <p:nvPr/>
        </p:nvSpPr>
        <p:spPr>
          <a:xfrm>
            <a:off x="4700542" y="2686424"/>
            <a:ext cx="1258959" cy="882410"/>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a:solidFill>
                  <a:srgbClr val="FF0000"/>
                </a:solidFill>
                <a:effectLst>
                  <a:outerShdw blurRad="38100" dist="38100" dir="2700000" algn="tl">
                    <a:srgbClr val="000000">
                      <a:alpha val="43137"/>
                    </a:srgbClr>
                  </a:outerShdw>
                </a:effectLst>
                <a:latin typeface="Impact" panose="020B0806030902050204" pitchFamily="34" charset="0"/>
              </a:rPr>
              <a:t>9</a:t>
            </a:r>
          </a:p>
        </p:txBody>
      </p:sp>
      <p:sp>
        <p:nvSpPr>
          <p:cNvPr id="25" name="Rectangle: Beveled 24">
            <a:hlinkClick r:id="rId3" action="ppaction://hlinksldjump"/>
          </p:cNvPr>
          <p:cNvSpPr/>
          <p:nvPr/>
        </p:nvSpPr>
        <p:spPr>
          <a:xfrm>
            <a:off x="6061541" y="2686424"/>
            <a:ext cx="1258959" cy="882410"/>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a:solidFill>
                  <a:srgbClr val="FF0000"/>
                </a:solidFill>
                <a:effectLst>
                  <a:outerShdw blurRad="38100" dist="38100" dir="2700000" algn="tl">
                    <a:srgbClr val="000000">
                      <a:alpha val="43137"/>
                    </a:srgbClr>
                  </a:outerShdw>
                </a:effectLst>
                <a:latin typeface="Impact" panose="020B0806030902050204" pitchFamily="34" charset="0"/>
              </a:rPr>
              <a:t>0</a:t>
            </a:r>
          </a:p>
        </p:txBody>
      </p:sp>
      <p:grpSp>
        <p:nvGrpSpPr>
          <p:cNvPr id="28" name="Group 27"/>
          <p:cNvGrpSpPr/>
          <p:nvPr/>
        </p:nvGrpSpPr>
        <p:grpSpPr>
          <a:xfrm>
            <a:off x="1437664" y="5189907"/>
            <a:ext cx="1909832" cy="665473"/>
            <a:chOff x="10306708" y="448103"/>
            <a:chExt cx="1815433" cy="665473"/>
          </a:xfrm>
        </p:grpSpPr>
        <p:pic>
          <p:nvPicPr>
            <p:cNvPr id="29" name="Picture 28">
              <a:hlinkClick r:id="rId5" action="ppaction://hlinksldjump"/>
            </p:cNvPr>
            <p:cNvPicPr>
              <a:picLocks noChangeAspect="1"/>
            </p:cNvPicPr>
            <p:nvPr/>
          </p:nvPicPr>
          <p:blipFill>
            <a:blip r:embed="rId6"/>
            <a:stretch>
              <a:fillRect/>
            </a:stretch>
          </p:blipFill>
          <p:spPr>
            <a:xfrm>
              <a:off x="10326088" y="448103"/>
              <a:ext cx="1796053" cy="665473"/>
            </a:xfrm>
            <a:prstGeom prst="rect">
              <a:avLst/>
            </a:prstGeom>
          </p:spPr>
        </p:pic>
        <p:sp>
          <p:nvSpPr>
            <p:cNvPr id="30" name="TextBox 29">
              <a:hlinkClick r:id="rId5" action="ppaction://hlinksldjump"/>
            </p:cNvPr>
            <p:cNvSpPr txBox="1"/>
            <p:nvPr/>
          </p:nvSpPr>
          <p:spPr>
            <a:xfrm>
              <a:off x="10306708" y="541546"/>
              <a:ext cx="1815433" cy="461665"/>
            </a:xfrm>
            <a:prstGeom prst="rect">
              <a:avLst/>
            </a:prstGeom>
            <a:noFill/>
          </p:spPr>
          <p:txBody>
            <a:bodyPr wrap="none" rtlCol="0">
              <a:spAutoFit/>
            </a:bodyPr>
            <a:lstStyle/>
            <a:p>
              <a:pPr algn="ctr"/>
              <a:r>
                <a:rPr lang="en-US" sz="1200" i="1" dirty="0">
                  <a:solidFill>
                    <a:srgbClr val="C00000"/>
                  </a:solidFill>
                  <a:effectLst>
                    <a:outerShdw blurRad="38100" dist="38100" dir="2700000" algn="tl">
                      <a:srgbClr val="000000">
                        <a:alpha val="43137"/>
                      </a:srgbClr>
                    </a:outerShdw>
                  </a:effectLst>
                  <a:latin typeface="Bernard MT Condensed" panose="02050806060905020404" pitchFamily="18" charset="0"/>
                </a:rPr>
                <a:t>I Don’t like it here anymore</a:t>
              </a:r>
            </a:p>
            <a:p>
              <a:pPr algn="ctr"/>
              <a:r>
                <a:rPr lang="en-US" sz="1200" i="1" dirty="0">
                  <a:solidFill>
                    <a:srgbClr val="C00000"/>
                  </a:solidFill>
                  <a:effectLst>
                    <a:outerShdw blurRad="38100" dist="38100" dir="2700000" algn="tl">
                      <a:srgbClr val="000000">
                        <a:alpha val="43137"/>
                      </a:srgbClr>
                    </a:outerShdw>
                  </a:effectLst>
                  <a:latin typeface="Bernard MT Condensed" panose="02050806060905020404" pitchFamily="18" charset="0"/>
                </a:rPr>
                <a:t>I want to go back</a:t>
              </a:r>
            </a:p>
          </p:txBody>
        </p:sp>
      </p:grpSp>
      <p:sp>
        <p:nvSpPr>
          <p:cNvPr id="3" name="Rectangle 2"/>
          <p:cNvSpPr/>
          <p:nvPr/>
        </p:nvSpPr>
        <p:spPr>
          <a:xfrm>
            <a:off x="7679482" y="911505"/>
            <a:ext cx="403311" cy="1171937"/>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p:cNvSpPr/>
          <p:nvPr/>
        </p:nvSpPr>
        <p:spPr>
          <a:xfrm>
            <a:off x="8226334" y="911504"/>
            <a:ext cx="403311" cy="1171937"/>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p:cNvSpPr/>
          <p:nvPr/>
        </p:nvSpPr>
        <p:spPr>
          <a:xfrm>
            <a:off x="8765092" y="904577"/>
            <a:ext cx="403311" cy="1171937"/>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p:cNvSpPr/>
          <p:nvPr/>
        </p:nvSpPr>
        <p:spPr>
          <a:xfrm>
            <a:off x="9298214" y="903218"/>
            <a:ext cx="403311" cy="1171937"/>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Frame 33"/>
          <p:cNvSpPr/>
          <p:nvPr/>
        </p:nvSpPr>
        <p:spPr>
          <a:xfrm>
            <a:off x="7628288" y="859657"/>
            <a:ext cx="509033" cy="1270374"/>
          </a:xfrm>
          <a:prstGeom prst="frame">
            <a:avLst>
              <a:gd name="adj1" fmla="val 11942"/>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8" name="Frame 37"/>
          <p:cNvSpPr/>
          <p:nvPr/>
        </p:nvSpPr>
        <p:spPr>
          <a:xfrm>
            <a:off x="8170336" y="854342"/>
            <a:ext cx="509033" cy="1270374"/>
          </a:xfrm>
          <a:prstGeom prst="frame">
            <a:avLst>
              <a:gd name="adj1" fmla="val 11942"/>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9" name="Frame 38"/>
          <p:cNvSpPr/>
          <p:nvPr/>
        </p:nvSpPr>
        <p:spPr>
          <a:xfrm>
            <a:off x="8712384" y="854342"/>
            <a:ext cx="509033" cy="1270374"/>
          </a:xfrm>
          <a:prstGeom prst="frame">
            <a:avLst>
              <a:gd name="adj1" fmla="val 11942"/>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0" name="Frame 39"/>
          <p:cNvSpPr/>
          <p:nvPr/>
        </p:nvSpPr>
        <p:spPr>
          <a:xfrm>
            <a:off x="9245354" y="854000"/>
            <a:ext cx="509033" cy="1270374"/>
          </a:xfrm>
          <a:prstGeom prst="frame">
            <a:avLst>
              <a:gd name="adj1" fmla="val 11942"/>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6" name="Rectangle: Beveled 35"/>
          <p:cNvSpPr/>
          <p:nvPr/>
        </p:nvSpPr>
        <p:spPr>
          <a:xfrm>
            <a:off x="7422540" y="2979420"/>
            <a:ext cx="2593915" cy="620786"/>
          </a:xfrm>
          <a:prstGeom prst="bevel">
            <a:avLst>
              <a:gd name="adj" fmla="val 15201"/>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p:cNvPicPr>
            <a:picLocks noChangeAspect="1"/>
          </p:cNvPicPr>
          <p:nvPr/>
        </p:nvPicPr>
        <p:blipFill>
          <a:blip r:embed="rId7"/>
          <a:stretch>
            <a:fillRect/>
          </a:stretch>
        </p:blipFill>
        <p:spPr>
          <a:xfrm>
            <a:off x="7538802" y="3101072"/>
            <a:ext cx="2347163" cy="365792"/>
          </a:xfrm>
          <a:prstGeom prst="rect">
            <a:avLst/>
          </a:prstGeom>
        </p:spPr>
      </p:pic>
      <p:sp>
        <p:nvSpPr>
          <p:cNvPr id="37" name="TextBox 36">
            <a:hlinkClick r:id="rId8" action="ppaction://hlinksldjump"/>
          </p:cNvPr>
          <p:cNvSpPr txBox="1"/>
          <p:nvPr/>
        </p:nvSpPr>
        <p:spPr>
          <a:xfrm>
            <a:off x="7549494" y="3083913"/>
            <a:ext cx="2336472" cy="400110"/>
          </a:xfrm>
          <a:prstGeom prst="rect">
            <a:avLst/>
          </a:prstGeom>
          <a:noFill/>
        </p:spPr>
        <p:txBody>
          <a:bodyPr wrap="square" rtlCol="0">
            <a:spAutoFit/>
          </a:bodyPr>
          <a:lstStyle/>
          <a:p>
            <a:r>
              <a:rPr lang="en-US" sz="2000" b="1" dirty="0">
                <a:solidFill>
                  <a:srgbClr val="27F52C"/>
                </a:solidFill>
                <a:effectLst>
                  <a:outerShdw blurRad="38100" dist="38100" dir="2700000" algn="tl">
                    <a:srgbClr val="000000">
                      <a:alpha val="43137"/>
                    </a:srgbClr>
                  </a:outerShdw>
                </a:effectLst>
                <a:latin typeface="Agency FB" panose="020B0503020202020204" pitchFamily="34" charset="0"/>
              </a:rPr>
              <a:t>PRESS HERE TO RESTART</a:t>
            </a:r>
          </a:p>
        </p:txBody>
      </p:sp>
      <p:sp>
        <p:nvSpPr>
          <p:cNvPr id="41" name="Rectangle: Beveled 40"/>
          <p:cNvSpPr/>
          <p:nvPr/>
        </p:nvSpPr>
        <p:spPr>
          <a:xfrm>
            <a:off x="2824517" y="1837780"/>
            <a:ext cx="2593915" cy="620786"/>
          </a:xfrm>
          <a:prstGeom prst="bevel">
            <a:avLst>
              <a:gd name="adj" fmla="val 15201"/>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p:cNvSpPr/>
          <p:nvPr/>
        </p:nvSpPr>
        <p:spPr>
          <a:xfrm>
            <a:off x="2952960" y="1971285"/>
            <a:ext cx="2337027" cy="352817"/>
          </a:xfrm>
          <a:prstGeom prst="rect">
            <a:avLst/>
          </a:prstGeom>
          <a:solidFill>
            <a:schemeClr val="tx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TextBox 45"/>
          <p:cNvSpPr txBox="1"/>
          <p:nvPr/>
        </p:nvSpPr>
        <p:spPr>
          <a:xfrm>
            <a:off x="3014943" y="1970164"/>
            <a:ext cx="2848505" cy="369332"/>
          </a:xfrm>
          <a:prstGeom prst="rect">
            <a:avLst/>
          </a:prstGeom>
          <a:noFill/>
        </p:spPr>
        <p:txBody>
          <a:bodyPr wrap="square" rtlCol="0">
            <a:spAutoFit/>
          </a:bodyPr>
          <a:lstStyle/>
          <a:p>
            <a:r>
              <a:rPr lang="en-US" b="1" dirty="0">
                <a:solidFill>
                  <a:srgbClr val="27F52C"/>
                </a:solidFill>
                <a:effectLst>
                  <a:outerShdw blurRad="38100" dist="38100" dir="2700000" algn="tl">
                    <a:srgbClr val="000000">
                      <a:alpha val="43137"/>
                    </a:srgbClr>
                  </a:outerShdw>
                </a:effectLst>
                <a:latin typeface="Agency FB" panose="020B0503020202020204" pitchFamily="34" charset="0"/>
              </a:rPr>
              <a:t>DOOR STATUSE.... LOCKED</a:t>
            </a:r>
          </a:p>
        </p:txBody>
      </p:sp>
      <p:pic>
        <p:nvPicPr>
          <p:cNvPr id="47" name="Picture 46">
            <a:hlinkClick r:id="rId9" action="ppaction://hlinksldjump"/>
          </p:cNvPr>
          <p:cNvPicPr>
            <a:picLocks noChangeAspect="1"/>
          </p:cNvPicPr>
          <p:nvPr/>
        </p:nvPicPr>
        <p:blipFill>
          <a:blip r:embed="rId10"/>
          <a:stretch>
            <a:fillRect/>
          </a:stretch>
        </p:blipFill>
        <p:spPr>
          <a:xfrm>
            <a:off x="7426666" y="2227764"/>
            <a:ext cx="2603218" cy="634039"/>
          </a:xfrm>
          <a:prstGeom prst="rect">
            <a:avLst/>
          </a:prstGeom>
        </p:spPr>
      </p:pic>
    </p:spTree>
    <p:extLst>
      <p:ext uri="{BB962C8B-B14F-4D97-AF65-F5344CB8AC3E}">
        <p14:creationId xmlns:p14="http://schemas.microsoft.com/office/powerpoint/2010/main" val="12232856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
            <a:ext cx="12192000" cy="6857999"/>
          </a:xfrm>
          <a:prstGeom prst="rect">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Beveled 3"/>
          <p:cNvSpPr/>
          <p:nvPr/>
        </p:nvSpPr>
        <p:spPr>
          <a:xfrm>
            <a:off x="153902" y="144324"/>
            <a:ext cx="10363200" cy="3916244"/>
          </a:xfrm>
          <a:prstGeom prst="bevel">
            <a:avLst>
              <a:gd name="adj" fmla="val 4717"/>
            </a:avLst>
          </a:prstGeom>
          <a:blipFill>
            <a:blip r:embed="rId2"/>
            <a:tile tx="0" ty="0" sx="100000" sy="100000" flip="none" algn="tl"/>
          </a:bli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Beveled 4">
            <a:hlinkClick r:id="rId3" action="ppaction://hlinksldjump"/>
          </p:cNvPr>
          <p:cNvSpPr/>
          <p:nvPr/>
        </p:nvSpPr>
        <p:spPr>
          <a:xfrm>
            <a:off x="641403" y="612434"/>
            <a:ext cx="1258959" cy="882410"/>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a:solidFill>
                  <a:srgbClr val="FF0000"/>
                </a:solidFill>
                <a:effectLst>
                  <a:outerShdw blurRad="38100" dist="38100" dir="2700000" algn="tl">
                    <a:srgbClr val="000000">
                      <a:alpha val="43137"/>
                    </a:srgbClr>
                  </a:outerShdw>
                </a:effectLst>
                <a:latin typeface="Impact" panose="020B0806030902050204" pitchFamily="34" charset="0"/>
              </a:rPr>
              <a:t>1</a:t>
            </a:r>
          </a:p>
        </p:txBody>
      </p:sp>
      <p:sp>
        <p:nvSpPr>
          <p:cNvPr id="6" name="Frame 5"/>
          <p:cNvSpPr/>
          <p:nvPr/>
        </p:nvSpPr>
        <p:spPr>
          <a:xfrm>
            <a:off x="441434" y="420414"/>
            <a:ext cx="9785131" cy="3352800"/>
          </a:xfrm>
          <a:prstGeom prst="frame">
            <a:avLst>
              <a:gd name="adj1" fmla="val 4036"/>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7" name="Rectangle: Beveled 16">
            <a:hlinkClick r:id="rId4" action="ppaction://hlinksldjump"/>
          </p:cNvPr>
          <p:cNvSpPr/>
          <p:nvPr/>
        </p:nvSpPr>
        <p:spPr>
          <a:xfrm>
            <a:off x="1994450" y="612434"/>
            <a:ext cx="1258959" cy="882410"/>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a:solidFill>
                  <a:srgbClr val="FF0000"/>
                </a:solidFill>
                <a:effectLst>
                  <a:outerShdw blurRad="38100" dist="38100" dir="2700000" algn="tl">
                    <a:srgbClr val="000000">
                      <a:alpha val="43137"/>
                    </a:srgbClr>
                  </a:outerShdw>
                </a:effectLst>
                <a:latin typeface="Impact" panose="020B0806030902050204" pitchFamily="34" charset="0"/>
              </a:rPr>
              <a:t>2</a:t>
            </a:r>
          </a:p>
        </p:txBody>
      </p:sp>
      <p:sp>
        <p:nvSpPr>
          <p:cNvPr id="18" name="Rectangle: Beveled 17">
            <a:hlinkClick r:id="rId3" action="ppaction://hlinksldjump"/>
          </p:cNvPr>
          <p:cNvSpPr/>
          <p:nvPr/>
        </p:nvSpPr>
        <p:spPr>
          <a:xfrm>
            <a:off x="3347497" y="612434"/>
            <a:ext cx="1258959" cy="882410"/>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a:solidFill>
                  <a:srgbClr val="FF0000"/>
                </a:solidFill>
                <a:effectLst>
                  <a:outerShdw blurRad="38100" dist="38100" dir="2700000" algn="tl">
                    <a:srgbClr val="000000">
                      <a:alpha val="43137"/>
                    </a:srgbClr>
                  </a:outerShdw>
                </a:effectLst>
                <a:latin typeface="Impact" panose="020B0806030902050204" pitchFamily="34" charset="0"/>
              </a:rPr>
              <a:t>3</a:t>
            </a:r>
          </a:p>
        </p:txBody>
      </p:sp>
      <p:sp>
        <p:nvSpPr>
          <p:cNvPr id="19" name="Rectangle: Beveled 18">
            <a:hlinkClick r:id="rId3" action="ppaction://hlinksldjump"/>
          </p:cNvPr>
          <p:cNvSpPr/>
          <p:nvPr/>
        </p:nvSpPr>
        <p:spPr>
          <a:xfrm>
            <a:off x="4704519" y="612434"/>
            <a:ext cx="1258959" cy="882410"/>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a:solidFill>
                  <a:srgbClr val="FF0000"/>
                </a:solidFill>
                <a:effectLst>
                  <a:outerShdw blurRad="38100" dist="38100" dir="2700000" algn="tl">
                    <a:srgbClr val="000000">
                      <a:alpha val="43137"/>
                    </a:srgbClr>
                  </a:outerShdw>
                </a:effectLst>
                <a:latin typeface="Impact" panose="020B0806030902050204" pitchFamily="34" charset="0"/>
              </a:rPr>
              <a:t>4</a:t>
            </a:r>
          </a:p>
        </p:txBody>
      </p:sp>
      <p:sp>
        <p:nvSpPr>
          <p:cNvPr id="20" name="Rectangle: Beveled 19">
            <a:hlinkClick r:id="rId3" action="ppaction://hlinksldjump"/>
          </p:cNvPr>
          <p:cNvSpPr/>
          <p:nvPr/>
        </p:nvSpPr>
        <p:spPr>
          <a:xfrm>
            <a:off x="6061541" y="612434"/>
            <a:ext cx="1258959" cy="882410"/>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a:solidFill>
                  <a:srgbClr val="FF0000"/>
                </a:solidFill>
                <a:effectLst>
                  <a:outerShdw blurRad="38100" dist="38100" dir="2700000" algn="tl">
                    <a:srgbClr val="000000">
                      <a:alpha val="43137"/>
                    </a:srgbClr>
                  </a:outerShdw>
                </a:effectLst>
                <a:latin typeface="Impact" panose="020B0806030902050204" pitchFamily="34" charset="0"/>
              </a:rPr>
              <a:t>5</a:t>
            </a:r>
          </a:p>
        </p:txBody>
      </p:sp>
      <p:sp>
        <p:nvSpPr>
          <p:cNvPr id="21" name="Rectangle: Beveled 20">
            <a:hlinkClick r:id="rId3" action="ppaction://hlinksldjump"/>
          </p:cNvPr>
          <p:cNvSpPr/>
          <p:nvPr/>
        </p:nvSpPr>
        <p:spPr>
          <a:xfrm>
            <a:off x="641402" y="2696692"/>
            <a:ext cx="1258959" cy="882410"/>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a:solidFill>
                  <a:srgbClr val="FF0000"/>
                </a:solidFill>
                <a:effectLst>
                  <a:outerShdw blurRad="38100" dist="38100" dir="2700000" algn="tl">
                    <a:srgbClr val="000000">
                      <a:alpha val="43137"/>
                    </a:srgbClr>
                  </a:outerShdw>
                </a:effectLst>
                <a:latin typeface="Impact" panose="020B0806030902050204" pitchFamily="34" charset="0"/>
              </a:rPr>
              <a:t>6</a:t>
            </a:r>
          </a:p>
        </p:txBody>
      </p:sp>
      <p:sp>
        <p:nvSpPr>
          <p:cNvPr id="22" name="Rectangle: Beveled 21">
            <a:hlinkClick r:id="rId3" action="ppaction://hlinksldjump"/>
          </p:cNvPr>
          <p:cNvSpPr/>
          <p:nvPr/>
        </p:nvSpPr>
        <p:spPr>
          <a:xfrm>
            <a:off x="1994450" y="2696692"/>
            <a:ext cx="1258959" cy="882410"/>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a:solidFill>
                  <a:srgbClr val="FF0000"/>
                </a:solidFill>
                <a:effectLst>
                  <a:outerShdw blurRad="38100" dist="38100" dir="2700000" algn="tl">
                    <a:srgbClr val="000000">
                      <a:alpha val="43137"/>
                    </a:srgbClr>
                  </a:outerShdw>
                </a:effectLst>
                <a:latin typeface="Impact" panose="020B0806030902050204" pitchFamily="34" charset="0"/>
              </a:rPr>
              <a:t>7</a:t>
            </a:r>
          </a:p>
        </p:txBody>
      </p:sp>
      <p:sp>
        <p:nvSpPr>
          <p:cNvPr id="23" name="Rectangle: Beveled 22">
            <a:hlinkClick r:id="rId3" action="ppaction://hlinksldjump"/>
          </p:cNvPr>
          <p:cNvSpPr/>
          <p:nvPr/>
        </p:nvSpPr>
        <p:spPr>
          <a:xfrm>
            <a:off x="3347496" y="2696692"/>
            <a:ext cx="1258959" cy="882410"/>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a:solidFill>
                  <a:srgbClr val="FF0000"/>
                </a:solidFill>
                <a:effectLst>
                  <a:outerShdw blurRad="38100" dist="38100" dir="2700000" algn="tl">
                    <a:srgbClr val="000000">
                      <a:alpha val="43137"/>
                    </a:srgbClr>
                  </a:outerShdw>
                </a:effectLst>
                <a:latin typeface="Impact" panose="020B0806030902050204" pitchFamily="34" charset="0"/>
              </a:rPr>
              <a:t>8</a:t>
            </a:r>
          </a:p>
        </p:txBody>
      </p:sp>
      <p:sp>
        <p:nvSpPr>
          <p:cNvPr id="24" name="Rectangle: Beveled 23">
            <a:hlinkClick r:id="rId3" action="ppaction://hlinksldjump"/>
          </p:cNvPr>
          <p:cNvSpPr/>
          <p:nvPr/>
        </p:nvSpPr>
        <p:spPr>
          <a:xfrm>
            <a:off x="4700542" y="2686424"/>
            <a:ext cx="1258959" cy="882410"/>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a:solidFill>
                  <a:srgbClr val="FF0000"/>
                </a:solidFill>
                <a:effectLst>
                  <a:outerShdw blurRad="38100" dist="38100" dir="2700000" algn="tl">
                    <a:srgbClr val="000000">
                      <a:alpha val="43137"/>
                    </a:srgbClr>
                  </a:outerShdw>
                </a:effectLst>
                <a:latin typeface="Impact" panose="020B0806030902050204" pitchFamily="34" charset="0"/>
              </a:rPr>
              <a:t>9</a:t>
            </a:r>
          </a:p>
        </p:txBody>
      </p:sp>
      <p:sp>
        <p:nvSpPr>
          <p:cNvPr id="25" name="Rectangle: Beveled 24">
            <a:hlinkClick r:id="rId3" action="ppaction://hlinksldjump"/>
          </p:cNvPr>
          <p:cNvSpPr/>
          <p:nvPr/>
        </p:nvSpPr>
        <p:spPr>
          <a:xfrm>
            <a:off x="6061541" y="2686424"/>
            <a:ext cx="1258959" cy="882410"/>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a:solidFill>
                  <a:srgbClr val="FF0000"/>
                </a:solidFill>
                <a:effectLst>
                  <a:outerShdw blurRad="38100" dist="38100" dir="2700000" algn="tl">
                    <a:srgbClr val="000000">
                      <a:alpha val="43137"/>
                    </a:srgbClr>
                  </a:outerShdw>
                </a:effectLst>
                <a:latin typeface="Impact" panose="020B0806030902050204" pitchFamily="34" charset="0"/>
              </a:rPr>
              <a:t>0</a:t>
            </a:r>
          </a:p>
        </p:txBody>
      </p:sp>
      <p:grpSp>
        <p:nvGrpSpPr>
          <p:cNvPr id="28" name="Group 27"/>
          <p:cNvGrpSpPr/>
          <p:nvPr/>
        </p:nvGrpSpPr>
        <p:grpSpPr>
          <a:xfrm>
            <a:off x="1437664" y="5189907"/>
            <a:ext cx="1909832" cy="665473"/>
            <a:chOff x="10306708" y="448103"/>
            <a:chExt cx="1815433" cy="665473"/>
          </a:xfrm>
        </p:grpSpPr>
        <p:pic>
          <p:nvPicPr>
            <p:cNvPr id="29" name="Picture 28">
              <a:hlinkClick r:id="rId5" action="ppaction://hlinksldjump"/>
            </p:cNvPr>
            <p:cNvPicPr>
              <a:picLocks noChangeAspect="1"/>
            </p:cNvPicPr>
            <p:nvPr/>
          </p:nvPicPr>
          <p:blipFill>
            <a:blip r:embed="rId6"/>
            <a:stretch>
              <a:fillRect/>
            </a:stretch>
          </p:blipFill>
          <p:spPr>
            <a:xfrm>
              <a:off x="10326088" y="448103"/>
              <a:ext cx="1796053" cy="665473"/>
            </a:xfrm>
            <a:prstGeom prst="rect">
              <a:avLst/>
            </a:prstGeom>
          </p:spPr>
        </p:pic>
        <p:sp>
          <p:nvSpPr>
            <p:cNvPr id="30" name="TextBox 29">
              <a:hlinkClick r:id="rId5" action="ppaction://hlinksldjump"/>
            </p:cNvPr>
            <p:cNvSpPr txBox="1"/>
            <p:nvPr/>
          </p:nvSpPr>
          <p:spPr>
            <a:xfrm>
              <a:off x="10306708" y="541546"/>
              <a:ext cx="1815433" cy="461665"/>
            </a:xfrm>
            <a:prstGeom prst="rect">
              <a:avLst/>
            </a:prstGeom>
            <a:noFill/>
          </p:spPr>
          <p:txBody>
            <a:bodyPr wrap="none" rtlCol="0">
              <a:spAutoFit/>
            </a:bodyPr>
            <a:lstStyle/>
            <a:p>
              <a:pPr algn="ctr"/>
              <a:r>
                <a:rPr lang="en-US" sz="1200" i="1" dirty="0">
                  <a:solidFill>
                    <a:srgbClr val="C00000"/>
                  </a:solidFill>
                  <a:effectLst>
                    <a:outerShdw blurRad="38100" dist="38100" dir="2700000" algn="tl">
                      <a:srgbClr val="000000">
                        <a:alpha val="43137"/>
                      </a:srgbClr>
                    </a:outerShdw>
                  </a:effectLst>
                  <a:latin typeface="Bernard MT Condensed" panose="02050806060905020404" pitchFamily="18" charset="0"/>
                </a:rPr>
                <a:t>I Don’t like it here anymore</a:t>
              </a:r>
            </a:p>
            <a:p>
              <a:pPr algn="ctr"/>
              <a:r>
                <a:rPr lang="en-US" sz="1200" i="1" dirty="0">
                  <a:solidFill>
                    <a:srgbClr val="C00000"/>
                  </a:solidFill>
                  <a:effectLst>
                    <a:outerShdw blurRad="38100" dist="38100" dir="2700000" algn="tl">
                      <a:srgbClr val="000000">
                        <a:alpha val="43137"/>
                      </a:srgbClr>
                    </a:outerShdw>
                  </a:effectLst>
                  <a:latin typeface="Bernard MT Condensed" panose="02050806060905020404" pitchFamily="18" charset="0"/>
                </a:rPr>
                <a:t>I want to go back</a:t>
              </a:r>
            </a:p>
          </p:txBody>
        </p:sp>
      </p:grpSp>
      <p:sp>
        <p:nvSpPr>
          <p:cNvPr id="31" name="Rectangle: Beveled 30"/>
          <p:cNvSpPr/>
          <p:nvPr/>
        </p:nvSpPr>
        <p:spPr>
          <a:xfrm>
            <a:off x="6773769" y="5252149"/>
            <a:ext cx="5266404" cy="1080072"/>
          </a:xfrm>
          <a:prstGeom prst="bevel">
            <a:avLst>
              <a:gd name="adj" fmla="val 5233"/>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TextBox 31"/>
          <p:cNvSpPr txBox="1"/>
          <p:nvPr/>
        </p:nvSpPr>
        <p:spPr>
          <a:xfrm>
            <a:off x="6861422" y="5761970"/>
            <a:ext cx="5101840" cy="523220"/>
          </a:xfrm>
          <a:prstGeom prst="rect">
            <a:avLst/>
          </a:prstGeom>
          <a:noFill/>
        </p:spPr>
        <p:txBody>
          <a:bodyPr wrap="square" rtlCol="0">
            <a:spAutoFit/>
          </a:bodyPr>
          <a:lstStyle/>
          <a:p>
            <a:r>
              <a:rPr lang="en-US" sz="1400" b="1" i="1" dirty="0">
                <a:latin typeface="Comic Sans MS" panose="030F0702030302020204" pitchFamily="66" charset="0"/>
              </a:rPr>
              <a:t>Oh come on!! Even I knew that was wrong!! Get Good! Gosh!</a:t>
            </a:r>
          </a:p>
        </p:txBody>
      </p:sp>
      <p:sp>
        <p:nvSpPr>
          <p:cNvPr id="33" name="Rectangle: Beveled 32"/>
          <p:cNvSpPr/>
          <p:nvPr/>
        </p:nvSpPr>
        <p:spPr>
          <a:xfrm>
            <a:off x="6861422" y="5345090"/>
            <a:ext cx="5110386" cy="348460"/>
          </a:xfrm>
          <a:prstGeom prst="bevel">
            <a:avLst>
              <a:gd name="adj" fmla="val 7581"/>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2"/>
          <p:cNvSpPr/>
          <p:nvPr/>
        </p:nvSpPr>
        <p:spPr>
          <a:xfrm>
            <a:off x="7679482" y="911505"/>
            <a:ext cx="403311" cy="1171937"/>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p:cNvSpPr/>
          <p:nvPr/>
        </p:nvSpPr>
        <p:spPr>
          <a:xfrm>
            <a:off x="8226334" y="911504"/>
            <a:ext cx="403311" cy="1171937"/>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p:cNvSpPr/>
          <p:nvPr/>
        </p:nvSpPr>
        <p:spPr>
          <a:xfrm>
            <a:off x="8765092" y="904577"/>
            <a:ext cx="403311" cy="1171937"/>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p:cNvSpPr/>
          <p:nvPr/>
        </p:nvSpPr>
        <p:spPr>
          <a:xfrm>
            <a:off x="9298214" y="903218"/>
            <a:ext cx="403311" cy="1171937"/>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Frame 33"/>
          <p:cNvSpPr/>
          <p:nvPr/>
        </p:nvSpPr>
        <p:spPr>
          <a:xfrm>
            <a:off x="7628288" y="859657"/>
            <a:ext cx="509033" cy="1270374"/>
          </a:xfrm>
          <a:prstGeom prst="frame">
            <a:avLst>
              <a:gd name="adj1" fmla="val 11942"/>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8" name="Frame 37"/>
          <p:cNvSpPr/>
          <p:nvPr/>
        </p:nvSpPr>
        <p:spPr>
          <a:xfrm>
            <a:off x="8170336" y="854342"/>
            <a:ext cx="509033" cy="1270374"/>
          </a:xfrm>
          <a:prstGeom prst="frame">
            <a:avLst>
              <a:gd name="adj1" fmla="val 11942"/>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9" name="Frame 38"/>
          <p:cNvSpPr/>
          <p:nvPr/>
        </p:nvSpPr>
        <p:spPr>
          <a:xfrm>
            <a:off x="8712384" y="854342"/>
            <a:ext cx="509033" cy="1270374"/>
          </a:xfrm>
          <a:prstGeom prst="frame">
            <a:avLst>
              <a:gd name="adj1" fmla="val 11942"/>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0" name="Frame 39"/>
          <p:cNvSpPr/>
          <p:nvPr/>
        </p:nvSpPr>
        <p:spPr>
          <a:xfrm>
            <a:off x="9245354" y="854000"/>
            <a:ext cx="509033" cy="1270374"/>
          </a:xfrm>
          <a:prstGeom prst="frame">
            <a:avLst>
              <a:gd name="adj1" fmla="val 11942"/>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6" name="Rectangle: Beveled 35"/>
          <p:cNvSpPr/>
          <p:nvPr/>
        </p:nvSpPr>
        <p:spPr>
          <a:xfrm>
            <a:off x="7422540" y="2979420"/>
            <a:ext cx="2593915" cy="620786"/>
          </a:xfrm>
          <a:prstGeom prst="bevel">
            <a:avLst>
              <a:gd name="adj" fmla="val 15201"/>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p:cNvPicPr>
            <a:picLocks noChangeAspect="1"/>
          </p:cNvPicPr>
          <p:nvPr/>
        </p:nvPicPr>
        <p:blipFill>
          <a:blip r:embed="rId7"/>
          <a:stretch>
            <a:fillRect/>
          </a:stretch>
        </p:blipFill>
        <p:spPr>
          <a:xfrm>
            <a:off x="7538802" y="3101072"/>
            <a:ext cx="2347163" cy="365792"/>
          </a:xfrm>
          <a:prstGeom prst="rect">
            <a:avLst/>
          </a:prstGeom>
        </p:spPr>
      </p:pic>
      <p:sp>
        <p:nvSpPr>
          <p:cNvPr id="37" name="TextBox 36">
            <a:hlinkClick r:id="rId8" action="ppaction://hlinksldjump"/>
          </p:cNvPr>
          <p:cNvSpPr txBox="1"/>
          <p:nvPr/>
        </p:nvSpPr>
        <p:spPr>
          <a:xfrm>
            <a:off x="7549494" y="3083913"/>
            <a:ext cx="2336472" cy="400110"/>
          </a:xfrm>
          <a:prstGeom prst="rect">
            <a:avLst/>
          </a:prstGeom>
          <a:noFill/>
        </p:spPr>
        <p:txBody>
          <a:bodyPr wrap="square" rtlCol="0">
            <a:spAutoFit/>
          </a:bodyPr>
          <a:lstStyle/>
          <a:p>
            <a:r>
              <a:rPr lang="en-US" sz="2000" b="1" dirty="0">
                <a:solidFill>
                  <a:srgbClr val="27F52C"/>
                </a:solidFill>
                <a:effectLst>
                  <a:outerShdw blurRad="38100" dist="38100" dir="2700000" algn="tl">
                    <a:srgbClr val="000000">
                      <a:alpha val="43137"/>
                    </a:srgbClr>
                  </a:outerShdw>
                </a:effectLst>
                <a:latin typeface="Agency FB" panose="020B0503020202020204" pitchFamily="34" charset="0"/>
              </a:rPr>
              <a:t>PRESS HERE TO RESTART</a:t>
            </a:r>
          </a:p>
        </p:txBody>
      </p:sp>
      <p:sp>
        <p:nvSpPr>
          <p:cNvPr id="41" name="Rectangle: Beveled 40"/>
          <p:cNvSpPr/>
          <p:nvPr/>
        </p:nvSpPr>
        <p:spPr>
          <a:xfrm>
            <a:off x="2824517" y="1837780"/>
            <a:ext cx="2593915" cy="620786"/>
          </a:xfrm>
          <a:prstGeom prst="bevel">
            <a:avLst>
              <a:gd name="adj" fmla="val 15201"/>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p:cNvSpPr/>
          <p:nvPr/>
        </p:nvSpPr>
        <p:spPr>
          <a:xfrm>
            <a:off x="2952960" y="1971285"/>
            <a:ext cx="2337027" cy="352817"/>
          </a:xfrm>
          <a:prstGeom prst="rect">
            <a:avLst/>
          </a:prstGeom>
          <a:solidFill>
            <a:schemeClr val="tx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TextBox 45"/>
          <p:cNvSpPr txBox="1"/>
          <p:nvPr/>
        </p:nvSpPr>
        <p:spPr>
          <a:xfrm>
            <a:off x="3014943" y="1970164"/>
            <a:ext cx="2848505" cy="369332"/>
          </a:xfrm>
          <a:prstGeom prst="rect">
            <a:avLst/>
          </a:prstGeom>
          <a:noFill/>
        </p:spPr>
        <p:txBody>
          <a:bodyPr wrap="square" rtlCol="0">
            <a:spAutoFit/>
          </a:bodyPr>
          <a:lstStyle/>
          <a:p>
            <a:r>
              <a:rPr lang="en-US" b="1" dirty="0">
                <a:solidFill>
                  <a:srgbClr val="27F52C"/>
                </a:solidFill>
                <a:effectLst>
                  <a:outerShdw blurRad="38100" dist="38100" dir="2700000" algn="tl">
                    <a:srgbClr val="000000">
                      <a:alpha val="43137"/>
                    </a:srgbClr>
                  </a:outerShdw>
                </a:effectLst>
                <a:latin typeface="Agency FB" panose="020B0503020202020204" pitchFamily="34" charset="0"/>
              </a:rPr>
              <a:t>DOOR STATUSE.... LOCKED</a:t>
            </a:r>
          </a:p>
        </p:txBody>
      </p:sp>
      <p:pic>
        <p:nvPicPr>
          <p:cNvPr id="47" name="Picture 46"/>
          <p:cNvPicPr>
            <a:picLocks noChangeAspect="1"/>
          </p:cNvPicPr>
          <p:nvPr/>
        </p:nvPicPr>
        <p:blipFill>
          <a:blip r:embed="rId9"/>
          <a:stretch>
            <a:fillRect/>
          </a:stretch>
        </p:blipFill>
        <p:spPr>
          <a:xfrm>
            <a:off x="7426666" y="2227764"/>
            <a:ext cx="2603218" cy="634039"/>
          </a:xfrm>
          <a:prstGeom prst="rect">
            <a:avLst/>
          </a:prstGeom>
        </p:spPr>
      </p:pic>
      <p:sp>
        <p:nvSpPr>
          <p:cNvPr id="48" name="Rectangle 47">
            <a:hlinkClick r:id="rId10" action="ppaction://hlinksldjump"/>
          </p:cNvPr>
          <p:cNvSpPr/>
          <p:nvPr/>
        </p:nvSpPr>
        <p:spPr>
          <a:xfrm>
            <a:off x="6935670" y="5415199"/>
            <a:ext cx="877621" cy="214180"/>
          </a:xfrm>
          <a:prstGeom prst="rect">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i="1" dirty="0">
                <a:solidFill>
                  <a:schemeClr val="tx1"/>
                </a:solidFill>
                <a:latin typeface="Consolas" panose="020B0609020204030204" pitchFamily="49" charset="0"/>
              </a:rPr>
              <a:t>Close</a:t>
            </a:r>
          </a:p>
        </p:txBody>
      </p:sp>
    </p:spTree>
    <p:extLst>
      <p:ext uri="{BB962C8B-B14F-4D97-AF65-F5344CB8AC3E}">
        <p14:creationId xmlns:p14="http://schemas.microsoft.com/office/powerpoint/2010/main" val="327246628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
            <a:ext cx="12192000" cy="6857999"/>
          </a:xfrm>
          <a:prstGeom prst="rect">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Beveled 3"/>
          <p:cNvSpPr/>
          <p:nvPr/>
        </p:nvSpPr>
        <p:spPr>
          <a:xfrm>
            <a:off x="153902" y="144324"/>
            <a:ext cx="10363200" cy="3916244"/>
          </a:xfrm>
          <a:prstGeom prst="bevel">
            <a:avLst>
              <a:gd name="adj" fmla="val 4717"/>
            </a:avLst>
          </a:prstGeom>
          <a:blipFill>
            <a:blip r:embed="rId2"/>
            <a:tile tx="0" ty="0" sx="100000" sy="100000" flip="none" algn="tl"/>
          </a:bli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Beveled 4">
            <a:hlinkClick r:id="rId3" action="ppaction://hlinksldjump"/>
          </p:cNvPr>
          <p:cNvSpPr/>
          <p:nvPr/>
        </p:nvSpPr>
        <p:spPr>
          <a:xfrm>
            <a:off x="641403" y="612434"/>
            <a:ext cx="1258959" cy="882410"/>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a:solidFill>
                  <a:srgbClr val="FF0000"/>
                </a:solidFill>
                <a:effectLst>
                  <a:outerShdw blurRad="38100" dist="38100" dir="2700000" algn="tl">
                    <a:srgbClr val="000000">
                      <a:alpha val="43137"/>
                    </a:srgbClr>
                  </a:outerShdw>
                </a:effectLst>
                <a:latin typeface="Impact" panose="020B0806030902050204" pitchFamily="34" charset="0"/>
              </a:rPr>
              <a:t>1</a:t>
            </a:r>
          </a:p>
        </p:txBody>
      </p:sp>
      <p:sp>
        <p:nvSpPr>
          <p:cNvPr id="6" name="Frame 5"/>
          <p:cNvSpPr/>
          <p:nvPr/>
        </p:nvSpPr>
        <p:spPr>
          <a:xfrm>
            <a:off x="441434" y="420414"/>
            <a:ext cx="9785131" cy="3352800"/>
          </a:xfrm>
          <a:prstGeom prst="frame">
            <a:avLst>
              <a:gd name="adj1" fmla="val 4036"/>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7" name="Rectangle: Beveled 16">
            <a:hlinkClick r:id="rId3" action="ppaction://hlinksldjump"/>
          </p:cNvPr>
          <p:cNvSpPr/>
          <p:nvPr/>
        </p:nvSpPr>
        <p:spPr>
          <a:xfrm>
            <a:off x="1994450" y="612434"/>
            <a:ext cx="1258959" cy="882410"/>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a:solidFill>
                  <a:srgbClr val="FF0000"/>
                </a:solidFill>
                <a:effectLst>
                  <a:outerShdw blurRad="38100" dist="38100" dir="2700000" algn="tl">
                    <a:srgbClr val="000000">
                      <a:alpha val="43137"/>
                    </a:srgbClr>
                  </a:outerShdw>
                </a:effectLst>
                <a:latin typeface="Impact" panose="020B0806030902050204" pitchFamily="34" charset="0"/>
              </a:rPr>
              <a:t>2</a:t>
            </a:r>
          </a:p>
        </p:txBody>
      </p:sp>
      <p:sp>
        <p:nvSpPr>
          <p:cNvPr id="18" name="Rectangle: Beveled 17">
            <a:hlinkClick r:id="rId3" action="ppaction://hlinksldjump"/>
          </p:cNvPr>
          <p:cNvSpPr/>
          <p:nvPr/>
        </p:nvSpPr>
        <p:spPr>
          <a:xfrm>
            <a:off x="3347497" y="612434"/>
            <a:ext cx="1258959" cy="882410"/>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a:solidFill>
                  <a:srgbClr val="FF0000"/>
                </a:solidFill>
                <a:effectLst>
                  <a:outerShdw blurRad="38100" dist="38100" dir="2700000" algn="tl">
                    <a:srgbClr val="000000">
                      <a:alpha val="43137"/>
                    </a:srgbClr>
                  </a:outerShdw>
                </a:effectLst>
                <a:latin typeface="Impact" panose="020B0806030902050204" pitchFamily="34" charset="0"/>
              </a:rPr>
              <a:t>3</a:t>
            </a:r>
          </a:p>
        </p:txBody>
      </p:sp>
      <p:sp>
        <p:nvSpPr>
          <p:cNvPr id="19" name="Rectangle: Beveled 18">
            <a:hlinkClick r:id="rId3" action="ppaction://hlinksldjump"/>
          </p:cNvPr>
          <p:cNvSpPr/>
          <p:nvPr/>
        </p:nvSpPr>
        <p:spPr>
          <a:xfrm>
            <a:off x="4704519" y="612434"/>
            <a:ext cx="1258959" cy="882410"/>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a:solidFill>
                  <a:srgbClr val="FF0000"/>
                </a:solidFill>
                <a:effectLst>
                  <a:outerShdw blurRad="38100" dist="38100" dir="2700000" algn="tl">
                    <a:srgbClr val="000000">
                      <a:alpha val="43137"/>
                    </a:srgbClr>
                  </a:outerShdw>
                </a:effectLst>
                <a:latin typeface="Impact" panose="020B0806030902050204" pitchFamily="34" charset="0"/>
              </a:rPr>
              <a:t>4</a:t>
            </a:r>
          </a:p>
        </p:txBody>
      </p:sp>
      <p:sp>
        <p:nvSpPr>
          <p:cNvPr id="20" name="Rectangle: Beveled 19">
            <a:hlinkClick r:id="rId3" action="ppaction://hlinksldjump"/>
          </p:cNvPr>
          <p:cNvSpPr/>
          <p:nvPr/>
        </p:nvSpPr>
        <p:spPr>
          <a:xfrm>
            <a:off x="6061541" y="612434"/>
            <a:ext cx="1258959" cy="882410"/>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a:solidFill>
                  <a:srgbClr val="FF0000"/>
                </a:solidFill>
                <a:effectLst>
                  <a:outerShdw blurRad="38100" dist="38100" dir="2700000" algn="tl">
                    <a:srgbClr val="000000">
                      <a:alpha val="43137"/>
                    </a:srgbClr>
                  </a:outerShdw>
                </a:effectLst>
                <a:latin typeface="Impact" panose="020B0806030902050204" pitchFamily="34" charset="0"/>
              </a:rPr>
              <a:t>5</a:t>
            </a:r>
          </a:p>
        </p:txBody>
      </p:sp>
      <p:sp>
        <p:nvSpPr>
          <p:cNvPr id="21" name="Rectangle: Beveled 20">
            <a:hlinkClick r:id="rId3" action="ppaction://hlinksldjump"/>
          </p:cNvPr>
          <p:cNvSpPr/>
          <p:nvPr/>
        </p:nvSpPr>
        <p:spPr>
          <a:xfrm>
            <a:off x="641402" y="2696692"/>
            <a:ext cx="1258959" cy="882410"/>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a:solidFill>
                  <a:srgbClr val="FF0000"/>
                </a:solidFill>
                <a:effectLst>
                  <a:outerShdw blurRad="38100" dist="38100" dir="2700000" algn="tl">
                    <a:srgbClr val="000000">
                      <a:alpha val="43137"/>
                    </a:srgbClr>
                  </a:outerShdw>
                </a:effectLst>
                <a:latin typeface="Impact" panose="020B0806030902050204" pitchFamily="34" charset="0"/>
              </a:rPr>
              <a:t>6</a:t>
            </a:r>
          </a:p>
        </p:txBody>
      </p:sp>
      <p:sp>
        <p:nvSpPr>
          <p:cNvPr id="22" name="Rectangle: Beveled 21">
            <a:hlinkClick r:id="rId3" action="ppaction://hlinksldjump"/>
          </p:cNvPr>
          <p:cNvSpPr/>
          <p:nvPr/>
        </p:nvSpPr>
        <p:spPr>
          <a:xfrm>
            <a:off x="1994450" y="2696692"/>
            <a:ext cx="1258959" cy="882410"/>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a:solidFill>
                  <a:srgbClr val="FF0000"/>
                </a:solidFill>
                <a:effectLst>
                  <a:outerShdw blurRad="38100" dist="38100" dir="2700000" algn="tl">
                    <a:srgbClr val="000000">
                      <a:alpha val="43137"/>
                    </a:srgbClr>
                  </a:outerShdw>
                </a:effectLst>
                <a:latin typeface="Impact" panose="020B0806030902050204" pitchFamily="34" charset="0"/>
              </a:rPr>
              <a:t>7</a:t>
            </a:r>
          </a:p>
        </p:txBody>
      </p:sp>
      <p:sp>
        <p:nvSpPr>
          <p:cNvPr id="23" name="Rectangle: Beveled 22">
            <a:hlinkClick r:id="rId3" action="ppaction://hlinksldjump"/>
          </p:cNvPr>
          <p:cNvSpPr/>
          <p:nvPr/>
        </p:nvSpPr>
        <p:spPr>
          <a:xfrm>
            <a:off x="3347496" y="2696692"/>
            <a:ext cx="1258959" cy="882410"/>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a:solidFill>
                  <a:srgbClr val="FF0000"/>
                </a:solidFill>
                <a:effectLst>
                  <a:outerShdw blurRad="38100" dist="38100" dir="2700000" algn="tl">
                    <a:srgbClr val="000000">
                      <a:alpha val="43137"/>
                    </a:srgbClr>
                  </a:outerShdw>
                </a:effectLst>
                <a:latin typeface="Impact" panose="020B0806030902050204" pitchFamily="34" charset="0"/>
              </a:rPr>
              <a:t>8</a:t>
            </a:r>
          </a:p>
        </p:txBody>
      </p:sp>
      <p:sp>
        <p:nvSpPr>
          <p:cNvPr id="24" name="Rectangle: Beveled 23">
            <a:hlinkClick r:id="rId3" action="ppaction://hlinksldjump"/>
          </p:cNvPr>
          <p:cNvSpPr/>
          <p:nvPr/>
        </p:nvSpPr>
        <p:spPr>
          <a:xfrm>
            <a:off x="4700542" y="2686424"/>
            <a:ext cx="1258959" cy="882410"/>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a:solidFill>
                  <a:srgbClr val="FF0000"/>
                </a:solidFill>
                <a:effectLst>
                  <a:outerShdw blurRad="38100" dist="38100" dir="2700000" algn="tl">
                    <a:srgbClr val="000000">
                      <a:alpha val="43137"/>
                    </a:srgbClr>
                  </a:outerShdw>
                </a:effectLst>
                <a:latin typeface="Impact" panose="020B0806030902050204" pitchFamily="34" charset="0"/>
              </a:rPr>
              <a:t>9</a:t>
            </a:r>
          </a:p>
        </p:txBody>
      </p:sp>
      <p:sp>
        <p:nvSpPr>
          <p:cNvPr id="25" name="Rectangle: Beveled 24">
            <a:hlinkClick r:id="rId3" action="ppaction://hlinksldjump"/>
          </p:cNvPr>
          <p:cNvSpPr/>
          <p:nvPr/>
        </p:nvSpPr>
        <p:spPr>
          <a:xfrm>
            <a:off x="6061541" y="2686424"/>
            <a:ext cx="1258959" cy="882410"/>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a:solidFill>
                  <a:srgbClr val="FF0000"/>
                </a:solidFill>
                <a:effectLst>
                  <a:outerShdw blurRad="38100" dist="38100" dir="2700000" algn="tl">
                    <a:srgbClr val="000000">
                      <a:alpha val="43137"/>
                    </a:srgbClr>
                  </a:outerShdw>
                </a:effectLst>
                <a:latin typeface="Impact" panose="020B0806030902050204" pitchFamily="34" charset="0"/>
              </a:rPr>
              <a:t>0</a:t>
            </a:r>
          </a:p>
        </p:txBody>
      </p:sp>
      <p:grpSp>
        <p:nvGrpSpPr>
          <p:cNvPr id="28" name="Group 27"/>
          <p:cNvGrpSpPr/>
          <p:nvPr/>
        </p:nvGrpSpPr>
        <p:grpSpPr>
          <a:xfrm>
            <a:off x="1437664" y="5189907"/>
            <a:ext cx="1909832" cy="665473"/>
            <a:chOff x="10306708" y="448103"/>
            <a:chExt cx="1815433" cy="665473"/>
          </a:xfrm>
        </p:grpSpPr>
        <p:pic>
          <p:nvPicPr>
            <p:cNvPr id="29" name="Picture 28">
              <a:hlinkClick r:id="rId4" action="ppaction://hlinksldjump"/>
            </p:cNvPr>
            <p:cNvPicPr>
              <a:picLocks noChangeAspect="1"/>
            </p:cNvPicPr>
            <p:nvPr/>
          </p:nvPicPr>
          <p:blipFill>
            <a:blip r:embed="rId5"/>
            <a:stretch>
              <a:fillRect/>
            </a:stretch>
          </p:blipFill>
          <p:spPr>
            <a:xfrm>
              <a:off x="10326088" y="448103"/>
              <a:ext cx="1796053" cy="665473"/>
            </a:xfrm>
            <a:prstGeom prst="rect">
              <a:avLst/>
            </a:prstGeom>
          </p:spPr>
        </p:pic>
        <p:sp>
          <p:nvSpPr>
            <p:cNvPr id="30" name="TextBox 29">
              <a:hlinkClick r:id="rId4" action="ppaction://hlinksldjump"/>
            </p:cNvPr>
            <p:cNvSpPr txBox="1"/>
            <p:nvPr/>
          </p:nvSpPr>
          <p:spPr>
            <a:xfrm>
              <a:off x="10306708" y="541546"/>
              <a:ext cx="1815433" cy="461665"/>
            </a:xfrm>
            <a:prstGeom prst="rect">
              <a:avLst/>
            </a:prstGeom>
            <a:noFill/>
          </p:spPr>
          <p:txBody>
            <a:bodyPr wrap="none" rtlCol="0">
              <a:spAutoFit/>
            </a:bodyPr>
            <a:lstStyle/>
            <a:p>
              <a:pPr algn="ctr"/>
              <a:r>
                <a:rPr lang="en-US" sz="1200" i="1" dirty="0">
                  <a:solidFill>
                    <a:srgbClr val="C00000"/>
                  </a:solidFill>
                  <a:effectLst>
                    <a:outerShdw blurRad="38100" dist="38100" dir="2700000" algn="tl">
                      <a:srgbClr val="000000">
                        <a:alpha val="43137"/>
                      </a:srgbClr>
                    </a:outerShdw>
                  </a:effectLst>
                  <a:latin typeface="Bernard MT Condensed" panose="02050806060905020404" pitchFamily="18" charset="0"/>
                </a:rPr>
                <a:t>I Don’t like it here anymore</a:t>
              </a:r>
            </a:p>
            <a:p>
              <a:pPr algn="ctr"/>
              <a:r>
                <a:rPr lang="en-US" sz="1200" i="1" dirty="0">
                  <a:solidFill>
                    <a:srgbClr val="C00000"/>
                  </a:solidFill>
                  <a:effectLst>
                    <a:outerShdw blurRad="38100" dist="38100" dir="2700000" algn="tl">
                      <a:srgbClr val="000000">
                        <a:alpha val="43137"/>
                      </a:srgbClr>
                    </a:outerShdw>
                  </a:effectLst>
                  <a:latin typeface="Bernard MT Condensed" panose="02050806060905020404" pitchFamily="18" charset="0"/>
                </a:rPr>
                <a:t>I want to go back</a:t>
              </a:r>
            </a:p>
          </p:txBody>
        </p:sp>
      </p:grpSp>
      <p:sp>
        <p:nvSpPr>
          <p:cNvPr id="3" name="Rectangle 2"/>
          <p:cNvSpPr/>
          <p:nvPr/>
        </p:nvSpPr>
        <p:spPr>
          <a:xfrm>
            <a:off x="7679482" y="911505"/>
            <a:ext cx="403311" cy="1171937"/>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p:cNvSpPr/>
          <p:nvPr/>
        </p:nvSpPr>
        <p:spPr>
          <a:xfrm>
            <a:off x="8226334" y="911504"/>
            <a:ext cx="403311" cy="1171937"/>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p:cNvSpPr/>
          <p:nvPr/>
        </p:nvSpPr>
        <p:spPr>
          <a:xfrm>
            <a:off x="8765092" y="904577"/>
            <a:ext cx="403311" cy="1171937"/>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p:cNvSpPr/>
          <p:nvPr/>
        </p:nvSpPr>
        <p:spPr>
          <a:xfrm>
            <a:off x="9298214" y="903218"/>
            <a:ext cx="403311" cy="1171937"/>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Frame 33"/>
          <p:cNvSpPr/>
          <p:nvPr/>
        </p:nvSpPr>
        <p:spPr>
          <a:xfrm>
            <a:off x="7628288" y="859657"/>
            <a:ext cx="509033" cy="1270374"/>
          </a:xfrm>
          <a:prstGeom prst="frame">
            <a:avLst>
              <a:gd name="adj1" fmla="val 11942"/>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8" name="Frame 37"/>
          <p:cNvSpPr/>
          <p:nvPr/>
        </p:nvSpPr>
        <p:spPr>
          <a:xfrm>
            <a:off x="8170336" y="854342"/>
            <a:ext cx="509033" cy="1270374"/>
          </a:xfrm>
          <a:prstGeom prst="frame">
            <a:avLst>
              <a:gd name="adj1" fmla="val 11942"/>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9" name="Frame 38"/>
          <p:cNvSpPr/>
          <p:nvPr/>
        </p:nvSpPr>
        <p:spPr>
          <a:xfrm>
            <a:off x="8712384" y="854342"/>
            <a:ext cx="509033" cy="1270374"/>
          </a:xfrm>
          <a:prstGeom prst="frame">
            <a:avLst>
              <a:gd name="adj1" fmla="val 11942"/>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0" name="Frame 39"/>
          <p:cNvSpPr/>
          <p:nvPr/>
        </p:nvSpPr>
        <p:spPr>
          <a:xfrm>
            <a:off x="9245354" y="854000"/>
            <a:ext cx="509033" cy="1270374"/>
          </a:xfrm>
          <a:prstGeom prst="frame">
            <a:avLst>
              <a:gd name="adj1" fmla="val 11942"/>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6" name="Rectangle: Beveled 35"/>
          <p:cNvSpPr/>
          <p:nvPr/>
        </p:nvSpPr>
        <p:spPr>
          <a:xfrm>
            <a:off x="7422540" y="2979420"/>
            <a:ext cx="2593915" cy="620786"/>
          </a:xfrm>
          <a:prstGeom prst="bevel">
            <a:avLst>
              <a:gd name="adj" fmla="val 15201"/>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p:cNvPicPr>
            <a:picLocks noChangeAspect="1"/>
          </p:cNvPicPr>
          <p:nvPr/>
        </p:nvPicPr>
        <p:blipFill>
          <a:blip r:embed="rId6"/>
          <a:stretch>
            <a:fillRect/>
          </a:stretch>
        </p:blipFill>
        <p:spPr>
          <a:xfrm>
            <a:off x="7538802" y="3101072"/>
            <a:ext cx="2347163" cy="365792"/>
          </a:xfrm>
          <a:prstGeom prst="rect">
            <a:avLst/>
          </a:prstGeom>
        </p:spPr>
      </p:pic>
      <p:sp>
        <p:nvSpPr>
          <p:cNvPr id="37" name="TextBox 36">
            <a:hlinkClick r:id="rId7" action="ppaction://hlinksldjump"/>
          </p:cNvPr>
          <p:cNvSpPr txBox="1"/>
          <p:nvPr/>
        </p:nvSpPr>
        <p:spPr>
          <a:xfrm>
            <a:off x="7549494" y="3083913"/>
            <a:ext cx="2336472" cy="400110"/>
          </a:xfrm>
          <a:prstGeom prst="rect">
            <a:avLst/>
          </a:prstGeom>
          <a:noFill/>
        </p:spPr>
        <p:txBody>
          <a:bodyPr wrap="square" rtlCol="0">
            <a:spAutoFit/>
          </a:bodyPr>
          <a:lstStyle/>
          <a:p>
            <a:r>
              <a:rPr lang="en-US" sz="2000" b="1" dirty="0">
                <a:solidFill>
                  <a:srgbClr val="27F52C"/>
                </a:solidFill>
                <a:effectLst>
                  <a:outerShdw blurRad="38100" dist="38100" dir="2700000" algn="tl">
                    <a:srgbClr val="000000">
                      <a:alpha val="43137"/>
                    </a:srgbClr>
                  </a:outerShdw>
                </a:effectLst>
                <a:latin typeface="Agency FB" panose="020B0503020202020204" pitchFamily="34" charset="0"/>
              </a:rPr>
              <a:t>PRESS HERE TO RESTART</a:t>
            </a:r>
          </a:p>
        </p:txBody>
      </p:sp>
      <p:sp>
        <p:nvSpPr>
          <p:cNvPr id="41" name="Rectangle: Beveled 40"/>
          <p:cNvSpPr/>
          <p:nvPr/>
        </p:nvSpPr>
        <p:spPr>
          <a:xfrm>
            <a:off x="2824517" y="1837780"/>
            <a:ext cx="2593915" cy="620786"/>
          </a:xfrm>
          <a:prstGeom prst="bevel">
            <a:avLst>
              <a:gd name="adj" fmla="val 15201"/>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p:cNvSpPr/>
          <p:nvPr/>
        </p:nvSpPr>
        <p:spPr>
          <a:xfrm>
            <a:off x="2952960" y="1971285"/>
            <a:ext cx="2337027" cy="352817"/>
          </a:xfrm>
          <a:prstGeom prst="rect">
            <a:avLst/>
          </a:prstGeom>
          <a:solidFill>
            <a:schemeClr val="tx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TextBox 45"/>
          <p:cNvSpPr txBox="1"/>
          <p:nvPr/>
        </p:nvSpPr>
        <p:spPr>
          <a:xfrm>
            <a:off x="3014943" y="1970164"/>
            <a:ext cx="2848505" cy="369332"/>
          </a:xfrm>
          <a:prstGeom prst="rect">
            <a:avLst/>
          </a:prstGeom>
          <a:noFill/>
        </p:spPr>
        <p:txBody>
          <a:bodyPr wrap="square" rtlCol="0">
            <a:spAutoFit/>
          </a:bodyPr>
          <a:lstStyle/>
          <a:p>
            <a:r>
              <a:rPr lang="en-US" b="1" dirty="0">
                <a:solidFill>
                  <a:srgbClr val="27F52C"/>
                </a:solidFill>
                <a:effectLst>
                  <a:outerShdw blurRad="38100" dist="38100" dir="2700000" algn="tl">
                    <a:srgbClr val="000000">
                      <a:alpha val="43137"/>
                    </a:srgbClr>
                  </a:outerShdw>
                </a:effectLst>
                <a:latin typeface="Agency FB" panose="020B0503020202020204" pitchFamily="34" charset="0"/>
              </a:rPr>
              <a:t>DOOR STATUSE.... LOCKED</a:t>
            </a:r>
          </a:p>
        </p:txBody>
      </p:sp>
      <p:sp>
        <p:nvSpPr>
          <p:cNvPr id="10" name="Oval 9"/>
          <p:cNvSpPr/>
          <p:nvPr/>
        </p:nvSpPr>
        <p:spPr>
          <a:xfrm>
            <a:off x="7724379" y="1339139"/>
            <a:ext cx="315971" cy="296091"/>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7" name="Picture 46">
            <a:hlinkClick r:id="rId8" action="ppaction://hlinksldjump"/>
          </p:cNvPr>
          <p:cNvPicPr>
            <a:picLocks noChangeAspect="1"/>
          </p:cNvPicPr>
          <p:nvPr/>
        </p:nvPicPr>
        <p:blipFill>
          <a:blip r:embed="rId9"/>
          <a:stretch>
            <a:fillRect/>
          </a:stretch>
        </p:blipFill>
        <p:spPr>
          <a:xfrm>
            <a:off x="7426666" y="2227764"/>
            <a:ext cx="2603218" cy="634039"/>
          </a:xfrm>
          <a:prstGeom prst="rect">
            <a:avLst/>
          </a:prstGeom>
        </p:spPr>
      </p:pic>
    </p:spTree>
    <p:extLst>
      <p:ext uri="{BB962C8B-B14F-4D97-AF65-F5344CB8AC3E}">
        <p14:creationId xmlns:p14="http://schemas.microsoft.com/office/powerpoint/2010/main" val="12862116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
            <a:ext cx="12192000" cy="6857999"/>
          </a:xfrm>
          <a:prstGeom prst="rect">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Beveled 3"/>
          <p:cNvSpPr/>
          <p:nvPr/>
        </p:nvSpPr>
        <p:spPr>
          <a:xfrm>
            <a:off x="153902" y="144324"/>
            <a:ext cx="10363200" cy="3916244"/>
          </a:xfrm>
          <a:prstGeom prst="bevel">
            <a:avLst>
              <a:gd name="adj" fmla="val 4717"/>
            </a:avLst>
          </a:prstGeom>
          <a:blipFill>
            <a:blip r:embed="rId2"/>
            <a:tile tx="0" ty="0" sx="100000" sy="100000" flip="none" algn="tl"/>
          </a:bli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Beveled 4">
            <a:hlinkClick r:id="rId3" action="ppaction://hlinksldjump"/>
          </p:cNvPr>
          <p:cNvSpPr/>
          <p:nvPr/>
        </p:nvSpPr>
        <p:spPr>
          <a:xfrm>
            <a:off x="641403" y="612434"/>
            <a:ext cx="1258959" cy="882410"/>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a:solidFill>
                  <a:srgbClr val="FF0000"/>
                </a:solidFill>
                <a:effectLst>
                  <a:outerShdw blurRad="38100" dist="38100" dir="2700000" algn="tl">
                    <a:srgbClr val="000000">
                      <a:alpha val="43137"/>
                    </a:srgbClr>
                  </a:outerShdw>
                </a:effectLst>
                <a:latin typeface="Impact" panose="020B0806030902050204" pitchFamily="34" charset="0"/>
              </a:rPr>
              <a:t>1</a:t>
            </a:r>
          </a:p>
        </p:txBody>
      </p:sp>
      <p:sp>
        <p:nvSpPr>
          <p:cNvPr id="6" name="Frame 5"/>
          <p:cNvSpPr/>
          <p:nvPr/>
        </p:nvSpPr>
        <p:spPr>
          <a:xfrm>
            <a:off x="441434" y="420414"/>
            <a:ext cx="9785131" cy="3352800"/>
          </a:xfrm>
          <a:prstGeom prst="frame">
            <a:avLst>
              <a:gd name="adj1" fmla="val 4036"/>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7" name="Rectangle: Beveled 16">
            <a:hlinkClick r:id="rId3" action="ppaction://hlinksldjump"/>
          </p:cNvPr>
          <p:cNvSpPr/>
          <p:nvPr/>
        </p:nvSpPr>
        <p:spPr>
          <a:xfrm>
            <a:off x="1994450" y="612434"/>
            <a:ext cx="1258959" cy="882410"/>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a:solidFill>
                  <a:srgbClr val="FF0000"/>
                </a:solidFill>
                <a:effectLst>
                  <a:outerShdw blurRad="38100" dist="38100" dir="2700000" algn="tl">
                    <a:srgbClr val="000000">
                      <a:alpha val="43137"/>
                    </a:srgbClr>
                  </a:outerShdw>
                </a:effectLst>
                <a:latin typeface="Impact" panose="020B0806030902050204" pitchFamily="34" charset="0"/>
              </a:rPr>
              <a:t>2</a:t>
            </a:r>
          </a:p>
        </p:txBody>
      </p:sp>
      <p:sp>
        <p:nvSpPr>
          <p:cNvPr id="18" name="Rectangle: Beveled 17">
            <a:hlinkClick r:id="rId3" action="ppaction://hlinksldjump"/>
          </p:cNvPr>
          <p:cNvSpPr/>
          <p:nvPr/>
        </p:nvSpPr>
        <p:spPr>
          <a:xfrm>
            <a:off x="3347497" y="612434"/>
            <a:ext cx="1258959" cy="882410"/>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a:solidFill>
                  <a:srgbClr val="FF0000"/>
                </a:solidFill>
                <a:effectLst>
                  <a:outerShdw blurRad="38100" dist="38100" dir="2700000" algn="tl">
                    <a:srgbClr val="000000">
                      <a:alpha val="43137"/>
                    </a:srgbClr>
                  </a:outerShdw>
                </a:effectLst>
                <a:latin typeface="Impact" panose="020B0806030902050204" pitchFamily="34" charset="0"/>
              </a:rPr>
              <a:t>3</a:t>
            </a:r>
          </a:p>
        </p:txBody>
      </p:sp>
      <p:sp>
        <p:nvSpPr>
          <p:cNvPr id="19" name="Rectangle: Beveled 18">
            <a:hlinkClick r:id="rId3" action="ppaction://hlinksldjump"/>
          </p:cNvPr>
          <p:cNvSpPr/>
          <p:nvPr/>
        </p:nvSpPr>
        <p:spPr>
          <a:xfrm>
            <a:off x="4704519" y="612434"/>
            <a:ext cx="1258959" cy="882410"/>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a:solidFill>
                  <a:srgbClr val="FF0000"/>
                </a:solidFill>
                <a:effectLst>
                  <a:outerShdw blurRad="38100" dist="38100" dir="2700000" algn="tl">
                    <a:srgbClr val="000000">
                      <a:alpha val="43137"/>
                    </a:srgbClr>
                  </a:outerShdw>
                </a:effectLst>
                <a:latin typeface="Impact" panose="020B0806030902050204" pitchFamily="34" charset="0"/>
              </a:rPr>
              <a:t>4</a:t>
            </a:r>
          </a:p>
        </p:txBody>
      </p:sp>
      <p:sp>
        <p:nvSpPr>
          <p:cNvPr id="20" name="Rectangle: Beveled 19">
            <a:hlinkClick r:id="rId3" action="ppaction://hlinksldjump"/>
          </p:cNvPr>
          <p:cNvSpPr/>
          <p:nvPr/>
        </p:nvSpPr>
        <p:spPr>
          <a:xfrm>
            <a:off x="6061541" y="612434"/>
            <a:ext cx="1258959" cy="882410"/>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a:solidFill>
                  <a:srgbClr val="FF0000"/>
                </a:solidFill>
                <a:effectLst>
                  <a:outerShdw blurRad="38100" dist="38100" dir="2700000" algn="tl">
                    <a:srgbClr val="000000">
                      <a:alpha val="43137"/>
                    </a:srgbClr>
                  </a:outerShdw>
                </a:effectLst>
                <a:latin typeface="Impact" panose="020B0806030902050204" pitchFamily="34" charset="0"/>
              </a:rPr>
              <a:t>5</a:t>
            </a:r>
          </a:p>
        </p:txBody>
      </p:sp>
      <p:sp>
        <p:nvSpPr>
          <p:cNvPr id="21" name="Rectangle: Beveled 20">
            <a:hlinkClick r:id="rId3" action="ppaction://hlinksldjump"/>
          </p:cNvPr>
          <p:cNvSpPr/>
          <p:nvPr/>
        </p:nvSpPr>
        <p:spPr>
          <a:xfrm>
            <a:off x="641402" y="2696692"/>
            <a:ext cx="1258959" cy="882410"/>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a:solidFill>
                  <a:srgbClr val="FF0000"/>
                </a:solidFill>
                <a:effectLst>
                  <a:outerShdw blurRad="38100" dist="38100" dir="2700000" algn="tl">
                    <a:srgbClr val="000000">
                      <a:alpha val="43137"/>
                    </a:srgbClr>
                  </a:outerShdw>
                </a:effectLst>
                <a:latin typeface="Impact" panose="020B0806030902050204" pitchFamily="34" charset="0"/>
              </a:rPr>
              <a:t>6</a:t>
            </a:r>
          </a:p>
        </p:txBody>
      </p:sp>
      <p:sp>
        <p:nvSpPr>
          <p:cNvPr id="22" name="Rectangle: Beveled 21">
            <a:hlinkClick r:id="rId3" action="ppaction://hlinksldjump"/>
          </p:cNvPr>
          <p:cNvSpPr/>
          <p:nvPr/>
        </p:nvSpPr>
        <p:spPr>
          <a:xfrm>
            <a:off x="1994450" y="2696692"/>
            <a:ext cx="1258959" cy="882410"/>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a:solidFill>
                  <a:srgbClr val="FF0000"/>
                </a:solidFill>
                <a:effectLst>
                  <a:outerShdw blurRad="38100" dist="38100" dir="2700000" algn="tl">
                    <a:srgbClr val="000000">
                      <a:alpha val="43137"/>
                    </a:srgbClr>
                  </a:outerShdw>
                </a:effectLst>
                <a:latin typeface="Impact" panose="020B0806030902050204" pitchFamily="34" charset="0"/>
              </a:rPr>
              <a:t>7</a:t>
            </a:r>
          </a:p>
        </p:txBody>
      </p:sp>
      <p:sp>
        <p:nvSpPr>
          <p:cNvPr id="23" name="Rectangle: Beveled 22">
            <a:hlinkClick r:id="rId3" action="ppaction://hlinksldjump"/>
          </p:cNvPr>
          <p:cNvSpPr/>
          <p:nvPr/>
        </p:nvSpPr>
        <p:spPr>
          <a:xfrm>
            <a:off x="3347496" y="2696692"/>
            <a:ext cx="1258959" cy="882410"/>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a:solidFill>
                  <a:srgbClr val="FF0000"/>
                </a:solidFill>
                <a:effectLst>
                  <a:outerShdw blurRad="38100" dist="38100" dir="2700000" algn="tl">
                    <a:srgbClr val="000000">
                      <a:alpha val="43137"/>
                    </a:srgbClr>
                  </a:outerShdw>
                </a:effectLst>
                <a:latin typeface="Impact" panose="020B0806030902050204" pitchFamily="34" charset="0"/>
              </a:rPr>
              <a:t>8</a:t>
            </a:r>
          </a:p>
        </p:txBody>
      </p:sp>
      <p:sp>
        <p:nvSpPr>
          <p:cNvPr id="24" name="Rectangle: Beveled 23">
            <a:hlinkClick r:id="rId3" action="ppaction://hlinksldjump"/>
          </p:cNvPr>
          <p:cNvSpPr/>
          <p:nvPr/>
        </p:nvSpPr>
        <p:spPr>
          <a:xfrm>
            <a:off x="4700542" y="2686424"/>
            <a:ext cx="1258959" cy="882410"/>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a:solidFill>
                  <a:srgbClr val="FF0000"/>
                </a:solidFill>
                <a:effectLst>
                  <a:outerShdw blurRad="38100" dist="38100" dir="2700000" algn="tl">
                    <a:srgbClr val="000000">
                      <a:alpha val="43137"/>
                    </a:srgbClr>
                  </a:outerShdw>
                </a:effectLst>
                <a:latin typeface="Impact" panose="020B0806030902050204" pitchFamily="34" charset="0"/>
              </a:rPr>
              <a:t>9</a:t>
            </a:r>
          </a:p>
        </p:txBody>
      </p:sp>
      <p:sp>
        <p:nvSpPr>
          <p:cNvPr id="25" name="Rectangle: Beveled 24">
            <a:hlinkClick r:id="rId3" action="ppaction://hlinksldjump"/>
          </p:cNvPr>
          <p:cNvSpPr/>
          <p:nvPr/>
        </p:nvSpPr>
        <p:spPr>
          <a:xfrm>
            <a:off x="6061541" y="2686424"/>
            <a:ext cx="1258959" cy="882410"/>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a:solidFill>
                  <a:srgbClr val="FF0000"/>
                </a:solidFill>
                <a:effectLst>
                  <a:outerShdw blurRad="38100" dist="38100" dir="2700000" algn="tl">
                    <a:srgbClr val="000000">
                      <a:alpha val="43137"/>
                    </a:srgbClr>
                  </a:outerShdw>
                </a:effectLst>
                <a:latin typeface="Impact" panose="020B0806030902050204" pitchFamily="34" charset="0"/>
              </a:rPr>
              <a:t>0</a:t>
            </a:r>
          </a:p>
        </p:txBody>
      </p:sp>
      <p:grpSp>
        <p:nvGrpSpPr>
          <p:cNvPr id="28" name="Group 27"/>
          <p:cNvGrpSpPr/>
          <p:nvPr/>
        </p:nvGrpSpPr>
        <p:grpSpPr>
          <a:xfrm>
            <a:off x="1437664" y="5189907"/>
            <a:ext cx="1909832" cy="665473"/>
            <a:chOff x="10306708" y="448103"/>
            <a:chExt cx="1815433" cy="665473"/>
          </a:xfrm>
        </p:grpSpPr>
        <p:pic>
          <p:nvPicPr>
            <p:cNvPr id="29" name="Picture 28">
              <a:hlinkClick r:id="rId4" action="ppaction://hlinksldjump"/>
            </p:cNvPr>
            <p:cNvPicPr>
              <a:picLocks noChangeAspect="1"/>
            </p:cNvPicPr>
            <p:nvPr/>
          </p:nvPicPr>
          <p:blipFill>
            <a:blip r:embed="rId5"/>
            <a:stretch>
              <a:fillRect/>
            </a:stretch>
          </p:blipFill>
          <p:spPr>
            <a:xfrm>
              <a:off x="10326088" y="448103"/>
              <a:ext cx="1796053" cy="665473"/>
            </a:xfrm>
            <a:prstGeom prst="rect">
              <a:avLst/>
            </a:prstGeom>
          </p:spPr>
        </p:pic>
        <p:sp>
          <p:nvSpPr>
            <p:cNvPr id="30" name="TextBox 29">
              <a:hlinkClick r:id="rId4" action="ppaction://hlinksldjump"/>
            </p:cNvPr>
            <p:cNvSpPr txBox="1"/>
            <p:nvPr/>
          </p:nvSpPr>
          <p:spPr>
            <a:xfrm>
              <a:off x="10306708" y="541546"/>
              <a:ext cx="1815433" cy="461665"/>
            </a:xfrm>
            <a:prstGeom prst="rect">
              <a:avLst/>
            </a:prstGeom>
            <a:noFill/>
          </p:spPr>
          <p:txBody>
            <a:bodyPr wrap="none" rtlCol="0">
              <a:spAutoFit/>
            </a:bodyPr>
            <a:lstStyle/>
            <a:p>
              <a:pPr algn="ctr"/>
              <a:r>
                <a:rPr lang="en-US" sz="1200" i="1" dirty="0">
                  <a:solidFill>
                    <a:srgbClr val="C00000"/>
                  </a:solidFill>
                  <a:effectLst>
                    <a:outerShdw blurRad="38100" dist="38100" dir="2700000" algn="tl">
                      <a:srgbClr val="000000">
                        <a:alpha val="43137"/>
                      </a:srgbClr>
                    </a:outerShdw>
                  </a:effectLst>
                  <a:latin typeface="Bernard MT Condensed" panose="02050806060905020404" pitchFamily="18" charset="0"/>
                </a:rPr>
                <a:t>I Don’t like it here anymore</a:t>
              </a:r>
            </a:p>
            <a:p>
              <a:pPr algn="ctr"/>
              <a:r>
                <a:rPr lang="en-US" sz="1200" i="1" dirty="0">
                  <a:solidFill>
                    <a:srgbClr val="C00000"/>
                  </a:solidFill>
                  <a:effectLst>
                    <a:outerShdw blurRad="38100" dist="38100" dir="2700000" algn="tl">
                      <a:srgbClr val="000000">
                        <a:alpha val="43137"/>
                      </a:srgbClr>
                    </a:outerShdw>
                  </a:effectLst>
                  <a:latin typeface="Bernard MT Condensed" panose="02050806060905020404" pitchFamily="18" charset="0"/>
                </a:rPr>
                <a:t>I want to go back</a:t>
              </a:r>
            </a:p>
          </p:txBody>
        </p:sp>
      </p:grpSp>
      <p:sp>
        <p:nvSpPr>
          <p:cNvPr id="3" name="Rectangle 2"/>
          <p:cNvSpPr/>
          <p:nvPr/>
        </p:nvSpPr>
        <p:spPr>
          <a:xfrm>
            <a:off x="7679482" y="911505"/>
            <a:ext cx="403311" cy="1171937"/>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p:cNvSpPr/>
          <p:nvPr/>
        </p:nvSpPr>
        <p:spPr>
          <a:xfrm>
            <a:off x="8226334" y="911504"/>
            <a:ext cx="403311" cy="1171937"/>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p:cNvSpPr/>
          <p:nvPr/>
        </p:nvSpPr>
        <p:spPr>
          <a:xfrm>
            <a:off x="8765092" y="904577"/>
            <a:ext cx="403311" cy="1171937"/>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p:cNvSpPr/>
          <p:nvPr/>
        </p:nvSpPr>
        <p:spPr>
          <a:xfrm>
            <a:off x="9298214" y="903218"/>
            <a:ext cx="403311" cy="1171937"/>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Frame 33"/>
          <p:cNvSpPr/>
          <p:nvPr/>
        </p:nvSpPr>
        <p:spPr>
          <a:xfrm>
            <a:off x="7628288" y="859657"/>
            <a:ext cx="509033" cy="1270374"/>
          </a:xfrm>
          <a:prstGeom prst="frame">
            <a:avLst>
              <a:gd name="adj1" fmla="val 11942"/>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8" name="Frame 37"/>
          <p:cNvSpPr/>
          <p:nvPr/>
        </p:nvSpPr>
        <p:spPr>
          <a:xfrm>
            <a:off x="8170336" y="854342"/>
            <a:ext cx="509033" cy="1270374"/>
          </a:xfrm>
          <a:prstGeom prst="frame">
            <a:avLst>
              <a:gd name="adj1" fmla="val 11942"/>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9" name="Frame 38"/>
          <p:cNvSpPr/>
          <p:nvPr/>
        </p:nvSpPr>
        <p:spPr>
          <a:xfrm>
            <a:off x="8712384" y="854342"/>
            <a:ext cx="509033" cy="1270374"/>
          </a:xfrm>
          <a:prstGeom prst="frame">
            <a:avLst>
              <a:gd name="adj1" fmla="val 11942"/>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0" name="Frame 39"/>
          <p:cNvSpPr/>
          <p:nvPr/>
        </p:nvSpPr>
        <p:spPr>
          <a:xfrm>
            <a:off x="9245354" y="854000"/>
            <a:ext cx="509033" cy="1270374"/>
          </a:xfrm>
          <a:prstGeom prst="frame">
            <a:avLst>
              <a:gd name="adj1" fmla="val 11942"/>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6" name="Rectangle: Beveled 35"/>
          <p:cNvSpPr/>
          <p:nvPr/>
        </p:nvSpPr>
        <p:spPr>
          <a:xfrm>
            <a:off x="7422540" y="2979420"/>
            <a:ext cx="2593915" cy="620786"/>
          </a:xfrm>
          <a:prstGeom prst="bevel">
            <a:avLst>
              <a:gd name="adj" fmla="val 15201"/>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p:cNvPicPr>
            <a:picLocks noChangeAspect="1"/>
          </p:cNvPicPr>
          <p:nvPr/>
        </p:nvPicPr>
        <p:blipFill>
          <a:blip r:embed="rId6"/>
          <a:stretch>
            <a:fillRect/>
          </a:stretch>
        </p:blipFill>
        <p:spPr>
          <a:xfrm>
            <a:off x="7538802" y="3101072"/>
            <a:ext cx="2347163" cy="365792"/>
          </a:xfrm>
          <a:prstGeom prst="rect">
            <a:avLst/>
          </a:prstGeom>
        </p:spPr>
      </p:pic>
      <p:sp>
        <p:nvSpPr>
          <p:cNvPr id="37" name="TextBox 36">
            <a:hlinkClick r:id="rId7" action="ppaction://hlinksldjump"/>
          </p:cNvPr>
          <p:cNvSpPr txBox="1"/>
          <p:nvPr/>
        </p:nvSpPr>
        <p:spPr>
          <a:xfrm>
            <a:off x="7549494" y="3083913"/>
            <a:ext cx="2336472" cy="400110"/>
          </a:xfrm>
          <a:prstGeom prst="rect">
            <a:avLst/>
          </a:prstGeom>
          <a:noFill/>
        </p:spPr>
        <p:txBody>
          <a:bodyPr wrap="square" rtlCol="0">
            <a:spAutoFit/>
          </a:bodyPr>
          <a:lstStyle/>
          <a:p>
            <a:r>
              <a:rPr lang="en-US" sz="2000" b="1" dirty="0">
                <a:solidFill>
                  <a:srgbClr val="27F52C"/>
                </a:solidFill>
                <a:effectLst>
                  <a:outerShdw blurRad="38100" dist="38100" dir="2700000" algn="tl">
                    <a:srgbClr val="000000">
                      <a:alpha val="43137"/>
                    </a:srgbClr>
                  </a:outerShdw>
                </a:effectLst>
                <a:latin typeface="Agency FB" panose="020B0503020202020204" pitchFamily="34" charset="0"/>
              </a:rPr>
              <a:t>PRESS HERE TO RESTART</a:t>
            </a:r>
          </a:p>
        </p:txBody>
      </p:sp>
      <p:sp>
        <p:nvSpPr>
          <p:cNvPr id="41" name="Rectangle: Beveled 40"/>
          <p:cNvSpPr/>
          <p:nvPr/>
        </p:nvSpPr>
        <p:spPr>
          <a:xfrm>
            <a:off x="2824517" y="1837780"/>
            <a:ext cx="2593915" cy="620786"/>
          </a:xfrm>
          <a:prstGeom prst="bevel">
            <a:avLst>
              <a:gd name="adj" fmla="val 15201"/>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p:cNvSpPr/>
          <p:nvPr/>
        </p:nvSpPr>
        <p:spPr>
          <a:xfrm>
            <a:off x="2952960" y="1971285"/>
            <a:ext cx="2337027" cy="352817"/>
          </a:xfrm>
          <a:prstGeom prst="rect">
            <a:avLst/>
          </a:prstGeom>
          <a:solidFill>
            <a:schemeClr val="tx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TextBox 45"/>
          <p:cNvSpPr txBox="1"/>
          <p:nvPr/>
        </p:nvSpPr>
        <p:spPr>
          <a:xfrm>
            <a:off x="3014943" y="1970164"/>
            <a:ext cx="2848505" cy="369332"/>
          </a:xfrm>
          <a:prstGeom prst="rect">
            <a:avLst/>
          </a:prstGeom>
          <a:noFill/>
        </p:spPr>
        <p:txBody>
          <a:bodyPr wrap="square" rtlCol="0">
            <a:spAutoFit/>
          </a:bodyPr>
          <a:lstStyle/>
          <a:p>
            <a:r>
              <a:rPr lang="en-US" b="1" dirty="0">
                <a:solidFill>
                  <a:srgbClr val="27F52C"/>
                </a:solidFill>
                <a:effectLst>
                  <a:outerShdw blurRad="38100" dist="38100" dir="2700000" algn="tl">
                    <a:srgbClr val="000000">
                      <a:alpha val="43137"/>
                    </a:srgbClr>
                  </a:outerShdw>
                </a:effectLst>
                <a:latin typeface="Agency FB" panose="020B0503020202020204" pitchFamily="34" charset="0"/>
              </a:rPr>
              <a:t>DOOR STATUSE.... LOCKED</a:t>
            </a:r>
          </a:p>
        </p:txBody>
      </p:sp>
      <p:sp>
        <p:nvSpPr>
          <p:cNvPr id="10" name="Oval 9"/>
          <p:cNvSpPr/>
          <p:nvPr/>
        </p:nvSpPr>
        <p:spPr>
          <a:xfrm>
            <a:off x="7724379" y="1339139"/>
            <a:ext cx="315971" cy="296091"/>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Oval 47"/>
          <p:cNvSpPr/>
          <p:nvPr/>
        </p:nvSpPr>
        <p:spPr>
          <a:xfrm>
            <a:off x="8268662" y="1343490"/>
            <a:ext cx="315971" cy="296091"/>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9" name="Picture 48">
            <a:hlinkClick r:id="rId8" action="ppaction://hlinksldjump"/>
          </p:cNvPr>
          <p:cNvPicPr>
            <a:picLocks noChangeAspect="1"/>
          </p:cNvPicPr>
          <p:nvPr/>
        </p:nvPicPr>
        <p:blipFill>
          <a:blip r:embed="rId9"/>
          <a:stretch>
            <a:fillRect/>
          </a:stretch>
        </p:blipFill>
        <p:spPr>
          <a:xfrm>
            <a:off x="7426666" y="2227764"/>
            <a:ext cx="2603218" cy="634039"/>
          </a:xfrm>
          <a:prstGeom prst="rect">
            <a:avLst/>
          </a:prstGeom>
        </p:spPr>
      </p:pic>
    </p:spTree>
    <p:extLst>
      <p:ext uri="{BB962C8B-B14F-4D97-AF65-F5344CB8AC3E}">
        <p14:creationId xmlns:p14="http://schemas.microsoft.com/office/powerpoint/2010/main" val="6095875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
            <a:ext cx="12192000" cy="6857999"/>
          </a:xfrm>
          <a:prstGeom prst="rect">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Beveled 3"/>
          <p:cNvSpPr/>
          <p:nvPr/>
        </p:nvSpPr>
        <p:spPr>
          <a:xfrm>
            <a:off x="153902" y="144324"/>
            <a:ext cx="10363200" cy="3916244"/>
          </a:xfrm>
          <a:prstGeom prst="bevel">
            <a:avLst>
              <a:gd name="adj" fmla="val 4717"/>
            </a:avLst>
          </a:prstGeom>
          <a:blipFill>
            <a:blip r:embed="rId2"/>
            <a:tile tx="0" ty="0" sx="100000" sy="100000" flip="none" algn="tl"/>
          </a:bli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Beveled 4">
            <a:hlinkClick r:id="rId3" action="ppaction://hlinksldjump"/>
          </p:cNvPr>
          <p:cNvSpPr/>
          <p:nvPr/>
        </p:nvSpPr>
        <p:spPr>
          <a:xfrm>
            <a:off x="641403" y="612434"/>
            <a:ext cx="1258959" cy="882410"/>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a:solidFill>
                  <a:srgbClr val="FF0000"/>
                </a:solidFill>
                <a:effectLst>
                  <a:outerShdw blurRad="38100" dist="38100" dir="2700000" algn="tl">
                    <a:srgbClr val="000000">
                      <a:alpha val="43137"/>
                    </a:srgbClr>
                  </a:outerShdw>
                </a:effectLst>
                <a:latin typeface="Impact" panose="020B0806030902050204" pitchFamily="34" charset="0"/>
              </a:rPr>
              <a:t>1</a:t>
            </a:r>
          </a:p>
        </p:txBody>
      </p:sp>
      <p:sp>
        <p:nvSpPr>
          <p:cNvPr id="6" name="Frame 5"/>
          <p:cNvSpPr/>
          <p:nvPr/>
        </p:nvSpPr>
        <p:spPr>
          <a:xfrm>
            <a:off x="441434" y="420414"/>
            <a:ext cx="9785131" cy="3352800"/>
          </a:xfrm>
          <a:prstGeom prst="frame">
            <a:avLst>
              <a:gd name="adj1" fmla="val 4036"/>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7" name="Rectangle: Beveled 16">
            <a:hlinkClick r:id="rId3" action="ppaction://hlinksldjump"/>
          </p:cNvPr>
          <p:cNvSpPr/>
          <p:nvPr/>
        </p:nvSpPr>
        <p:spPr>
          <a:xfrm>
            <a:off x="1994450" y="612434"/>
            <a:ext cx="1258959" cy="882410"/>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a:solidFill>
                  <a:srgbClr val="FF0000"/>
                </a:solidFill>
                <a:effectLst>
                  <a:outerShdw blurRad="38100" dist="38100" dir="2700000" algn="tl">
                    <a:srgbClr val="000000">
                      <a:alpha val="43137"/>
                    </a:srgbClr>
                  </a:outerShdw>
                </a:effectLst>
                <a:latin typeface="Impact" panose="020B0806030902050204" pitchFamily="34" charset="0"/>
              </a:rPr>
              <a:t>2</a:t>
            </a:r>
          </a:p>
        </p:txBody>
      </p:sp>
      <p:sp>
        <p:nvSpPr>
          <p:cNvPr id="18" name="Rectangle: Beveled 17">
            <a:hlinkClick r:id="rId3" action="ppaction://hlinksldjump"/>
          </p:cNvPr>
          <p:cNvSpPr/>
          <p:nvPr/>
        </p:nvSpPr>
        <p:spPr>
          <a:xfrm>
            <a:off x="3347497" y="612434"/>
            <a:ext cx="1258959" cy="882410"/>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a:solidFill>
                  <a:srgbClr val="FF0000"/>
                </a:solidFill>
                <a:effectLst>
                  <a:outerShdw blurRad="38100" dist="38100" dir="2700000" algn="tl">
                    <a:srgbClr val="000000">
                      <a:alpha val="43137"/>
                    </a:srgbClr>
                  </a:outerShdw>
                </a:effectLst>
                <a:latin typeface="Impact" panose="020B0806030902050204" pitchFamily="34" charset="0"/>
              </a:rPr>
              <a:t>3</a:t>
            </a:r>
          </a:p>
        </p:txBody>
      </p:sp>
      <p:sp>
        <p:nvSpPr>
          <p:cNvPr id="19" name="Rectangle: Beveled 18">
            <a:hlinkClick r:id="rId3" action="ppaction://hlinksldjump"/>
          </p:cNvPr>
          <p:cNvSpPr/>
          <p:nvPr/>
        </p:nvSpPr>
        <p:spPr>
          <a:xfrm>
            <a:off x="4704519" y="612434"/>
            <a:ext cx="1258959" cy="882410"/>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a:solidFill>
                  <a:srgbClr val="FF0000"/>
                </a:solidFill>
                <a:effectLst>
                  <a:outerShdw blurRad="38100" dist="38100" dir="2700000" algn="tl">
                    <a:srgbClr val="000000">
                      <a:alpha val="43137"/>
                    </a:srgbClr>
                  </a:outerShdw>
                </a:effectLst>
                <a:latin typeface="Impact" panose="020B0806030902050204" pitchFamily="34" charset="0"/>
              </a:rPr>
              <a:t>4</a:t>
            </a:r>
          </a:p>
        </p:txBody>
      </p:sp>
      <p:sp>
        <p:nvSpPr>
          <p:cNvPr id="20" name="Rectangle: Beveled 19">
            <a:hlinkClick r:id="rId3" action="ppaction://hlinksldjump"/>
          </p:cNvPr>
          <p:cNvSpPr/>
          <p:nvPr/>
        </p:nvSpPr>
        <p:spPr>
          <a:xfrm>
            <a:off x="6061541" y="612434"/>
            <a:ext cx="1258959" cy="882410"/>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a:solidFill>
                  <a:srgbClr val="FF0000"/>
                </a:solidFill>
                <a:effectLst>
                  <a:outerShdw blurRad="38100" dist="38100" dir="2700000" algn="tl">
                    <a:srgbClr val="000000">
                      <a:alpha val="43137"/>
                    </a:srgbClr>
                  </a:outerShdw>
                </a:effectLst>
                <a:latin typeface="Impact" panose="020B0806030902050204" pitchFamily="34" charset="0"/>
              </a:rPr>
              <a:t>5</a:t>
            </a:r>
          </a:p>
        </p:txBody>
      </p:sp>
      <p:sp>
        <p:nvSpPr>
          <p:cNvPr id="21" name="Rectangle: Beveled 20">
            <a:hlinkClick r:id="rId3" action="ppaction://hlinksldjump"/>
          </p:cNvPr>
          <p:cNvSpPr/>
          <p:nvPr/>
        </p:nvSpPr>
        <p:spPr>
          <a:xfrm>
            <a:off x="641402" y="2696692"/>
            <a:ext cx="1258959" cy="882410"/>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a:solidFill>
                  <a:srgbClr val="FF0000"/>
                </a:solidFill>
                <a:effectLst>
                  <a:outerShdw blurRad="38100" dist="38100" dir="2700000" algn="tl">
                    <a:srgbClr val="000000">
                      <a:alpha val="43137"/>
                    </a:srgbClr>
                  </a:outerShdw>
                </a:effectLst>
                <a:latin typeface="Impact" panose="020B0806030902050204" pitchFamily="34" charset="0"/>
              </a:rPr>
              <a:t>6</a:t>
            </a:r>
          </a:p>
        </p:txBody>
      </p:sp>
      <p:sp>
        <p:nvSpPr>
          <p:cNvPr id="22" name="Rectangle: Beveled 21">
            <a:hlinkClick r:id="rId3" action="ppaction://hlinksldjump"/>
          </p:cNvPr>
          <p:cNvSpPr/>
          <p:nvPr/>
        </p:nvSpPr>
        <p:spPr>
          <a:xfrm>
            <a:off x="1994450" y="2696692"/>
            <a:ext cx="1258959" cy="882410"/>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a:solidFill>
                  <a:srgbClr val="FF0000"/>
                </a:solidFill>
                <a:effectLst>
                  <a:outerShdw blurRad="38100" dist="38100" dir="2700000" algn="tl">
                    <a:srgbClr val="000000">
                      <a:alpha val="43137"/>
                    </a:srgbClr>
                  </a:outerShdw>
                </a:effectLst>
                <a:latin typeface="Impact" panose="020B0806030902050204" pitchFamily="34" charset="0"/>
              </a:rPr>
              <a:t>7</a:t>
            </a:r>
          </a:p>
        </p:txBody>
      </p:sp>
      <p:sp>
        <p:nvSpPr>
          <p:cNvPr id="23" name="Rectangle: Beveled 22">
            <a:hlinkClick r:id="rId3" action="ppaction://hlinksldjump"/>
          </p:cNvPr>
          <p:cNvSpPr/>
          <p:nvPr/>
        </p:nvSpPr>
        <p:spPr>
          <a:xfrm>
            <a:off x="3347496" y="2696692"/>
            <a:ext cx="1258959" cy="882410"/>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a:solidFill>
                  <a:srgbClr val="FF0000"/>
                </a:solidFill>
                <a:effectLst>
                  <a:outerShdw blurRad="38100" dist="38100" dir="2700000" algn="tl">
                    <a:srgbClr val="000000">
                      <a:alpha val="43137"/>
                    </a:srgbClr>
                  </a:outerShdw>
                </a:effectLst>
                <a:latin typeface="Impact" panose="020B0806030902050204" pitchFamily="34" charset="0"/>
              </a:rPr>
              <a:t>8</a:t>
            </a:r>
          </a:p>
        </p:txBody>
      </p:sp>
      <p:sp>
        <p:nvSpPr>
          <p:cNvPr id="24" name="Rectangle: Beveled 23">
            <a:hlinkClick r:id="rId3" action="ppaction://hlinksldjump"/>
          </p:cNvPr>
          <p:cNvSpPr/>
          <p:nvPr/>
        </p:nvSpPr>
        <p:spPr>
          <a:xfrm>
            <a:off x="4700542" y="2686424"/>
            <a:ext cx="1258959" cy="882410"/>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a:solidFill>
                  <a:srgbClr val="FF0000"/>
                </a:solidFill>
                <a:effectLst>
                  <a:outerShdw blurRad="38100" dist="38100" dir="2700000" algn="tl">
                    <a:srgbClr val="000000">
                      <a:alpha val="43137"/>
                    </a:srgbClr>
                  </a:outerShdw>
                </a:effectLst>
                <a:latin typeface="Impact" panose="020B0806030902050204" pitchFamily="34" charset="0"/>
              </a:rPr>
              <a:t>9</a:t>
            </a:r>
          </a:p>
        </p:txBody>
      </p:sp>
      <p:sp>
        <p:nvSpPr>
          <p:cNvPr id="25" name="Rectangle: Beveled 24">
            <a:hlinkClick r:id="rId3" action="ppaction://hlinksldjump"/>
          </p:cNvPr>
          <p:cNvSpPr/>
          <p:nvPr/>
        </p:nvSpPr>
        <p:spPr>
          <a:xfrm>
            <a:off x="6061541" y="2686424"/>
            <a:ext cx="1258959" cy="882410"/>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a:solidFill>
                  <a:srgbClr val="FF0000"/>
                </a:solidFill>
                <a:effectLst>
                  <a:outerShdw blurRad="38100" dist="38100" dir="2700000" algn="tl">
                    <a:srgbClr val="000000">
                      <a:alpha val="43137"/>
                    </a:srgbClr>
                  </a:outerShdw>
                </a:effectLst>
                <a:latin typeface="Impact" panose="020B0806030902050204" pitchFamily="34" charset="0"/>
              </a:rPr>
              <a:t>0</a:t>
            </a:r>
          </a:p>
        </p:txBody>
      </p:sp>
      <p:grpSp>
        <p:nvGrpSpPr>
          <p:cNvPr id="28" name="Group 27"/>
          <p:cNvGrpSpPr/>
          <p:nvPr/>
        </p:nvGrpSpPr>
        <p:grpSpPr>
          <a:xfrm>
            <a:off x="1437664" y="5189907"/>
            <a:ext cx="1909832" cy="665473"/>
            <a:chOff x="10306708" y="448103"/>
            <a:chExt cx="1815433" cy="665473"/>
          </a:xfrm>
        </p:grpSpPr>
        <p:pic>
          <p:nvPicPr>
            <p:cNvPr id="29" name="Picture 28">
              <a:hlinkClick r:id="rId4" action="ppaction://hlinksldjump"/>
            </p:cNvPr>
            <p:cNvPicPr>
              <a:picLocks noChangeAspect="1"/>
            </p:cNvPicPr>
            <p:nvPr/>
          </p:nvPicPr>
          <p:blipFill>
            <a:blip r:embed="rId5"/>
            <a:stretch>
              <a:fillRect/>
            </a:stretch>
          </p:blipFill>
          <p:spPr>
            <a:xfrm>
              <a:off x="10326088" y="448103"/>
              <a:ext cx="1796053" cy="665473"/>
            </a:xfrm>
            <a:prstGeom prst="rect">
              <a:avLst/>
            </a:prstGeom>
          </p:spPr>
        </p:pic>
        <p:sp>
          <p:nvSpPr>
            <p:cNvPr id="30" name="TextBox 29">
              <a:hlinkClick r:id="rId4" action="ppaction://hlinksldjump"/>
            </p:cNvPr>
            <p:cNvSpPr txBox="1"/>
            <p:nvPr/>
          </p:nvSpPr>
          <p:spPr>
            <a:xfrm>
              <a:off x="10306708" y="541546"/>
              <a:ext cx="1815433" cy="461665"/>
            </a:xfrm>
            <a:prstGeom prst="rect">
              <a:avLst/>
            </a:prstGeom>
            <a:noFill/>
          </p:spPr>
          <p:txBody>
            <a:bodyPr wrap="none" rtlCol="0">
              <a:spAutoFit/>
            </a:bodyPr>
            <a:lstStyle/>
            <a:p>
              <a:pPr algn="ctr"/>
              <a:r>
                <a:rPr lang="en-US" sz="1200" i="1" dirty="0">
                  <a:solidFill>
                    <a:srgbClr val="C00000"/>
                  </a:solidFill>
                  <a:effectLst>
                    <a:outerShdw blurRad="38100" dist="38100" dir="2700000" algn="tl">
                      <a:srgbClr val="000000">
                        <a:alpha val="43137"/>
                      </a:srgbClr>
                    </a:outerShdw>
                  </a:effectLst>
                  <a:latin typeface="Bernard MT Condensed" panose="02050806060905020404" pitchFamily="18" charset="0"/>
                </a:rPr>
                <a:t>I Don’t like it here anymore</a:t>
              </a:r>
            </a:p>
            <a:p>
              <a:pPr algn="ctr"/>
              <a:r>
                <a:rPr lang="en-US" sz="1200" i="1" dirty="0">
                  <a:solidFill>
                    <a:srgbClr val="C00000"/>
                  </a:solidFill>
                  <a:effectLst>
                    <a:outerShdw blurRad="38100" dist="38100" dir="2700000" algn="tl">
                      <a:srgbClr val="000000">
                        <a:alpha val="43137"/>
                      </a:srgbClr>
                    </a:outerShdw>
                  </a:effectLst>
                  <a:latin typeface="Bernard MT Condensed" panose="02050806060905020404" pitchFamily="18" charset="0"/>
                </a:rPr>
                <a:t>I want to go back</a:t>
              </a:r>
            </a:p>
          </p:txBody>
        </p:sp>
      </p:grpSp>
      <p:sp>
        <p:nvSpPr>
          <p:cNvPr id="3" name="Rectangle 2"/>
          <p:cNvSpPr/>
          <p:nvPr/>
        </p:nvSpPr>
        <p:spPr>
          <a:xfrm>
            <a:off x="7679482" y="911505"/>
            <a:ext cx="403311" cy="1171937"/>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p:cNvSpPr/>
          <p:nvPr/>
        </p:nvSpPr>
        <p:spPr>
          <a:xfrm>
            <a:off x="8226334" y="911504"/>
            <a:ext cx="403311" cy="1171937"/>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p:cNvSpPr/>
          <p:nvPr/>
        </p:nvSpPr>
        <p:spPr>
          <a:xfrm>
            <a:off x="8765092" y="904577"/>
            <a:ext cx="403311" cy="1171937"/>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p:cNvSpPr/>
          <p:nvPr/>
        </p:nvSpPr>
        <p:spPr>
          <a:xfrm>
            <a:off x="9298214" y="903218"/>
            <a:ext cx="403311" cy="1171937"/>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Frame 33"/>
          <p:cNvSpPr/>
          <p:nvPr/>
        </p:nvSpPr>
        <p:spPr>
          <a:xfrm>
            <a:off x="7628288" y="859657"/>
            <a:ext cx="509033" cy="1270374"/>
          </a:xfrm>
          <a:prstGeom prst="frame">
            <a:avLst>
              <a:gd name="adj1" fmla="val 11942"/>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8" name="Frame 37"/>
          <p:cNvSpPr/>
          <p:nvPr/>
        </p:nvSpPr>
        <p:spPr>
          <a:xfrm>
            <a:off x="8170336" y="854342"/>
            <a:ext cx="509033" cy="1270374"/>
          </a:xfrm>
          <a:prstGeom prst="frame">
            <a:avLst>
              <a:gd name="adj1" fmla="val 11942"/>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9" name="Frame 38"/>
          <p:cNvSpPr/>
          <p:nvPr/>
        </p:nvSpPr>
        <p:spPr>
          <a:xfrm>
            <a:off x="8712384" y="854342"/>
            <a:ext cx="509033" cy="1270374"/>
          </a:xfrm>
          <a:prstGeom prst="frame">
            <a:avLst>
              <a:gd name="adj1" fmla="val 11942"/>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0" name="Frame 39"/>
          <p:cNvSpPr/>
          <p:nvPr/>
        </p:nvSpPr>
        <p:spPr>
          <a:xfrm>
            <a:off x="9245354" y="854000"/>
            <a:ext cx="509033" cy="1270374"/>
          </a:xfrm>
          <a:prstGeom prst="frame">
            <a:avLst>
              <a:gd name="adj1" fmla="val 11942"/>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6" name="Rectangle: Beveled 35"/>
          <p:cNvSpPr/>
          <p:nvPr/>
        </p:nvSpPr>
        <p:spPr>
          <a:xfrm>
            <a:off x="7422540" y="2979420"/>
            <a:ext cx="2593915" cy="620786"/>
          </a:xfrm>
          <a:prstGeom prst="bevel">
            <a:avLst>
              <a:gd name="adj" fmla="val 15201"/>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p:cNvPicPr>
            <a:picLocks noChangeAspect="1"/>
          </p:cNvPicPr>
          <p:nvPr/>
        </p:nvPicPr>
        <p:blipFill>
          <a:blip r:embed="rId6"/>
          <a:stretch>
            <a:fillRect/>
          </a:stretch>
        </p:blipFill>
        <p:spPr>
          <a:xfrm>
            <a:off x="7538802" y="3101072"/>
            <a:ext cx="2347163" cy="365792"/>
          </a:xfrm>
          <a:prstGeom prst="rect">
            <a:avLst/>
          </a:prstGeom>
        </p:spPr>
      </p:pic>
      <p:sp>
        <p:nvSpPr>
          <p:cNvPr id="37" name="TextBox 36">
            <a:hlinkClick r:id="rId7" action="ppaction://hlinksldjump"/>
          </p:cNvPr>
          <p:cNvSpPr txBox="1"/>
          <p:nvPr/>
        </p:nvSpPr>
        <p:spPr>
          <a:xfrm>
            <a:off x="7549494" y="3083913"/>
            <a:ext cx="2336472" cy="400110"/>
          </a:xfrm>
          <a:prstGeom prst="rect">
            <a:avLst/>
          </a:prstGeom>
          <a:noFill/>
        </p:spPr>
        <p:txBody>
          <a:bodyPr wrap="square" rtlCol="0">
            <a:spAutoFit/>
          </a:bodyPr>
          <a:lstStyle/>
          <a:p>
            <a:r>
              <a:rPr lang="en-US" sz="2000" b="1" dirty="0">
                <a:solidFill>
                  <a:srgbClr val="27F52C"/>
                </a:solidFill>
                <a:effectLst>
                  <a:outerShdw blurRad="38100" dist="38100" dir="2700000" algn="tl">
                    <a:srgbClr val="000000">
                      <a:alpha val="43137"/>
                    </a:srgbClr>
                  </a:outerShdw>
                </a:effectLst>
                <a:latin typeface="Agency FB" panose="020B0503020202020204" pitchFamily="34" charset="0"/>
              </a:rPr>
              <a:t>PRESS HERE TO RESTART</a:t>
            </a:r>
          </a:p>
        </p:txBody>
      </p:sp>
      <p:sp>
        <p:nvSpPr>
          <p:cNvPr id="41" name="Rectangle: Beveled 40"/>
          <p:cNvSpPr/>
          <p:nvPr/>
        </p:nvSpPr>
        <p:spPr>
          <a:xfrm>
            <a:off x="2824517" y="1837780"/>
            <a:ext cx="2593915" cy="620786"/>
          </a:xfrm>
          <a:prstGeom prst="bevel">
            <a:avLst>
              <a:gd name="adj" fmla="val 15201"/>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p:cNvSpPr/>
          <p:nvPr/>
        </p:nvSpPr>
        <p:spPr>
          <a:xfrm>
            <a:off x="2952960" y="1971285"/>
            <a:ext cx="2337027" cy="352817"/>
          </a:xfrm>
          <a:prstGeom prst="rect">
            <a:avLst/>
          </a:prstGeom>
          <a:solidFill>
            <a:schemeClr val="tx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TextBox 45"/>
          <p:cNvSpPr txBox="1"/>
          <p:nvPr/>
        </p:nvSpPr>
        <p:spPr>
          <a:xfrm>
            <a:off x="3014943" y="1970164"/>
            <a:ext cx="2848505" cy="369332"/>
          </a:xfrm>
          <a:prstGeom prst="rect">
            <a:avLst/>
          </a:prstGeom>
          <a:noFill/>
        </p:spPr>
        <p:txBody>
          <a:bodyPr wrap="square" rtlCol="0">
            <a:spAutoFit/>
          </a:bodyPr>
          <a:lstStyle/>
          <a:p>
            <a:r>
              <a:rPr lang="en-US" b="1" dirty="0">
                <a:solidFill>
                  <a:srgbClr val="27F52C"/>
                </a:solidFill>
                <a:effectLst>
                  <a:outerShdw blurRad="38100" dist="38100" dir="2700000" algn="tl">
                    <a:srgbClr val="000000">
                      <a:alpha val="43137"/>
                    </a:srgbClr>
                  </a:outerShdw>
                </a:effectLst>
                <a:latin typeface="Agency FB" panose="020B0503020202020204" pitchFamily="34" charset="0"/>
              </a:rPr>
              <a:t>DOOR STATUSE.... LOCKED</a:t>
            </a:r>
          </a:p>
        </p:txBody>
      </p:sp>
      <p:sp>
        <p:nvSpPr>
          <p:cNvPr id="10" name="Oval 9"/>
          <p:cNvSpPr/>
          <p:nvPr/>
        </p:nvSpPr>
        <p:spPr>
          <a:xfrm>
            <a:off x="7724379" y="1339139"/>
            <a:ext cx="315971" cy="296091"/>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Oval 47"/>
          <p:cNvSpPr/>
          <p:nvPr/>
        </p:nvSpPr>
        <p:spPr>
          <a:xfrm>
            <a:off x="8268662" y="1343490"/>
            <a:ext cx="315971" cy="296091"/>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p:cNvSpPr/>
          <p:nvPr/>
        </p:nvSpPr>
        <p:spPr>
          <a:xfrm>
            <a:off x="8804376" y="1339138"/>
            <a:ext cx="315971" cy="296091"/>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9" name="Picture 48">
            <a:hlinkClick r:id="rId8" action="ppaction://hlinksldjump"/>
          </p:cNvPr>
          <p:cNvPicPr>
            <a:picLocks noChangeAspect="1"/>
          </p:cNvPicPr>
          <p:nvPr/>
        </p:nvPicPr>
        <p:blipFill>
          <a:blip r:embed="rId9"/>
          <a:stretch>
            <a:fillRect/>
          </a:stretch>
        </p:blipFill>
        <p:spPr>
          <a:xfrm>
            <a:off x="7426666" y="2227764"/>
            <a:ext cx="2603218" cy="634039"/>
          </a:xfrm>
          <a:prstGeom prst="rect">
            <a:avLst/>
          </a:prstGeom>
        </p:spPr>
      </p:pic>
    </p:spTree>
    <p:extLst>
      <p:ext uri="{BB962C8B-B14F-4D97-AF65-F5344CB8AC3E}">
        <p14:creationId xmlns:p14="http://schemas.microsoft.com/office/powerpoint/2010/main" val="357950902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
            <a:ext cx="12192000" cy="6857999"/>
          </a:xfrm>
          <a:prstGeom prst="rect">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Beveled 3"/>
          <p:cNvSpPr/>
          <p:nvPr/>
        </p:nvSpPr>
        <p:spPr>
          <a:xfrm>
            <a:off x="153902" y="144324"/>
            <a:ext cx="10363200" cy="3916244"/>
          </a:xfrm>
          <a:prstGeom prst="bevel">
            <a:avLst>
              <a:gd name="adj" fmla="val 4717"/>
            </a:avLst>
          </a:prstGeom>
          <a:blipFill>
            <a:blip r:embed="rId2"/>
            <a:tile tx="0" ty="0" sx="100000" sy="100000" flip="none" algn="tl"/>
          </a:bli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Beveled 4"/>
          <p:cNvSpPr/>
          <p:nvPr/>
        </p:nvSpPr>
        <p:spPr>
          <a:xfrm>
            <a:off x="641403" y="612434"/>
            <a:ext cx="1258959" cy="882410"/>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a:solidFill>
                  <a:srgbClr val="FF0000"/>
                </a:solidFill>
                <a:effectLst>
                  <a:outerShdw blurRad="38100" dist="38100" dir="2700000" algn="tl">
                    <a:srgbClr val="000000">
                      <a:alpha val="43137"/>
                    </a:srgbClr>
                  </a:outerShdw>
                </a:effectLst>
                <a:latin typeface="Impact" panose="020B0806030902050204" pitchFamily="34" charset="0"/>
              </a:rPr>
              <a:t>1</a:t>
            </a:r>
          </a:p>
        </p:txBody>
      </p:sp>
      <p:sp>
        <p:nvSpPr>
          <p:cNvPr id="6" name="Frame 5"/>
          <p:cNvSpPr/>
          <p:nvPr/>
        </p:nvSpPr>
        <p:spPr>
          <a:xfrm>
            <a:off x="441434" y="420414"/>
            <a:ext cx="9785131" cy="3352800"/>
          </a:xfrm>
          <a:prstGeom prst="frame">
            <a:avLst>
              <a:gd name="adj1" fmla="val 4036"/>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7" name="Rectangle: Beveled 16"/>
          <p:cNvSpPr/>
          <p:nvPr/>
        </p:nvSpPr>
        <p:spPr>
          <a:xfrm>
            <a:off x="1994450" y="612434"/>
            <a:ext cx="1258959" cy="882410"/>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a:solidFill>
                  <a:srgbClr val="FF0000"/>
                </a:solidFill>
                <a:effectLst>
                  <a:outerShdw blurRad="38100" dist="38100" dir="2700000" algn="tl">
                    <a:srgbClr val="000000">
                      <a:alpha val="43137"/>
                    </a:srgbClr>
                  </a:outerShdw>
                </a:effectLst>
                <a:latin typeface="Impact" panose="020B0806030902050204" pitchFamily="34" charset="0"/>
              </a:rPr>
              <a:t>2</a:t>
            </a:r>
          </a:p>
        </p:txBody>
      </p:sp>
      <p:sp>
        <p:nvSpPr>
          <p:cNvPr id="18" name="Rectangle: Beveled 17"/>
          <p:cNvSpPr/>
          <p:nvPr/>
        </p:nvSpPr>
        <p:spPr>
          <a:xfrm>
            <a:off x="3347497" y="612434"/>
            <a:ext cx="1258959" cy="882410"/>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a:solidFill>
                  <a:srgbClr val="FF0000"/>
                </a:solidFill>
                <a:effectLst>
                  <a:outerShdw blurRad="38100" dist="38100" dir="2700000" algn="tl">
                    <a:srgbClr val="000000">
                      <a:alpha val="43137"/>
                    </a:srgbClr>
                  </a:outerShdw>
                </a:effectLst>
                <a:latin typeface="Impact" panose="020B0806030902050204" pitchFamily="34" charset="0"/>
              </a:rPr>
              <a:t>3</a:t>
            </a:r>
          </a:p>
        </p:txBody>
      </p:sp>
      <p:sp>
        <p:nvSpPr>
          <p:cNvPr id="19" name="Rectangle: Beveled 18"/>
          <p:cNvSpPr/>
          <p:nvPr/>
        </p:nvSpPr>
        <p:spPr>
          <a:xfrm>
            <a:off x="4704519" y="612434"/>
            <a:ext cx="1258959" cy="882410"/>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a:solidFill>
                  <a:srgbClr val="FF0000"/>
                </a:solidFill>
                <a:effectLst>
                  <a:outerShdw blurRad="38100" dist="38100" dir="2700000" algn="tl">
                    <a:srgbClr val="000000">
                      <a:alpha val="43137"/>
                    </a:srgbClr>
                  </a:outerShdw>
                </a:effectLst>
                <a:latin typeface="Impact" panose="020B0806030902050204" pitchFamily="34" charset="0"/>
              </a:rPr>
              <a:t>4</a:t>
            </a:r>
          </a:p>
        </p:txBody>
      </p:sp>
      <p:sp>
        <p:nvSpPr>
          <p:cNvPr id="20" name="Rectangle: Beveled 19"/>
          <p:cNvSpPr/>
          <p:nvPr/>
        </p:nvSpPr>
        <p:spPr>
          <a:xfrm>
            <a:off x="6061541" y="612434"/>
            <a:ext cx="1258959" cy="882410"/>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a:solidFill>
                  <a:srgbClr val="FF0000"/>
                </a:solidFill>
                <a:effectLst>
                  <a:outerShdw blurRad="38100" dist="38100" dir="2700000" algn="tl">
                    <a:srgbClr val="000000">
                      <a:alpha val="43137"/>
                    </a:srgbClr>
                  </a:outerShdw>
                </a:effectLst>
                <a:latin typeface="Impact" panose="020B0806030902050204" pitchFamily="34" charset="0"/>
              </a:rPr>
              <a:t>5</a:t>
            </a:r>
          </a:p>
        </p:txBody>
      </p:sp>
      <p:sp>
        <p:nvSpPr>
          <p:cNvPr id="21" name="Rectangle: Beveled 20"/>
          <p:cNvSpPr/>
          <p:nvPr/>
        </p:nvSpPr>
        <p:spPr>
          <a:xfrm>
            <a:off x="641402" y="2696692"/>
            <a:ext cx="1258959" cy="882410"/>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a:solidFill>
                  <a:srgbClr val="FF0000"/>
                </a:solidFill>
                <a:effectLst>
                  <a:outerShdw blurRad="38100" dist="38100" dir="2700000" algn="tl">
                    <a:srgbClr val="000000">
                      <a:alpha val="43137"/>
                    </a:srgbClr>
                  </a:outerShdw>
                </a:effectLst>
                <a:latin typeface="Impact" panose="020B0806030902050204" pitchFamily="34" charset="0"/>
              </a:rPr>
              <a:t>6</a:t>
            </a:r>
          </a:p>
        </p:txBody>
      </p:sp>
      <p:sp>
        <p:nvSpPr>
          <p:cNvPr id="22" name="Rectangle: Beveled 21"/>
          <p:cNvSpPr/>
          <p:nvPr/>
        </p:nvSpPr>
        <p:spPr>
          <a:xfrm>
            <a:off x="1994450" y="2696692"/>
            <a:ext cx="1258959" cy="882410"/>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a:solidFill>
                  <a:srgbClr val="FF0000"/>
                </a:solidFill>
                <a:effectLst>
                  <a:outerShdw blurRad="38100" dist="38100" dir="2700000" algn="tl">
                    <a:srgbClr val="000000">
                      <a:alpha val="43137"/>
                    </a:srgbClr>
                  </a:outerShdw>
                </a:effectLst>
                <a:latin typeface="Impact" panose="020B0806030902050204" pitchFamily="34" charset="0"/>
              </a:rPr>
              <a:t>7</a:t>
            </a:r>
          </a:p>
        </p:txBody>
      </p:sp>
      <p:sp>
        <p:nvSpPr>
          <p:cNvPr id="23" name="Rectangle: Beveled 22"/>
          <p:cNvSpPr/>
          <p:nvPr/>
        </p:nvSpPr>
        <p:spPr>
          <a:xfrm>
            <a:off x="3347496" y="2696692"/>
            <a:ext cx="1258959" cy="882410"/>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a:solidFill>
                  <a:srgbClr val="FF0000"/>
                </a:solidFill>
                <a:effectLst>
                  <a:outerShdw blurRad="38100" dist="38100" dir="2700000" algn="tl">
                    <a:srgbClr val="000000">
                      <a:alpha val="43137"/>
                    </a:srgbClr>
                  </a:outerShdw>
                </a:effectLst>
                <a:latin typeface="Impact" panose="020B0806030902050204" pitchFamily="34" charset="0"/>
              </a:rPr>
              <a:t>8</a:t>
            </a:r>
          </a:p>
        </p:txBody>
      </p:sp>
      <p:sp>
        <p:nvSpPr>
          <p:cNvPr id="24" name="Rectangle: Beveled 23"/>
          <p:cNvSpPr/>
          <p:nvPr/>
        </p:nvSpPr>
        <p:spPr>
          <a:xfrm>
            <a:off x="4700542" y="2686424"/>
            <a:ext cx="1258959" cy="882410"/>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a:solidFill>
                  <a:srgbClr val="FF0000"/>
                </a:solidFill>
                <a:effectLst>
                  <a:outerShdw blurRad="38100" dist="38100" dir="2700000" algn="tl">
                    <a:srgbClr val="000000">
                      <a:alpha val="43137"/>
                    </a:srgbClr>
                  </a:outerShdw>
                </a:effectLst>
                <a:latin typeface="Impact" panose="020B0806030902050204" pitchFamily="34" charset="0"/>
              </a:rPr>
              <a:t>9</a:t>
            </a:r>
          </a:p>
        </p:txBody>
      </p:sp>
      <p:sp>
        <p:nvSpPr>
          <p:cNvPr id="25" name="Rectangle: Beveled 24"/>
          <p:cNvSpPr/>
          <p:nvPr/>
        </p:nvSpPr>
        <p:spPr>
          <a:xfrm>
            <a:off x="6061541" y="2686424"/>
            <a:ext cx="1258959" cy="882410"/>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a:solidFill>
                  <a:srgbClr val="FF0000"/>
                </a:solidFill>
                <a:effectLst>
                  <a:outerShdw blurRad="38100" dist="38100" dir="2700000" algn="tl">
                    <a:srgbClr val="000000">
                      <a:alpha val="43137"/>
                    </a:srgbClr>
                  </a:outerShdw>
                </a:effectLst>
                <a:latin typeface="Impact" panose="020B0806030902050204" pitchFamily="34" charset="0"/>
              </a:rPr>
              <a:t>0</a:t>
            </a:r>
          </a:p>
        </p:txBody>
      </p:sp>
      <p:grpSp>
        <p:nvGrpSpPr>
          <p:cNvPr id="28" name="Group 27"/>
          <p:cNvGrpSpPr/>
          <p:nvPr/>
        </p:nvGrpSpPr>
        <p:grpSpPr>
          <a:xfrm>
            <a:off x="1437664" y="5189907"/>
            <a:ext cx="1909832" cy="665473"/>
            <a:chOff x="10306708" y="448103"/>
            <a:chExt cx="1815433" cy="665473"/>
          </a:xfrm>
        </p:grpSpPr>
        <p:pic>
          <p:nvPicPr>
            <p:cNvPr id="29" name="Picture 28">
              <a:hlinkClick r:id="rId3" action="ppaction://hlinksldjump"/>
            </p:cNvPr>
            <p:cNvPicPr>
              <a:picLocks noChangeAspect="1"/>
            </p:cNvPicPr>
            <p:nvPr/>
          </p:nvPicPr>
          <p:blipFill>
            <a:blip r:embed="rId4"/>
            <a:stretch>
              <a:fillRect/>
            </a:stretch>
          </p:blipFill>
          <p:spPr>
            <a:xfrm>
              <a:off x="10326088" y="448103"/>
              <a:ext cx="1796053" cy="665473"/>
            </a:xfrm>
            <a:prstGeom prst="rect">
              <a:avLst/>
            </a:prstGeom>
          </p:spPr>
        </p:pic>
        <p:sp>
          <p:nvSpPr>
            <p:cNvPr id="30" name="TextBox 29">
              <a:hlinkClick r:id="rId3" action="ppaction://hlinksldjump"/>
            </p:cNvPr>
            <p:cNvSpPr txBox="1"/>
            <p:nvPr/>
          </p:nvSpPr>
          <p:spPr>
            <a:xfrm>
              <a:off x="10306708" y="541546"/>
              <a:ext cx="1815433" cy="461665"/>
            </a:xfrm>
            <a:prstGeom prst="rect">
              <a:avLst/>
            </a:prstGeom>
            <a:noFill/>
          </p:spPr>
          <p:txBody>
            <a:bodyPr wrap="none" rtlCol="0">
              <a:spAutoFit/>
            </a:bodyPr>
            <a:lstStyle/>
            <a:p>
              <a:pPr algn="ctr"/>
              <a:r>
                <a:rPr lang="en-US" sz="1200" i="1" dirty="0">
                  <a:solidFill>
                    <a:srgbClr val="C00000"/>
                  </a:solidFill>
                  <a:effectLst>
                    <a:outerShdw blurRad="38100" dist="38100" dir="2700000" algn="tl">
                      <a:srgbClr val="000000">
                        <a:alpha val="43137"/>
                      </a:srgbClr>
                    </a:outerShdw>
                  </a:effectLst>
                  <a:latin typeface="Bernard MT Condensed" panose="02050806060905020404" pitchFamily="18" charset="0"/>
                </a:rPr>
                <a:t>I Don’t like it here anymore</a:t>
              </a:r>
            </a:p>
            <a:p>
              <a:pPr algn="ctr"/>
              <a:r>
                <a:rPr lang="en-US" sz="1200" i="1" dirty="0">
                  <a:solidFill>
                    <a:srgbClr val="C00000"/>
                  </a:solidFill>
                  <a:effectLst>
                    <a:outerShdw blurRad="38100" dist="38100" dir="2700000" algn="tl">
                      <a:srgbClr val="000000">
                        <a:alpha val="43137"/>
                      </a:srgbClr>
                    </a:outerShdw>
                  </a:effectLst>
                  <a:latin typeface="Bernard MT Condensed" panose="02050806060905020404" pitchFamily="18" charset="0"/>
                </a:rPr>
                <a:t>I want to go back</a:t>
              </a:r>
            </a:p>
          </p:txBody>
        </p:sp>
      </p:grpSp>
      <p:sp>
        <p:nvSpPr>
          <p:cNvPr id="31" name="Rectangle: Beveled 30"/>
          <p:cNvSpPr/>
          <p:nvPr/>
        </p:nvSpPr>
        <p:spPr>
          <a:xfrm>
            <a:off x="6773769" y="5252148"/>
            <a:ext cx="5266404" cy="983189"/>
          </a:xfrm>
          <a:prstGeom prst="bevel">
            <a:avLst>
              <a:gd name="adj" fmla="val 5233"/>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TextBox 31"/>
          <p:cNvSpPr txBox="1"/>
          <p:nvPr/>
        </p:nvSpPr>
        <p:spPr>
          <a:xfrm>
            <a:off x="6861422" y="5761970"/>
            <a:ext cx="5101840" cy="307777"/>
          </a:xfrm>
          <a:prstGeom prst="rect">
            <a:avLst/>
          </a:prstGeom>
          <a:noFill/>
        </p:spPr>
        <p:txBody>
          <a:bodyPr wrap="square" rtlCol="0">
            <a:spAutoFit/>
          </a:bodyPr>
          <a:lstStyle/>
          <a:p>
            <a:r>
              <a:rPr lang="en-US" sz="1400" b="1" i="1" dirty="0">
                <a:latin typeface="Comic Sans MS" panose="030F0702030302020204" pitchFamily="66" charset="0"/>
              </a:rPr>
              <a:t>Sooo, you think this is it? Well then lets find out....</a:t>
            </a:r>
          </a:p>
        </p:txBody>
      </p:sp>
      <p:sp>
        <p:nvSpPr>
          <p:cNvPr id="33" name="Rectangle: Beveled 32"/>
          <p:cNvSpPr/>
          <p:nvPr/>
        </p:nvSpPr>
        <p:spPr>
          <a:xfrm>
            <a:off x="6861422" y="5345090"/>
            <a:ext cx="5110386" cy="348460"/>
          </a:xfrm>
          <a:prstGeom prst="bevel">
            <a:avLst>
              <a:gd name="adj" fmla="val 7581"/>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7679482" y="911505"/>
            <a:ext cx="403311" cy="1171937"/>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p:cNvSpPr/>
          <p:nvPr/>
        </p:nvSpPr>
        <p:spPr>
          <a:xfrm>
            <a:off x="8226334" y="911504"/>
            <a:ext cx="403311" cy="1171937"/>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p:cNvSpPr/>
          <p:nvPr/>
        </p:nvSpPr>
        <p:spPr>
          <a:xfrm>
            <a:off x="8765092" y="904577"/>
            <a:ext cx="403311" cy="1171937"/>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p:cNvSpPr/>
          <p:nvPr/>
        </p:nvSpPr>
        <p:spPr>
          <a:xfrm>
            <a:off x="9298214" y="903218"/>
            <a:ext cx="403311" cy="1171937"/>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Frame 33"/>
          <p:cNvSpPr/>
          <p:nvPr/>
        </p:nvSpPr>
        <p:spPr>
          <a:xfrm>
            <a:off x="7628288" y="859657"/>
            <a:ext cx="509033" cy="1270374"/>
          </a:xfrm>
          <a:prstGeom prst="frame">
            <a:avLst>
              <a:gd name="adj1" fmla="val 11942"/>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8" name="Frame 37"/>
          <p:cNvSpPr/>
          <p:nvPr/>
        </p:nvSpPr>
        <p:spPr>
          <a:xfrm>
            <a:off x="8170336" y="854342"/>
            <a:ext cx="509033" cy="1270374"/>
          </a:xfrm>
          <a:prstGeom prst="frame">
            <a:avLst>
              <a:gd name="adj1" fmla="val 11942"/>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9" name="Frame 38"/>
          <p:cNvSpPr/>
          <p:nvPr/>
        </p:nvSpPr>
        <p:spPr>
          <a:xfrm>
            <a:off x="8712384" y="854342"/>
            <a:ext cx="509033" cy="1270374"/>
          </a:xfrm>
          <a:prstGeom prst="frame">
            <a:avLst>
              <a:gd name="adj1" fmla="val 11942"/>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0" name="Frame 39"/>
          <p:cNvSpPr/>
          <p:nvPr/>
        </p:nvSpPr>
        <p:spPr>
          <a:xfrm>
            <a:off x="9245354" y="854000"/>
            <a:ext cx="509033" cy="1270374"/>
          </a:xfrm>
          <a:prstGeom prst="frame">
            <a:avLst>
              <a:gd name="adj1" fmla="val 11942"/>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6" name="Rectangle: Beveled 35"/>
          <p:cNvSpPr/>
          <p:nvPr/>
        </p:nvSpPr>
        <p:spPr>
          <a:xfrm>
            <a:off x="7422540" y="2979420"/>
            <a:ext cx="2593915" cy="620786"/>
          </a:xfrm>
          <a:prstGeom prst="bevel">
            <a:avLst>
              <a:gd name="adj" fmla="val 15201"/>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p:cNvPicPr>
            <a:picLocks noChangeAspect="1"/>
          </p:cNvPicPr>
          <p:nvPr/>
        </p:nvPicPr>
        <p:blipFill>
          <a:blip r:embed="rId5"/>
          <a:stretch>
            <a:fillRect/>
          </a:stretch>
        </p:blipFill>
        <p:spPr>
          <a:xfrm>
            <a:off x="7538802" y="3101072"/>
            <a:ext cx="2347163" cy="365792"/>
          </a:xfrm>
          <a:prstGeom prst="rect">
            <a:avLst/>
          </a:prstGeom>
        </p:spPr>
      </p:pic>
      <p:sp>
        <p:nvSpPr>
          <p:cNvPr id="37" name="TextBox 36">
            <a:hlinkClick r:id="rId6" action="ppaction://hlinksldjump"/>
          </p:cNvPr>
          <p:cNvSpPr txBox="1"/>
          <p:nvPr/>
        </p:nvSpPr>
        <p:spPr>
          <a:xfrm>
            <a:off x="7549494" y="3083913"/>
            <a:ext cx="2336472" cy="400110"/>
          </a:xfrm>
          <a:prstGeom prst="rect">
            <a:avLst/>
          </a:prstGeom>
          <a:noFill/>
        </p:spPr>
        <p:txBody>
          <a:bodyPr wrap="square" rtlCol="0">
            <a:spAutoFit/>
          </a:bodyPr>
          <a:lstStyle/>
          <a:p>
            <a:r>
              <a:rPr lang="en-US" sz="2000" b="1" dirty="0">
                <a:solidFill>
                  <a:srgbClr val="27F52C"/>
                </a:solidFill>
                <a:effectLst>
                  <a:outerShdw blurRad="38100" dist="38100" dir="2700000" algn="tl">
                    <a:srgbClr val="000000">
                      <a:alpha val="43137"/>
                    </a:srgbClr>
                  </a:outerShdw>
                </a:effectLst>
                <a:latin typeface="Agency FB" panose="020B0503020202020204" pitchFamily="34" charset="0"/>
              </a:rPr>
              <a:t>PRESS HERE TO RESTART</a:t>
            </a:r>
          </a:p>
        </p:txBody>
      </p:sp>
      <p:sp>
        <p:nvSpPr>
          <p:cNvPr id="41" name="Rectangle: Beveled 40"/>
          <p:cNvSpPr/>
          <p:nvPr/>
        </p:nvSpPr>
        <p:spPr>
          <a:xfrm>
            <a:off x="2824517" y="1837780"/>
            <a:ext cx="2593915" cy="620786"/>
          </a:xfrm>
          <a:prstGeom prst="bevel">
            <a:avLst>
              <a:gd name="adj" fmla="val 15201"/>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p:cNvSpPr/>
          <p:nvPr/>
        </p:nvSpPr>
        <p:spPr>
          <a:xfrm>
            <a:off x="2952960" y="1971285"/>
            <a:ext cx="2337027" cy="352817"/>
          </a:xfrm>
          <a:prstGeom prst="rect">
            <a:avLst/>
          </a:prstGeom>
          <a:solidFill>
            <a:schemeClr val="tx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TextBox 45"/>
          <p:cNvSpPr txBox="1"/>
          <p:nvPr/>
        </p:nvSpPr>
        <p:spPr>
          <a:xfrm>
            <a:off x="3014943" y="1970164"/>
            <a:ext cx="2308059" cy="369332"/>
          </a:xfrm>
          <a:prstGeom prst="rect">
            <a:avLst/>
          </a:prstGeom>
          <a:noFill/>
        </p:spPr>
        <p:txBody>
          <a:bodyPr wrap="square" rtlCol="0">
            <a:spAutoFit/>
          </a:bodyPr>
          <a:lstStyle/>
          <a:p>
            <a:r>
              <a:rPr lang="en-US" b="1" dirty="0">
                <a:solidFill>
                  <a:srgbClr val="27F52C"/>
                </a:solidFill>
                <a:effectLst>
                  <a:outerShdw blurRad="38100" dist="38100" dir="2700000" algn="tl">
                    <a:srgbClr val="000000">
                      <a:alpha val="43137"/>
                    </a:srgbClr>
                  </a:outerShdw>
                </a:effectLst>
                <a:latin typeface="Agency FB" panose="020B0503020202020204" pitchFamily="34" charset="0"/>
              </a:rPr>
              <a:t>DOOR STATUSE.... LOCKED</a:t>
            </a:r>
          </a:p>
        </p:txBody>
      </p:sp>
      <p:sp>
        <p:nvSpPr>
          <p:cNvPr id="10" name="Oval 9"/>
          <p:cNvSpPr/>
          <p:nvPr/>
        </p:nvSpPr>
        <p:spPr>
          <a:xfrm>
            <a:off x="7724379" y="1339139"/>
            <a:ext cx="315971" cy="296091"/>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Oval 47"/>
          <p:cNvSpPr/>
          <p:nvPr/>
        </p:nvSpPr>
        <p:spPr>
          <a:xfrm>
            <a:off x="8268662" y="1343490"/>
            <a:ext cx="315971" cy="296091"/>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p:cNvSpPr/>
          <p:nvPr/>
        </p:nvSpPr>
        <p:spPr>
          <a:xfrm>
            <a:off x="8804376" y="1339138"/>
            <a:ext cx="315971" cy="296091"/>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Oval 48"/>
          <p:cNvSpPr/>
          <p:nvPr/>
        </p:nvSpPr>
        <p:spPr>
          <a:xfrm>
            <a:off x="9341883" y="1335679"/>
            <a:ext cx="315971" cy="296091"/>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hlinkClick r:id="rId7" action="ppaction://hlinksldjump"/>
          </p:cNvPr>
          <p:cNvPicPr>
            <a:picLocks noChangeAspect="1"/>
          </p:cNvPicPr>
          <p:nvPr/>
        </p:nvPicPr>
        <p:blipFill>
          <a:blip r:embed="rId8"/>
          <a:stretch>
            <a:fillRect/>
          </a:stretch>
        </p:blipFill>
        <p:spPr>
          <a:xfrm>
            <a:off x="7426666" y="2227764"/>
            <a:ext cx="2603218" cy="634039"/>
          </a:xfrm>
          <a:prstGeom prst="rect">
            <a:avLst/>
          </a:prstGeom>
        </p:spPr>
      </p:pic>
      <p:sp>
        <p:nvSpPr>
          <p:cNvPr id="50" name="Rectangle 49">
            <a:hlinkClick r:id="rId9" action="ppaction://hlinksldjump"/>
          </p:cNvPr>
          <p:cNvSpPr/>
          <p:nvPr/>
        </p:nvSpPr>
        <p:spPr>
          <a:xfrm>
            <a:off x="6935670" y="5415199"/>
            <a:ext cx="877621" cy="214180"/>
          </a:xfrm>
          <a:prstGeom prst="rect">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i="1" dirty="0">
                <a:solidFill>
                  <a:schemeClr val="tx1"/>
                </a:solidFill>
                <a:latin typeface="Consolas" panose="020B0609020204030204" pitchFamily="49" charset="0"/>
              </a:rPr>
              <a:t>Close</a:t>
            </a:r>
          </a:p>
        </p:txBody>
      </p:sp>
    </p:spTree>
    <p:extLst>
      <p:ext uri="{BB962C8B-B14F-4D97-AF65-F5344CB8AC3E}">
        <p14:creationId xmlns:p14="http://schemas.microsoft.com/office/powerpoint/2010/main" val="150198386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
            <a:ext cx="12192000" cy="6857999"/>
          </a:xfrm>
          <a:prstGeom prst="rect">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Beveled 3"/>
          <p:cNvSpPr/>
          <p:nvPr/>
        </p:nvSpPr>
        <p:spPr>
          <a:xfrm>
            <a:off x="153902" y="144324"/>
            <a:ext cx="10363200" cy="3916244"/>
          </a:xfrm>
          <a:prstGeom prst="bevel">
            <a:avLst>
              <a:gd name="adj" fmla="val 4717"/>
            </a:avLst>
          </a:prstGeom>
          <a:blipFill>
            <a:blip r:embed="rId2"/>
            <a:tile tx="0" ty="0" sx="100000" sy="100000" flip="none" algn="tl"/>
          </a:bli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Beveled 4"/>
          <p:cNvSpPr/>
          <p:nvPr/>
        </p:nvSpPr>
        <p:spPr>
          <a:xfrm>
            <a:off x="641403" y="612434"/>
            <a:ext cx="1258959" cy="882410"/>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a:solidFill>
                  <a:srgbClr val="FF0000"/>
                </a:solidFill>
                <a:effectLst>
                  <a:outerShdw blurRad="38100" dist="38100" dir="2700000" algn="tl">
                    <a:srgbClr val="000000">
                      <a:alpha val="43137"/>
                    </a:srgbClr>
                  </a:outerShdw>
                </a:effectLst>
                <a:latin typeface="Impact" panose="020B0806030902050204" pitchFamily="34" charset="0"/>
              </a:rPr>
              <a:t>1</a:t>
            </a:r>
          </a:p>
        </p:txBody>
      </p:sp>
      <p:sp>
        <p:nvSpPr>
          <p:cNvPr id="6" name="Frame 5"/>
          <p:cNvSpPr/>
          <p:nvPr/>
        </p:nvSpPr>
        <p:spPr>
          <a:xfrm>
            <a:off x="441434" y="420414"/>
            <a:ext cx="9785131" cy="3352800"/>
          </a:xfrm>
          <a:prstGeom prst="frame">
            <a:avLst>
              <a:gd name="adj1" fmla="val 4036"/>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7" name="Rectangle: Beveled 16"/>
          <p:cNvSpPr/>
          <p:nvPr/>
        </p:nvSpPr>
        <p:spPr>
          <a:xfrm>
            <a:off x="1994450" y="612434"/>
            <a:ext cx="1258959" cy="882410"/>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a:solidFill>
                  <a:srgbClr val="FF0000"/>
                </a:solidFill>
                <a:effectLst>
                  <a:outerShdw blurRad="38100" dist="38100" dir="2700000" algn="tl">
                    <a:srgbClr val="000000">
                      <a:alpha val="43137"/>
                    </a:srgbClr>
                  </a:outerShdw>
                </a:effectLst>
                <a:latin typeface="Impact" panose="020B0806030902050204" pitchFamily="34" charset="0"/>
              </a:rPr>
              <a:t>2</a:t>
            </a:r>
          </a:p>
        </p:txBody>
      </p:sp>
      <p:sp>
        <p:nvSpPr>
          <p:cNvPr id="18" name="Rectangle: Beveled 17"/>
          <p:cNvSpPr/>
          <p:nvPr/>
        </p:nvSpPr>
        <p:spPr>
          <a:xfrm>
            <a:off x="3347497" y="612434"/>
            <a:ext cx="1258959" cy="882410"/>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a:solidFill>
                  <a:srgbClr val="FF0000"/>
                </a:solidFill>
                <a:effectLst>
                  <a:outerShdw blurRad="38100" dist="38100" dir="2700000" algn="tl">
                    <a:srgbClr val="000000">
                      <a:alpha val="43137"/>
                    </a:srgbClr>
                  </a:outerShdw>
                </a:effectLst>
                <a:latin typeface="Impact" panose="020B0806030902050204" pitchFamily="34" charset="0"/>
              </a:rPr>
              <a:t>3</a:t>
            </a:r>
          </a:p>
        </p:txBody>
      </p:sp>
      <p:sp>
        <p:nvSpPr>
          <p:cNvPr id="19" name="Rectangle: Beveled 18"/>
          <p:cNvSpPr/>
          <p:nvPr/>
        </p:nvSpPr>
        <p:spPr>
          <a:xfrm>
            <a:off x="4704519" y="612434"/>
            <a:ext cx="1258959" cy="882410"/>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a:solidFill>
                  <a:srgbClr val="FF0000"/>
                </a:solidFill>
                <a:effectLst>
                  <a:outerShdw blurRad="38100" dist="38100" dir="2700000" algn="tl">
                    <a:srgbClr val="000000">
                      <a:alpha val="43137"/>
                    </a:srgbClr>
                  </a:outerShdw>
                </a:effectLst>
                <a:latin typeface="Impact" panose="020B0806030902050204" pitchFamily="34" charset="0"/>
              </a:rPr>
              <a:t>4</a:t>
            </a:r>
          </a:p>
        </p:txBody>
      </p:sp>
      <p:sp>
        <p:nvSpPr>
          <p:cNvPr id="20" name="Rectangle: Beveled 19"/>
          <p:cNvSpPr/>
          <p:nvPr/>
        </p:nvSpPr>
        <p:spPr>
          <a:xfrm>
            <a:off x="6061541" y="612434"/>
            <a:ext cx="1258959" cy="882410"/>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a:solidFill>
                  <a:srgbClr val="FF0000"/>
                </a:solidFill>
                <a:effectLst>
                  <a:outerShdw blurRad="38100" dist="38100" dir="2700000" algn="tl">
                    <a:srgbClr val="000000">
                      <a:alpha val="43137"/>
                    </a:srgbClr>
                  </a:outerShdw>
                </a:effectLst>
                <a:latin typeface="Impact" panose="020B0806030902050204" pitchFamily="34" charset="0"/>
              </a:rPr>
              <a:t>5</a:t>
            </a:r>
          </a:p>
        </p:txBody>
      </p:sp>
      <p:sp>
        <p:nvSpPr>
          <p:cNvPr id="21" name="Rectangle: Beveled 20"/>
          <p:cNvSpPr/>
          <p:nvPr/>
        </p:nvSpPr>
        <p:spPr>
          <a:xfrm>
            <a:off x="641402" y="2696692"/>
            <a:ext cx="1258959" cy="882410"/>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a:solidFill>
                  <a:srgbClr val="FF0000"/>
                </a:solidFill>
                <a:effectLst>
                  <a:outerShdw blurRad="38100" dist="38100" dir="2700000" algn="tl">
                    <a:srgbClr val="000000">
                      <a:alpha val="43137"/>
                    </a:srgbClr>
                  </a:outerShdw>
                </a:effectLst>
                <a:latin typeface="Impact" panose="020B0806030902050204" pitchFamily="34" charset="0"/>
              </a:rPr>
              <a:t>6</a:t>
            </a:r>
          </a:p>
        </p:txBody>
      </p:sp>
      <p:sp>
        <p:nvSpPr>
          <p:cNvPr id="22" name="Rectangle: Beveled 21"/>
          <p:cNvSpPr/>
          <p:nvPr/>
        </p:nvSpPr>
        <p:spPr>
          <a:xfrm>
            <a:off x="1994450" y="2696692"/>
            <a:ext cx="1258959" cy="882410"/>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a:solidFill>
                  <a:srgbClr val="FF0000"/>
                </a:solidFill>
                <a:effectLst>
                  <a:outerShdw blurRad="38100" dist="38100" dir="2700000" algn="tl">
                    <a:srgbClr val="000000">
                      <a:alpha val="43137"/>
                    </a:srgbClr>
                  </a:outerShdw>
                </a:effectLst>
                <a:latin typeface="Impact" panose="020B0806030902050204" pitchFamily="34" charset="0"/>
              </a:rPr>
              <a:t>7</a:t>
            </a:r>
          </a:p>
        </p:txBody>
      </p:sp>
      <p:sp>
        <p:nvSpPr>
          <p:cNvPr id="23" name="Rectangle: Beveled 22"/>
          <p:cNvSpPr/>
          <p:nvPr/>
        </p:nvSpPr>
        <p:spPr>
          <a:xfrm>
            <a:off x="3347496" y="2696692"/>
            <a:ext cx="1258959" cy="882410"/>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a:solidFill>
                  <a:srgbClr val="FF0000"/>
                </a:solidFill>
                <a:effectLst>
                  <a:outerShdw blurRad="38100" dist="38100" dir="2700000" algn="tl">
                    <a:srgbClr val="000000">
                      <a:alpha val="43137"/>
                    </a:srgbClr>
                  </a:outerShdw>
                </a:effectLst>
                <a:latin typeface="Impact" panose="020B0806030902050204" pitchFamily="34" charset="0"/>
              </a:rPr>
              <a:t>8</a:t>
            </a:r>
          </a:p>
        </p:txBody>
      </p:sp>
      <p:sp>
        <p:nvSpPr>
          <p:cNvPr id="24" name="Rectangle: Beveled 23"/>
          <p:cNvSpPr/>
          <p:nvPr/>
        </p:nvSpPr>
        <p:spPr>
          <a:xfrm>
            <a:off x="4700542" y="2686424"/>
            <a:ext cx="1258959" cy="882410"/>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a:solidFill>
                  <a:srgbClr val="FF0000"/>
                </a:solidFill>
                <a:effectLst>
                  <a:outerShdw blurRad="38100" dist="38100" dir="2700000" algn="tl">
                    <a:srgbClr val="000000">
                      <a:alpha val="43137"/>
                    </a:srgbClr>
                  </a:outerShdw>
                </a:effectLst>
                <a:latin typeface="Impact" panose="020B0806030902050204" pitchFamily="34" charset="0"/>
              </a:rPr>
              <a:t>9</a:t>
            </a:r>
          </a:p>
        </p:txBody>
      </p:sp>
      <p:sp>
        <p:nvSpPr>
          <p:cNvPr id="25" name="Rectangle: Beveled 24"/>
          <p:cNvSpPr/>
          <p:nvPr/>
        </p:nvSpPr>
        <p:spPr>
          <a:xfrm>
            <a:off x="6061541" y="2686424"/>
            <a:ext cx="1258959" cy="882410"/>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a:solidFill>
                  <a:srgbClr val="FF0000"/>
                </a:solidFill>
                <a:effectLst>
                  <a:outerShdw blurRad="38100" dist="38100" dir="2700000" algn="tl">
                    <a:srgbClr val="000000">
                      <a:alpha val="43137"/>
                    </a:srgbClr>
                  </a:outerShdw>
                </a:effectLst>
                <a:latin typeface="Impact" panose="020B0806030902050204" pitchFamily="34" charset="0"/>
              </a:rPr>
              <a:t>0</a:t>
            </a:r>
          </a:p>
        </p:txBody>
      </p:sp>
      <p:grpSp>
        <p:nvGrpSpPr>
          <p:cNvPr id="28" name="Group 27"/>
          <p:cNvGrpSpPr/>
          <p:nvPr/>
        </p:nvGrpSpPr>
        <p:grpSpPr>
          <a:xfrm>
            <a:off x="1437664" y="5189907"/>
            <a:ext cx="1909832" cy="665473"/>
            <a:chOff x="10306708" y="448103"/>
            <a:chExt cx="1815433" cy="665473"/>
          </a:xfrm>
        </p:grpSpPr>
        <p:pic>
          <p:nvPicPr>
            <p:cNvPr id="29" name="Picture 28">
              <a:hlinkClick r:id="rId3" action="ppaction://hlinksldjump"/>
            </p:cNvPr>
            <p:cNvPicPr>
              <a:picLocks noChangeAspect="1"/>
            </p:cNvPicPr>
            <p:nvPr/>
          </p:nvPicPr>
          <p:blipFill>
            <a:blip r:embed="rId4"/>
            <a:stretch>
              <a:fillRect/>
            </a:stretch>
          </p:blipFill>
          <p:spPr>
            <a:xfrm>
              <a:off x="10326088" y="448103"/>
              <a:ext cx="1796053" cy="665473"/>
            </a:xfrm>
            <a:prstGeom prst="rect">
              <a:avLst/>
            </a:prstGeom>
          </p:spPr>
        </p:pic>
        <p:sp>
          <p:nvSpPr>
            <p:cNvPr id="30" name="TextBox 29">
              <a:hlinkClick r:id="rId3" action="ppaction://hlinksldjump"/>
            </p:cNvPr>
            <p:cNvSpPr txBox="1"/>
            <p:nvPr/>
          </p:nvSpPr>
          <p:spPr>
            <a:xfrm>
              <a:off x="10306708" y="541546"/>
              <a:ext cx="1815433" cy="461665"/>
            </a:xfrm>
            <a:prstGeom prst="rect">
              <a:avLst/>
            </a:prstGeom>
            <a:noFill/>
          </p:spPr>
          <p:txBody>
            <a:bodyPr wrap="none" rtlCol="0">
              <a:spAutoFit/>
            </a:bodyPr>
            <a:lstStyle/>
            <a:p>
              <a:pPr algn="ctr"/>
              <a:r>
                <a:rPr lang="en-US" sz="1200" i="1" dirty="0">
                  <a:solidFill>
                    <a:srgbClr val="C00000"/>
                  </a:solidFill>
                  <a:effectLst>
                    <a:outerShdw blurRad="38100" dist="38100" dir="2700000" algn="tl">
                      <a:srgbClr val="000000">
                        <a:alpha val="43137"/>
                      </a:srgbClr>
                    </a:outerShdw>
                  </a:effectLst>
                  <a:latin typeface="Bernard MT Condensed" panose="02050806060905020404" pitchFamily="18" charset="0"/>
                </a:rPr>
                <a:t>I Don’t like it here anymore</a:t>
              </a:r>
            </a:p>
            <a:p>
              <a:pPr algn="ctr"/>
              <a:r>
                <a:rPr lang="en-US" sz="1200" i="1" dirty="0">
                  <a:solidFill>
                    <a:srgbClr val="C00000"/>
                  </a:solidFill>
                  <a:effectLst>
                    <a:outerShdw blurRad="38100" dist="38100" dir="2700000" algn="tl">
                      <a:srgbClr val="000000">
                        <a:alpha val="43137"/>
                      </a:srgbClr>
                    </a:outerShdw>
                  </a:effectLst>
                  <a:latin typeface="Bernard MT Condensed" panose="02050806060905020404" pitchFamily="18" charset="0"/>
                </a:rPr>
                <a:t>I want to go back</a:t>
              </a:r>
            </a:p>
          </p:txBody>
        </p:sp>
      </p:grpSp>
      <p:sp>
        <p:nvSpPr>
          <p:cNvPr id="3" name="Rectangle 2"/>
          <p:cNvSpPr/>
          <p:nvPr/>
        </p:nvSpPr>
        <p:spPr>
          <a:xfrm>
            <a:off x="7679482" y="911505"/>
            <a:ext cx="403311" cy="1171937"/>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p:cNvSpPr/>
          <p:nvPr/>
        </p:nvSpPr>
        <p:spPr>
          <a:xfrm>
            <a:off x="8226334" y="911504"/>
            <a:ext cx="403311" cy="1171937"/>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p:cNvSpPr/>
          <p:nvPr/>
        </p:nvSpPr>
        <p:spPr>
          <a:xfrm>
            <a:off x="8765092" y="904577"/>
            <a:ext cx="403311" cy="1171937"/>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p:cNvSpPr/>
          <p:nvPr/>
        </p:nvSpPr>
        <p:spPr>
          <a:xfrm>
            <a:off x="9298214" y="903218"/>
            <a:ext cx="403311" cy="1171937"/>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Frame 33"/>
          <p:cNvSpPr/>
          <p:nvPr/>
        </p:nvSpPr>
        <p:spPr>
          <a:xfrm>
            <a:off x="7628288" y="859657"/>
            <a:ext cx="509033" cy="1270374"/>
          </a:xfrm>
          <a:prstGeom prst="frame">
            <a:avLst>
              <a:gd name="adj1" fmla="val 11942"/>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8" name="Frame 37"/>
          <p:cNvSpPr/>
          <p:nvPr/>
        </p:nvSpPr>
        <p:spPr>
          <a:xfrm>
            <a:off x="8170336" y="854342"/>
            <a:ext cx="509033" cy="1270374"/>
          </a:xfrm>
          <a:prstGeom prst="frame">
            <a:avLst>
              <a:gd name="adj1" fmla="val 11942"/>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9" name="Frame 38"/>
          <p:cNvSpPr/>
          <p:nvPr/>
        </p:nvSpPr>
        <p:spPr>
          <a:xfrm>
            <a:off x="8712384" y="854342"/>
            <a:ext cx="509033" cy="1270374"/>
          </a:xfrm>
          <a:prstGeom prst="frame">
            <a:avLst>
              <a:gd name="adj1" fmla="val 11942"/>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0" name="Frame 39"/>
          <p:cNvSpPr/>
          <p:nvPr/>
        </p:nvSpPr>
        <p:spPr>
          <a:xfrm>
            <a:off x="9245354" y="854000"/>
            <a:ext cx="509033" cy="1270374"/>
          </a:xfrm>
          <a:prstGeom prst="frame">
            <a:avLst>
              <a:gd name="adj1" fmla="val 11942"/>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6" name="Rectangle: Beveled 35"/>
          <p:cNvSpPr/>
          <p:nvPr/>
        </p:nvSpPr>
        <p:spPr>
          <a:xfrm>
            <a:off x="7422540" y="2979420"/>
            <a:ext cx="2593915" cy="620786"/>
          </a:xfrm>
          <a:prstGeom prst="bevel">
            <a:avLst>
              <a:gd name="adj" fmla="val 15201"/>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p:cNvPicPr>
            <a:picLocks noChangeAspect="1"/>
          </p:cNvPicPr>
          <p:nvPr/>
        </p:nvPicPr>
        <p:blipFill>
          <a:blip r:embed="rId5"/>
          <a:stretch>
            <a:fillRect/>
          </a:stretch>
        </p:blipFill>
        <p:spPr>
          <a:xfrm>
            <a:off x="7538802" y="3101072"/>
            <a:ext cx="2347163" cy="365792"/>
          </a:xfrm>
          <a:prstGeom prst="rect">
            <a:avLst/>
          </a:prstGeom>
        </p:spPr>
      </p:pic>
      <p:sp>
        <p:nvSpPr>
          <p:cNvPr id="37" name="TextBox 36">
            <a:hlinkClick r:id="rId6" action="ppaction://hlinksldjump"/>
          </p:cNvPr>
          <p:cNvSpPr txBox="1"/>
          <p:nvPr/>
        </p:nvSpPr>
        <p:spPr>
          <a:xfrm>
            <a:off x="7549494" y="3083913"/>
            <a:ext cx="2336472" cy="400110"/>
          </a:xfrm>
          <a:prstGeom prst="rect">
            <a:avLst/>
          </a:prstGeom>
          <a:noFill/>
        </p:spPr>
        <p:txBody>
          <a:bodyPr wrap="square" rtlCol="0">
            <a:spAutoFit/>
          </a:bodyPr>
          <a:lstStyle/>
          <a:p>
            <a:r>
              <a:rPr lang="en-US" sz="2000" b="1" dirty="0">
                <a:solidFill>
                  <a:srgbClr val="27F52C"/>
                </a:solidFill>
                <a:effectLst>
                  <a:outerShdw blurRad="38100" dist="38100" dir="2700000" algn="tl">
                    <a:srgbClr val="000000">
                      <a:alpha val="43137"/>
                    </a:srgbClr>
                  </a:outerShdw>
                </a:effectLst>
                <a:latin typeface="Agency FB" panose="020B0503020202020204" pitchFamily="34" charset="0"/>
              </a:rPr>
              <a:t>PRESS HERE TO RESTART</a:t>
            </a:r>
          </a:p>
        </p:txBody>
      </p:sp>
      <p:sp>
        <p:nvSpPr>
          <p:cNvPr id="41" name="Rectangle: Beveled 40"/>
          <p:cNvSpPr/>
          <p:nvPr/>
        </p:nvSpPr>
        <p:spPr>
          <a:xfrm>
            <a:off x="2824517" y="1837780"/>
            <a:ext cx="2593915" cy="620786"/>
          </a:xfrm>
          <a:prstGeom prst="bevel">
            <a:avLst>
              <a:gd name="adj" fmla="val 15201"/>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p:cNvSpPr/>
          <p:nvPr/>
        </p:nvSpPr>
        <p:spPr>
          <a:xfrm>
            <a:off x="2952960" y="1971285"/>
            <a:ext cx="2337027" cy="352817"/>
          </a:xfrm>
          <a:prstGeom prst="rect">
            <a:avLst/>
          </a:prstGeom>
          <a:solidFill>
            <a:schemeClr val="tx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TextBox 45"/>
          <p:cNvSpPr txBox="1"/>
          <p:nvPr/>
        </p:nvSpPr>
        <p:spPr>
          <a:xfrm>
            <a:off x="3014943" y="1970164"/>
            <a:ext cx="2308059" cy="369332"/>
          </a:xfrm>
          <a:prstGeom prst="rect">
            <a:avLst/>
          </a:prstGeom>
          <a:noFill/>
        </p:spPr>
        <p:txBody>
          <a:bodyPr wrap="square" rtlCol="0">
            <a:spAutoFit/>
          </a:bodyPr>
          <a:lstStyle/>
          <a:p>
            <a:r>
              <a:rPr lang="en-US" b="1" dirty="0">
                <a:solidFill>
                  <a:srgbClr val="27F52C"/>
                </a:solidFill>
                <a:effectLst>
                  <a:outerShdw blurRad="38100" dist="38100" dir="2700000" algn="tl">
                    <a:srgbClr val="000000">
                      <a:alpha val="43137"/>
                    </a:srgbClr>
                  </a:outerShdw>
                </a:effectLst>
                <a:latin typeface="Agency FB" panose="020B0503020202020204" pitchFamily="34" charset="0"/>
              </a:rPr>
              <a:t>DOOR STATUSE.... LOCKED</a:t>
            </a:r>
          </a:p>
        </p:txBody>
      </p:sp>
      <p:sp>
        <p:nvSpPr>
          <p:cNvPr id="10" name="Oval 9"/>
          <p:cNvSpPr/>
          <p:nvPr/>
        </p:nvSpPr>
        <p:spPr>
          <a:xfrm>
            <a:off x="7724379" y="1339139"/>
            <a:ext cx="315971" cy="296091"/>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Oval 47"/>
          <p:cNvSpPr/>
          <p:nvPr/>
        </p:nvSpPr>
        <p:spPr>
          <a:xfrm>
            <a:off x="8268662" y="1343490"/>
            <a:ext cx="315971" cy="296091"/>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p:cNvSpPr/>
          <p:nvPr/>
        </p:nvSpPr>
        <p:spPr>
          <a:xfrm>
            <a:off x="8804376" y="1339138"/>
            <a:ext cx="315971" cy="296091"/>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Oval 48"/>
          <p:cNvSpPr/>
          <p:nvPr/>
        </p:nvSpPr>
        <p:spPr>
          <a:xfrm>
            <a:off x="9341883" y="1335679"/>
            <a:ext cx="315971" cy="296091"/>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hlinkClick r:id="rId7" action="ppaction://hlinksldjump"/>
          </p:cNvPr>
          <p:cNvPicPr>
            <a:picLocks noChangeAspect="1"/>
          </p:cNvPicPr>
          <p:nvPr/>
        </p:nvPicPr>
        <p:blipFill>
          <a:blip r:embed="rId8"/>
          <a:stretch>
            <a:fillRect/>
          </a:stretch>
        </p:blipFill>
        <p:spPr>
          <a:xfrm>
            <a:off x="7426666" y="2227764"/>
            <a:ext cx="2603218" cy="634039"/>
          </a:xfrm>
          <a:prstGeom prst="rect">
            <a:avLst/>
          </a:prstGeom>
        </p:spPr>
      </p:pic>
    </p:spTree>
    <p:extLst>
      <p:ext uri="{BB962C8B-B14F-4D97-AF65-F5344CB8AC3E}">
        <p14:creationId xmlns:p14="http://schemas.microsoft.com/office/powerpoint/2010/main" val="27214560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
            <a:ext cx="12192000" cy="6857999"/>
          </a:xfrm>
          <a:prstGeom prst="rect">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Beveled 3"/>
          <p:cNvSpPr/>
          <p:nvPr/>
        </p:nvSpPr>
        <p:spPr>
          <a:xfrm>
            <a:off x="153902" y="144324"/>
            <a:ext cx="10363200" cy="3916244"/>
          </a:xfrm>
          <a:prstGeom prst="bevel">
            <a:avLst>
              <a:gd name="adj" fmla="val 4717"/>
            </a:avLst>
          </a:prstGeom>
          <a:blipFill>
            <a:blip r:embed="rId2"/>
            <a:tile tx="0" ty="0" sx="100000" sy="100000" flip="none" algn="tl"/>
          </a:bli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Beveled 4">
            <a:hlinkClick r:id="rId3" action="ppaction://hlinksldjump"/>
          </p:cNvPr>
          <p:cNvSpPr/>
          <p:nvPr/>
        </p:nvSpPr>
        <p:spPr>
          <a:xfrm>
            <a:off x="641403" y="612434"/>
            <a:ext cx="1258959" cy="882410"/>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a:solidFill>
                  <a:srgbClr val="FF0000"/>
                </a:solidFill>
                <a:effectLst>
                  <a:outerShdw blurRad="38100" dist="38100" dir="2700000" algn="tl">
                    <a:srgbClr val="000000">
                      <a:alpha val="43137"/>
                    </a:srgbClr>
                  </a:outerShdw>
                </a:effectLst>
                <a:latin typeface="Impact" panose="020B0806030902050204" pitchFamily="34" charset="0"/>
              </a:rPr>
              <a:t>1</a:t>
            </a:r>
          </a:p>
        </p:txBody>
      </p:sp>
      <p:sp>
        <p:nvSpPr>
          <p:cNvPr id="6" name="Frame 5"/>
          <p:cNvSpPr/>
          <p:nvPr/>
        </p:nvSpPr>
        <p:spPr>
          <a:xfrm>
            <a:off x="441434" y="420414"/>
            <a:ext cx="9785131" cy="3352800"/>
          </a:xfrm>
          <a:prstGeom prst="frame">
            <a:avLst>
              <a:gd name="adj1" fmla="val 4036"/>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7" name="Rectangle: Beveled 16">
            <a:hlinkClick r:id="rId4" action="ppaction://hlinksldjump"/>
          </p:cNvPr>
          <p:cNvSpPr/>
          <p:nvPr/>
        </p:nvSpPr>
        <p:spPr>
          <a:xfrm>
            <a:off x="1994450" y="612434"/>
            <a:ext cx="1258959" cy="882410"/>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a:solidFill>
                  <a:srgbClr val="FF0000"/>
                </a:solidFill>
                <a:effectLst>
                  <a:outerShdw blurRad="38100" dist="38100" dir="2700000" algn="tl">
                    <a:srgbClr val="000000">
                      <a:alpha val="43137"/>
                    </a:srgbClr>
                  </a:outerShdw>
                </a:effectLst>
                <a:latin typeface="Impact" panose="020B0806030902050204" pitchFamily="34" charset="0"/>
              </a:rPr>
              <a:t>2</a:t>
            </a:r>
          </a:p>
        </p:txBody>
      </p:sp>
      <p:sp>
        <p:nvSpPr>
          <p:cNvPr id="18" name="Rectangle: Beveled 17">
            <a:hlinkClick r:id="rId4" action="ppaction://hlinksldjump"/>
          </p:cNvPr>
          <p:cNvSpPr/>
          <p:nvPr/>
        </p:nvSpPr>
        <p:spPr>
          <a:xfrm>
            <a:off x="3347497" y="612434"/>
            <a:ext cx="1258959" cy="882410"/>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a:solidFill>
                  <a:srgbClr val="FF0000"/>
                </a:solidFill>
                <a:effectLst>
                  <a:outerShdw blurRad="38100" dist="38100" dir="2700000" algn="tl">
                    <a:srgbClr val="000000">
                      <a:alpha val="43137"/>
                    </a:srgbClr>
                  </a:outerShdw>
                </a:effectLst>
                <a:latin typeface="Impact" panose="020B0806030902050204" pitchFamily="34" charset="0"/>
              </a:rPr>
              <a:t>3</a:t>
            </a:r>
          </a:p>
        </p:txBody>
      </p:sp>
      <p:sp>
        <p:nvSpPr>
          <p:cNvPr id="19" name="Rectangle: Beveled 18">
            <a:hlinkClick r:id="rId4" action="ppaction://hlinksldjump"/>
          </p:cNvPr>
          <p:cNvSpPr/>
          <p:nvPr/>
        </p:nvSpPr>
        <p:spPr>
          <a:xfrm>
            <a:off x="4704519" y="612434"/>
            <a:ext cx="1258959" cy="882410"/>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a:solidFill>
                  <a:srgbClr val="FF0000"/>
                </a:solidFill>
                <a:effectLst>
                  <a:outerShdw blurRad="38100" dist="38100" dir="2700000" algn="tl">
                    <a:srgbClr val="000000">
                      <a:alpha val="43137"/>
                    </a:srgbClr>
                  </a:outerShdw>
                </a:effectLst>
                <a:latin typeface="Impact" panose="020B0806030902050204" pitchFamily="34" charset="0"/>
              </a:rPr>
              <a:t>4</a:t>
            </a:r>
          </a:p>
        </p:txBody>
      </p:sp>
      <p:sp>
        <p:nvSpPr>
          <p:cNvPr id="20" name="Rectangle: Beveled 19">
            <a:hlinkClick r:id="rId4" action="ppaction://hlinksldjump"/>
          </p:cNvPr>
          <p:cNvSpPr/>
          <p:nvPr/>
        </p:nvSpPr>
        <p:spPr>
          <a:xfrm>
            <a:off x="6061541" y="612434"/>
            <a:ext cx="1258959" cy="882410"/>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a:solidFill>
                  <a:srgbClr val="FF0000"/>
                </a:solidFill>
                <a:effectLst>
                  <a:outerShdw blurRad="38100" dist="38100" dir="2700000" algn="tl">
                    <a:srgbClr val="000000">
                      <a:alpha val="43137"/>
                    </a:srgbClr>
                  </a:outerShdw>
                </a:effectLst>
                <a:latin typeface="Impact" panose="020B0806030902050204" pitchFamily="34" charset="0"/>
              </a:rPr>
              <a:t>5</a:t>
            </a:r>
          </a:p>
        </p:txBody>
      </p:sp>
      <p:sp>
        <p:nvSpPr>
          <p:cNvPr id="21" name="Rectangle: Beveled 20">
            <a:hlinkClick r:id="rId4" action="ppaction://hlinksldjump"/>
          </p:cNvPr>
          <p:cNvSpPr/>
          <p:nvPr/>
        </p:nvSpPr>
        <p:spPr>
          <a:xfrm>
            <a:off x="641402" y="2696692"/>
            <a:ext cx="1258959" cy="882410"/>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a:solidFill>
                  <a:srgbClr val="FF0000"/>
                </a:solidFill>
                <a:effectLst>
                  <a:outerShdw blurRad="38100" dist="38100" dir="2700000" algn="tl">
                    <a:srgbClr val="000000">
                      <a:alpha val="43137"/>
                    </a:srgbClr>
                  </a:outerShdw>
                </a:effectLst>
                <a:latin typeface="Impact" panose="020B0806030902050204" pitchFamily="34" charset="0"/>
              </a:rPr>
              <a:t>6</a:t>
            </a:r>
          </a:p>
        </p:txBody>
      </p:sp>
      <p:sp>
        <p:nvSpPr>
          <p:cNvPr id="22" name="Rectangle: Beveled 21">
            <a:hlinkClick r:id="rId4" action="ppaction://hlinksldjump"/>
          </p:cNvPr>
          <p:cNvSpPr/>
          <p:nvPr/>
        </p:nvSpPr>
        <p:spPr>
          <a:xfrm>
            <a:off x="1994450" y="2696692"/>
            <a:ext cx="1258959" cy="882410"/>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a:solidFill>
                  <a:srgbClr val="FF0000"/>
                </a:solidFill>
                <a:effectLst>
                  <a:outerShdw blurRad="38100" dist="38100" dir="2700000" algn="tl">
                    <a:srgbClr val="000000">
                      <a:alpha val="43137"/>
                    </a:srgbClr>
                  </a:outerShdw>
                </a:effectLst>
                <a:latin typeface="Impact" panose="020B0806030902050204" pitchFamily="34" charset="0"/>
              </a:rPr>
              <a:t>7</a:t>
            </a:r>
          </a:p>
        </p:txBody>
      </p:sp>
      <p:sp>
        <p:nvSpPr>
          <p:cNvPr id="23" name="Rectangle: Beveled 22">
            <a:hlinkClick r:id="rId4" action="ppaction://hlinksldjump"/>
          </p:cNvPr>
          <p:cNvSpPr/>
          <p:nvPr/>
        </p:nvSpPr>
        <p:spPr>
          <a:xfrm>
            <a:off x="3347496" y="2696692"/>
            <a:ext cx="1258959" cy="882410"/>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a:solidFill>
                  <a:srgbClr val="FF0000"/>
                </a:solidFill>
                <a:effectLst>
                  <a:outerShdw blurRad="38100" dist="38100" dir="2700000" algn="tl">
                    <a:srgbClr val="000000">
                      <a:alpha val="43137"/>
                    </a:srgbClr>
                  </a:outerShdw>
                </a:effectLst>
                <a:latin typeface="Impact" panose="020B0806030902050204" pitchFamily="34" charset="0"/>
              </a:rPr>
              <a:t>8</a:t>
            </a:r>
          </a:p>
        </p:txBody>
      </p:sp>
      <p:sp>
        <p:nvSpPr>
          <p:cNvPr id="24" name="Rectangle: Beveled 23">
            <a:hlinkClick r:id="rId4" action="ppaction://hlinksldjump"/>
          </p:cNvPr>
          <p:cNvSpPr/>
          <p:nvPr/>
        </p:nvSpPr>
        <p:spPr>
          <a:xfrm>
            <a:off x="4700542" y="2686424"/>
            <a:ext cx="1258959" cy="882410"/>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a:solidFill>
                  <a:srgbClr val="FF0000"/>
                </a:solidFill>
                <a:effectLst>
                  <a:outerShdw blurRad="38100" dist="38100" dir="2700000" algn="tl">
                    <a:srgbClr val="000000">
                      <a:alpha val="43137"/>
                    </a:srgbClr>
                  </a:outerShdw>
                </a:effectLst>
                <a:latin typeface="Impact" panose="020B0806030902050204" pitchFamily="34" charset="0"/>
              </a:rPr>
              <a:t>9</a:t>
            </a:r>
          </a:p>
        </p:txBody>
      </p:sp>
      <p:sp>
        <p:nvSpPr>
          <p:cNvPr id="25" name="Rectangle: Beveled 24">
            <a:hlinkClick r:id="rId4" action="ppaction://hlinksldjump"/>
          </p:cNvPr>
          <p:cNvSpPr/>
          <p:nvPr/>
        </p:nvSpPr>
        <p:spPr>
          <a:xfrm>
            <a:off x="6061541" y="2686424"/>
            <a:ext cx="1258959" cy="882410"/>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a:solidFill>
                  <a:srgbClr val="FF0000"/>
                </a:solidFill>
                <a:effectLst>
                  <a:outerShdw blurRad="38100" dist="38100" dir="2700000" algn="tl">
                    <a:srgbClr val="000000">
                      <a:alpha val="43137"/>
                    </a:srgbClr>
                  </a:outerShdw>
                </a:effectLst>
                <a:latin typeface="Impact" panose="020B0806030902050204" pitchFamily="34" charset="0"/>
              </a:rPr>
              <a:t>0</a:t>
            </a:r>
          </a:p>
        </p:txBody>
      </p:sp>
      <p:grpSp>
        <p:nvGrpSpPr>
          <p:cNvPr id="28" name="Group 27"/>
          <p:cNvGrpSpPr/>
          <p:nvPr/>
        </p:nvGrpSpPr>
        <p:grpSpPr>
          <a:xfrm>
            <a:off x="1437664" y="5189907"/>
            <a:ext cx="1909832" cy="665473"/>
            <a:chOff x="10306708" y="448103"/>
            <a:chExt cx="1815433" cy="665473"/>
          </a:xfrm>
        </p:grpSpPr>
        <p:pic>
          <p:nvPicPr>
            <p:cNvPr id="29" name="Picture 28">
              <a:hlinkClick r:id="rId5" action="ppaction://hlinksldjump"/>
            </p:cNvPr>
            <p:cNvPicPr>
              <a:picLocks noChangeAspect="1"/>
            </p:cNvPicPr>
            <p:nvPr/>
          </p:nvPicPr>
          <p:blipFill>
            <a:blip r:embed="rId6"/>
            <a:stretch>
              <a:fillRect/>
            </a:stretch>
          </p:blipFill>
          <p:spPr>
            <a:xfrm>
              <a:off x="10326088" y="448103"/>
              <a:ext cx="1796053" cy="665473"/>
            </a:xfrm>
            <a:prstGeom prst="rect">
              <a:avLst/>
            </a:prstGeom>
          </p:spPr>
        </p:pic>
        <p:sp>
          <p:nvSpPr>
            <p:cNvPr id="30" name="TextBox 29">
              <a:hlinkClick r:id="rId5" action="ppaction://hlinksldjump"/>
            </p:cNvPr>
            <p:cNvSpPr txBox="1"/>
            <p:nvPr/>
          </p:nvSpPr>
          <p:spPr>
            <a:xfrm>
              <a:off x="10306708" y="541546"/>
              <a:ext cx="1815433" cy="461665"/>
            </a:xfrm>
            <a:prstGeom prst="rect">
              <a:avLst/>
            </a:prstGeom>
            <a:noFill/>
          </p:spPr>
          <p:txBody>
            <a:bodyPr wrap="none" rtlCol="0">
              <a:spAutoFit/>
            </a:bodyPr>
            <a:lstStyle/>
            <a:p>
              <a:pPr algn="ctr"/>
              <a:r>
                <a:rPr lang="en-US" sz="1200" i="1" dirty="0">
                  <a:solidFill>
                    <a:srgbClr val="C00000"/>
                  </a:solidFill>
                  <a:effectLst>
                    <a:outerShdw blurRad="38100" dist="38100" dir="2700000" algn="tl">
                      <a:srgbClr val="000000">
                        <a:alpha val="43137"/>
                      </a:srgbClr>
                    </a:outerShdw>
                  </a:effectLst>
                  <a:latin typeface="Bernard MT Condensed" panose="02050806060905020404" pitchFamily="18" charset="0"/>
                </a:rPr>
                <a:t>I Don’t like it here anymore</a:t>
              </a:r>
            </a:p>
            <a:p>
              <a:pPr algn="ctr"/>
              <a:r>
                <a:rPr lang="en-US" sz="1200" i="1" dirty="0">
                  <a:solidFill>
                    <a:srgbClr val="C00000"/>
                  </a:solidFill>
                  <a:effectLst>
                    <a:outerShdw blurRad="38100" dist="38100" dir="2700000" algn="tl">
                      <a:srgbClr val="000000">
                        <a:alpha val="43137"/>
                      </a:srgbClr>
                    </a:outerShdw>
                  </a:effectLst>
                  <a:latin typeface="Bernard MT Condensed" panose="02050806060905020404" pitchFamily="18" charset="0"/>
                </a:rPr>
                <a:t>I want to go back</a:t>
              </a:r>
            </a:p>
          </p:txBody>
        </p:sp>
      </p:grpSp>
      <p:sp>
        <p:nvSpPr>
          <p:cNvPr id="3" name="Rectangle 2"/>
          <p:cNvSpPr/>
          <p:nvPr/>
        </p:nvSpPr>
        <p:spPr>
          <a:xfrm>
            <a:off x="7679482" y="911505"/>
            <a:ext cx="403311" cy="1171937"/>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p:cNvSpPr/>
          <p:nvPr/>
        </p:nvSpPr>
        <p:spPr>
          <a:xfrm>
            <a:off x="8226334" y="911504"/>
            <a:ext cx="403311" cy="1171937"/>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p:cNvSpPr/>
          <p:nvPr/>
        </p:nvSpPr>
        <p:spPr>
          <a:xfrm>
            <a:off x="8765092" y="904577"/>
            <a:ext cx="403311" cy="1171937"/>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p:cNvSpPr/>
          <p:nvPr/>
        </p:nvSpPr>
        <p:spPr>
          <a:xfrm>
            <a:off x="9298214" y="903218"/>
            <a:ext cx="403311" cy="1171937"/>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Frame 33"/>
          <p:cNvSpPr/>
          <p:nvPr/>
        </p:nvSpPr>
        <p:spPr>
          <a:xfrm>
            <a:off x="7628288" y="859657"/>
            <a:ext cx="509033" cy="1270374"/>
          </a:xfrm>
          <a:prstGeom prst="frame">
            <a:avLst>
              <a:gd name="adj1" fmla="val 11942"/>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8" name="Frame 37"/>
          <p:cNvSpPr/>
          <p:nvPr/>
        </p:nvSpPr>
        <p:spPr>
          <a:xfrm>
            <a:off x="8170336" y="854342"/>
            <a:ext cx="509033" cy="1270374"/>
          </a:xfrm>
          <a:prstGeom prst="frame">
            <a:avLst>
              <a:gd name="adj1" fmla="val 11942"/>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9" name="Frame 38"/>
          <p:cNvSpPr/>
          <p:nvPr/>
        </p:nvSpPr>
        <p:spPr>
          <a:xfrm>
            <a:off x="8712384" y="854342"/>
            <a:ext cx="509033" cy="1270374"/>
          </a:xfrm>
          <a:prstGeom prst="frame">
            <a:avLst>
              <a:gd name="adj1" fmla="val 11942"/>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0" name="Frame 39"/>
          <p:cNvSpPr/>
          <p:nvPr/>
        </p:nvSpPr>
        <p:spPr>
          <a:xfrm>
            <a:off x="9245354" y="854000"/>
            <a:ext cx="509033" cy="1270374"/>
          </a:xfrm>
          <a:prstGeom prst="frame">
            <a:avLst>
              <a:gd name="adj1" fmla="val 11942"/>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6" name="Rectangle: Beveled 35"/>
          <p:cNvSpPr/>
          <p:nvPr/>
        </p:nvSpPr>
        <p:spPr>
          <a:xfrm>
            <a:off x="7422540" y="2979420"/>
            <a:ext cx="2593915" cy="620786"/>
          </a:xfrm>
          <a:prstGeom prst="bevel">
            <a:avLst>
              <a:gd name="adj" fmla="val 15201"/>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p:cNvPicPr>
            <a:picLocks noChangeAspect="1"/>
          </p:cNvPicPr>
          <p:nvPr/>
        </p:nvPicPr>
        <p:blipFill>
          <a:blip r:embed="rId7"/>
          <a:stretch>
            <a:fillRect/>
          </a:stretch>
        </p:blipFill>
        <p:spPr>
          <a:xfrm>
            <a:off x="7538802" y="3101072"/>
            <a:ext cx="2347163" cy="365792"/>
          </a:xfrm>
          <a:prstGeom prst="rect">
            <a:avLst/>
          </a:prstGeom>
        </p:spPr>
      </p:pic>
      <p:sp>
        <p:nvSpPr>
          <p:cNvPr id="37" name="TextBox 36">
            <a:hlinkClick r:id="rId8" action="ppaction://hlinksldjump"/>
          </p:cNvPr>
          <p:cNvSpPr txBox="1"/>
          <p:nvPr/>
        </p:nvSpPr>
        <p:spPr>
          <a:xfrm>
            <a:off x="7549494" y="3083913"/>
            <a:ext cx="2336472" cy="400110"/>
          </a:xfrm>
          <a:prstGeom prst="rect">
            <a:avLst/>
          </a:prstGeom>
          <a:noFill/>
        </p:spPr>
        <p:txBody>
          <a:bodyPr wrap="square" rtlCol="0">
            <a:spAutoFit/>
          </a:bodyPr>
          <a:lstStyle/>
          <a:p>
            <a:r>
              <a:rPr lang="en-US" sz="2000" b="1" dirty="0">
                <a:solidFill>
                  <a:srgbClr val="27F52C"/>
                </a:solidFill>
                <a:effectLst>
                  <a:outerShdw blurRad="38100" dist="38100" dir="2700000" algn="tl">
                    <a:srgbClr val="000000">
                      <a:alpha val="43137"/>
                    </a:srgbClr>
                  </a:outerShdw>
                </a:effectLst>
                <a:latin typeface="Agency FB" panose="020B0503020202020204" pitchFamily="34" charset="0"/>
              </a:rPr>
              <a:t>PRESS HERE TO RESTART</a:t>
            </a:r>
          </a:p>
        </p:txBody>
      </p:sp>
      <p:sp>
        <p:nvSpPr>
          <p:cNvPr id="41" name="Rectangle: Beveled 40"/>
          <p:cNvSpPr/>
          <p:nvPr/>
        </p:nvSpPr>
        <p:spPr>
          <a:xfrm>
            <a:off x="2824517" y="1837780"/>
            <a:ext cx="2593915" cy="620786"/>
          </a:xfrm>
          <a:prstGeom prst="bevel">
            <a:avLst>
              <a:gd name="adj" fmla="val 15201"/>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p:cNvSpPr/>
          <p:nvPr/>
        </p:nvSpPr>
        <p:spPr>
          <a:xfrm>
            <a:off x="2952960" y="1971285"/>
            <a:ext cx="2337027" cy="352817"/>
          </a:xfrm>
          <a:prstGeom prst="rect">
            <a:avLst/>
          </a:prstGeom>
          <a:solidFill>
            <a:schemeClr val="tx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TextBox 45"/>
          <p:cNvSpPr txBox="1"/>
          <p:nvPr/>
        </p:nvSpPr>
        <p:spPr>
          <a:xfrm>
            <a:off x="3014943" y="1970164"/>
            <a:ext cx="2848505" cy="369332"/>
          </a:xfrm>
          <a:prstGeom prst="rect">
            <a:avLst/>
          </a:prstGeom>
          <a:noFill/>
        </p:spPr>
        <p:txBody>
          <a:bodyPr wrap="square" rtlCol="0">
            <a:spAutoFit/>
          </a:bodyPr>
          <a:lstStyle/>
          <a:p>
            <a:r>
              <a:rPr lang="en-US" b="1" dirty="0">
                <a:solidFill>
                  <a:srgbClr val="27F52C"/>
                </a:solidFill>
                <a:effectLst>
                  <a:outerShdw blurRad="38100" dist="38100" dir="2700000" algn="tl">
                    <a:srgbClr val="000000">
                      <a:alpha val="43137"/>
                    </a:srgbClr>
                  </a:outerShdw>
                </a:effectLst>
                <a:latin typeface="Agency FB" panose="020B0503020202020204" pitchFamily="34" charset="0"/>
              </a:rPr>
              <a:t>DOOR STATUSE.... LOCKED</a:t>
            </a:r>
          </a:p>
        </p:txBody>
      </p:sp>
      <p:sp>
        <p:nvSpPr>
          <p:cNvPr id="10" name="Oval 9"/>
          <p:cNvSpPr/>
          <p:nvPr/>
        </p:nvSpPr>
        <p:spPr>
          <a:xfrm>
            <a:off x="7724379" y="1339139"/>
            <a:ext cx="315971" cy="296091"/>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7" name="Picture 46">
            <a:hlinkClick r:id="rId9" action="ppaction://hlinksldjump"/>
          </p:cNvPr>
          <p:cNvPicPr>
            <a:picLocks noChangeAspect="1"/>
          </p:cNvPicPr>
          <p:nvPr/>
        </p:nvPicPr>
        <p:blipFill>
          <a:blip r:embed="rId10"/>
          <a:stretch>
            <a:fillRect/>
          </a:stretch>
        </p:blipFill>
        <p:spPr>
          <a:xfrm>
            <a:off x="7426666" y="2227764"/>
            <a:ext cx="2603218" cy="634039"/>
          </a:xfrm>
          <a:prstGeom prst="rect">
            <a:avLst/>
          </a:prstGeom>
        </p:spPr>
      </p:pic>
    </p:spTree>
    <p:extLst>
      <p:ext uri="{BB962C8B-B14F-4D97-AF65-F5344CB8AC3E}">
        <p14:creationId xmlns:p14="http://schemas.microsoft.com/office/powerpoint/2010/main" val="253782370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
            <a:ext cx="12192000" cy="6857999"/>
          </a:xfrm>
          <a:prstGeom prst="rect">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Beveled 3"/>
          <p:cNvSpPr/>
          <p:nvPr/>
        </p:nvSpPr>
        <p:spPr>
          <a:xfrm>
            <a:off x="153902" y="144324"/>
            <a:ext cx="10363200" cy="3916244"/>
          </a:xfrm>
          <a:prstGeom prst="bevel">
            <a:avLst>
              <a:gd name="adj" fmla="val 4717"/>
            </a:avLst>
          </a:prstGeom>
          <a:blipFill>
            <a:blip r:embed="rId2"/>
            <a:tile tx="0" ty="0" sx="100000" sy="100000" flip="none" algn="tl"/>
          </a:bli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Beveled 4">
            <a:hlinkClick r:id="rId3" action="ppaction://hlinksldjump"/>
          </p:cNvPr>
          <p:cNvSpPr/>
          <p:nvPr/>
        </p:nvSpPr>
        <p:spPr>
          <a:xfrm>
            <a:off x="641403" y="612434"/>
            <a:ext cx="1258959" cy="882410"/>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a:solidFill>
                  <a:srgbClr val="FF0000"/>
                </a:solidFill>
                <a:effectLst>
                  <a:outerShdw blurRad="38100" dist="38100" dir="2700000" algn="tl">
                    <a:srgbClr val="000000">
                      <a:alpha val="43137"/>
                    </a:srgbClr>
                  </a:outerShdw>
                </a:effectLst>
                <a:latin typeface="Impact" panose="020B0806030902050204" pitchFamily="34" charset="0"/>
              </a:rPr>
              <a:t>1</a:t>
            </a:r>
          </a:p>
        </p:txBody>
      </p:sp>
      <p:sp>
        <p:nvSpPr>
          <p:cNvPr id="6" name="Frame 5"/>
          <p:cNvSpPr/>
          <p:nvPr/>
        </p:nvSpPr>
        <p:spPr>
          <a:xfrm>
            <a:off x="441434" y="420414"/>
            <a:ext cx="9785131" cy="3352800"/>
          </a:xfrm>
          <a:prstGeom prst="frame">
            <a:avLst>
              <a:gd name="adj1" fmla="val 4036"/>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7" name="Rectangle: Beveled 16">
            <a:hlinkClick r:id="rId3" action="ppaction://hlinksldjump"/>
          </p:cNvPr>
          <p:cNvSpPr/>
          <p:nvPr/>
        </p:nvSpPr>
        <p:spPr>
          <a:xfrm>
            <a:off x="1994450" y="612434"/>
            <a:ext cx="1258959" cy="882410"/>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a:solidFill>
                  <a:srgbClr val="FF0000"/>
                </a:solidFill>
                <a:effectLst>
                  <a:outerShdw blurRad="38100" dist="38100" dir="2700000" algn="tl">
                    <a:srgbClr val="000000">
                      <a:alpha val="43137"/>
                    </a:srgbClr>
                  </a:outerShdw>
                </a:effectLst>
                <a:latin typeface="Impact" panose="020B0806030902050204" pitchFamily="34" charset="0"/>
              </a:rPr>
              <a:t>2</a:t>
            </a:r>
          </a:p>
        </p:txBody>
      </p:sp>
      <p:sp>
        <p:nvSpPr>
          <p:cNvPr id="18" name="Rectangle: Beveled 17">
            <a:hlinkClick r:id="rId3" action="ppaction://hlinksldjump"/>
          </p:cNvPr>
          <p:cNvSpPr/>
          <p:nvPr/>
        </p:nvSpPr>
        <p:spPr>
          <a:xfrm>
            <a:off x="3347497" y="612434"/>
            <a:ext cx="1258959" cy="882410"/>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a:solidFill>
                  <a:srgbClr val="FF0000"/>
                </a:solidFill>
                <a:effectLst>
                  <a:outerShdw blurRad="38100" dist="38100" dir="2700000" algn="tl">
                    <a:srgbClr val="000000">
                      <a:alpha val="43137"/>
                    </a:srgbClr>
                  </a:outerShdw>
                </a:effectLst>
                <a:latin typeface="Impact" panose="020B0806030902050204" pitchFamily="34" charset="0"/>
              </a:rPr>
              <a:t>3</a:t>
            </a:r>
          </a:p>
        </p:txBody>
      </p:sp>
      <p:sp>
        <p:nvSpPr>
          <p:cNvPr id="19" name="Rectangle: Beveled 18">
            <a:hlinkClick r:id="rId3" action="ppaction://hlinksldjump"/>
          </p:cNvPr>
          <p:cNvSpPr/>
          <p:nvPr/>
        </p:nvSpPr>
        <p:spPr>
          <a:xfrm>
            <a:off x="4704519" y="612434"/>
            <a:ext cx="1258959" cy="882410"/>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a:solidFill>
                  <a:srgbClr val="FF0000"/>
                </a:solidFill>
                <a:effectLst>
                  <a:outerShdw blurRad="38100" dist="38100" dir="2700000" algn="tl">
                    <a:srgbClr val="000000">
                      <a:alpha val="43137"/>
                    </a:srgbClr>
                  </a:outerShdw>
                </a:effectLst>
                <a:latin typeface="Impact" panose="020B0806030902050204" pitchFamily="34" charset="0"/>
              </a:rPr>
              <a:t>4</a:t>
            </a:r>
          </a:p>
        </p:txBody>
      </p:sp>
      <p:sp>
        <p:nvSpPr>
          <p:cNvPr id="20" name="Rectangle: Beveled 19">
            <a:hlinkClick r:id="rId3" action="ppaction://hlinksldjump"/>
          </p:cNvPr>
          <p:cNvSpPr/>
          <p:nvPr/>
        </p:nvSpPr>
        <p:spPr>
          <a:xfrm>
            <a:off x="6061541" y="612434"/>
            <a:ext cx="1258959" cy="882410"/>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a:solidFill>
                  <a:srgbClr val="FF0000"/>
                </a:solidFill>
                <a:effectLst>
                  <a:outerShdw blurRad="38100" dist="38100" dir="2700000" algn="tl">
                    <a:srgbClr val="000000">
                      <a:alpha val="43137"/>
                    </a:srgbClr>
                  </a:outerShdw>
                </a:effectLst>
                <a:latin typeface="Impact" panose="020B0806030902050204" pitchFamily="34" charset="0"/>
              </a:rPr>
              <a:t>5</a:t>
            </a:r>
          </a:p>
        </p:txBody>
      </p:sp>
      <p:sp>
        <p:nvSpPr>
          <p:cNvPr id="21" name="Rectangle: Beveled 20">
            <a:hlinkClick r:id="rId3" action="ppaction://hlinksldjump"/>
          </p:cNvPr>
          <p:cNvSpPr/>
          <p:nvPr/>
        </p:nvSpPr>
        <p:spPr>
          <a:xfrm>
            <a:off x="641402" y="2696692"/>
            <a:ext cx="1258959" cy="882410"/>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a:solidFill>
                  <a:srgbClr val="FF0000"/>
                </a:solidFill>
                <a:effectLst>
                  <a:outerShdw blurRad="38100" dist="38100" dir="2700000" algn="tl">
                    <a:srgbClr val="000000">
                      <a:alpha val="43137"/>
                    </a:srgbClr>
                  </a:outerShdw>
                </a:effectLst>
                <a:latin typeface="Impact" panose="020B0806030902050204" pitchFamily="34" charset="0"/>
              </a:rPr>
              <a:t>6</a:t>
            </a:r>
          </a:p>
        </p:txBody>
      </p:sp>
      <p:sp>
        <p:nvSpPr>
          <p:cNvPr id="22" name="Rectangle: Beveled 21">
            <a:hlinkClick r:id="rId3" action="ppaction://hlinksldjump"/>
          </p:cNvPr>
          <p:cNvSpPr/>
          <p:nvPr/>
        </p:nvSpPr>
        <p:spPr>
          <a:xfrm>
            <a:off x="1994450" y="2696692"/>
            <a:ext cx="1258959" cy="882410"/>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a:solidFill>
                  <a:srgbClr val="FF0000"/>
                </a:solidFill>
                <a:effectLst>
                  <a:outerShdw blurRad="38100" dist="38100" dir="2700000" algn="tl">
                    <a:srgbClr val="000000">
                      <a:alpha val="43137"/>
                    </a:srgbClr>
                  </a:outerShdw>
                </a:effectLst>
                <a:latin typeface="Impact" panose="020B0806030902050204" pitchFamily="34" charset="0"/>
              </a:rPr>
              <a:t>7</a:t>
            </a:r>
          </a:p>
        </p:txBody>
      </p:sp>
      <p:sp>
        <p:nvSpPr>
          <p:cNvPr id="23" name="Rectangle: Beveled 22">
            <a:hlinkClick r:id="rId4" action="ppaction://hlinksldjump"/>
          </p:cNvPr>
          <p:cNvSpPr/>
          <p:nvPr/>
        </p:nvSpPr>
        <p:spPr>
          <a:xfrm>
            <a:off x="3347496" y="2696692"/>
            <a:ext cx="1258959" cy="882410"/>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a:solidFill>
                  <a:srgbClr val="FF0000"/>
                </a:solidFill>
                <a:effectLst>
                  <a:outerShdw blurRad="38100" dist="38100" dir="2700000" algn="tl">
                    <a:srgbClr val="000000">
                      <a:alpha val="43137"/>
                    </a:srgbClr>
                  </a:outerShdw>
                </a:effectLst>
                <a:latin typeface="Impact" panose="020B0806030902050204" pitchFamily="34" charset="0"/>
              </a:rPr>
              <a:t>8</a:t>
            </a:r>
          </a:p>
        </p:txBody>
      </p:sp>
      <p:sp>
        <p:nvSpPr>
          <p:cNvPr id="24" name="Rectangle: Beveled 23">
            <a:hlinkClick r:id="rId3" action="ppaction://hlinksldjump"/>
          </p:cNvPr>
          <p:cNvSpPr/>
          <p:nvPr/>
        </p:nvSpPr>
        <p:spPr>
          <a:xfrm>
            <a:off x="4700542" y="2686424"/>
            <a:ext cx="1258959" cy="882410"/>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a:solidFill>
                  <a:srgbClr val="FF0000"/>
                </a:solidFill>
                <a:effectLst>
                  <a:outerShdw blurRad="38100" dist="38100" dir="2700000" algn="tl">
                    <a:srgbClr val="000000">
                      <a:alpha val="43137"/>
                    </a:srgbClr>
                  </a:outerShdw>
                </a:effectLst>
                <a:latin typeface="Impact" panose="020B0806030902050204" pitchFamily="34" charset="0"/>
              </a:rPr>
              <a:t>9</a:t>
            </a:r>
          </a:p>
        </p:txBody>
      </p:sp>
      <p:sp>
        <p:nvSpPr>
          <p:cNvPr id="25" name="Rectangle: Beveled 24">
            <a:hlinkClick r:id="rId3" action="ppaction://hlinksldjump"/>
          </p:cNvPr>
          <p:cNvSpPr/>
          <p:nvPr/>
        </p:nvSpPr>
        <p:spPr>
          <a:xfrm>
            <a:off x="6061541" y="2686424"/>
            <a:ext cx="1258959" cy="882410"/>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a:solidFill>
                  <a:srgbClr val="FF0000"/>
                </a:solidFill>
                <a:effectLst>
                  <a:outerShdw blurRad="38100" dist="38100" dir="2700000" algn="tl">
                    <a:srgbClr val="000000">
                      <a:alpha val="43137"/>
                    </a:srgbClr>
                  </a:outerShdw>
                </a:effectLst>
                <a:latin typeface="Impact" panose="020B0806030902050204" pitchFamily="34" charset="0"/>
              </a:rPr>
              <a:t>0</a:t>
            </a:r>
          </a:p>
        </p:txBody>
      </p:sp>
      <p:grpSp>
        <p:nvGrpSpPr>
          <p:cNvPr id="28" name="Group 27"/>
          <p:cNvGrpSpPr/>
          <p:nvPr/>
        </p:nvGrpSpPr>
        <p:grpSpPr>
          <a:xfrm>
            <a:off x="1437664" y="5189907"/>
            <a:ext cx="1909832" cy="665473"/>
            <a:chOff x="10306708" y="448103"/>
            <a:chExt cx="1815433" cy="665473"/>
          </a:xfrm>
        </p:grpSpPr>
        <p:pic>
          <p:nvPicPr>
            <p:cNvPr id="29" name="Picture 28">
              <a:hlinkClick r:id="rId5" action="ppaction://hlinksldjump"/>
            </p:cNvPr>
            <p:cNvPicPr>
              <a:picLocks noChangeAspect="1"/>
            </p:cNvPicPr>
            <p:nvPr/>
          </p:nvPicPr>
          <p:blipFill>
            <a:blip r:embed="rId6"/>
            <a:stretch>
              <a:fillRect/>
            </a:stretch>
          </p:blipFill>
          <p:spPr>
            <a:xfrm>
              <a:off x="10326088" y="448103"/>
              <a:ext cx="1796053" cy="665473"/>
            </a:xfrm>
            <a:prstGeom prst="rect">
              <a:avLst/>
            </a:prstGeom>
          </p:spPr>
        </p:pic>
        <p:sp>
          <p:nvSpPr>
            <p:cNvPr id="30" name="TextBox 29">
              <a:hlinkClick r:id="rId5" action="ppaction://hlinksldjump"/>
            </p:cNvPr>
            <p:cNvSpPr txBox="1"/>
            <p:nvPr/>
          </p:nvSpPr>
          <p:spPr>
            <a:xfrm>
              <a:off x="10306708" y="541546"/>
              <a:ext cx="1815433" cy="461665"/>
            </a:xfrm>
            <a:prstGeom prst="rect">
              <a:avLst/>
            </a:prstGeom>
            <a:noFill/>
          </p:spPr>
          <p:txBody>
            <a:bodyPr wrap="none" rtlCol="0">
              <a:spAutoFit/>
            </a:bodyPr>
            <a:lstStyle/>
            <a:p>
              <a:pPr algn="ctr"/>
              <a:r>
                <a:rPr lang="en-US" sz="1200" i="1" dirty="0">
                  <a:solidFill>
                    <a:srgbClr val="C00000"/>
                  </a:solidFill>
                  <a:effectLst>
                    <a:outerShdw blurRad="38100" dist="38100" dir="2700000" algn="tl">
                      <a:srgbClr val="000000">
                        <a:alpha val="43137"/>
                      </a:srgbClr>
                    </a:outerShdw>
                  </a:effectLst>
                  <a:latin typeface="Bernard MT Condensed" panose="02050806060905020404" pitchFamily="18" charset="0"/>
                </a:rPr>
                <a:t>I Don’t like it here anymore</a:t>
              </a:r>
            </a:p>
            <a:p>
              <a:pPr algn="ctr"/>
              <a:r>
                <a:rPr lang="en-US" sz="1200" i="1" dirty="0">
                  <a:solidFill>
                    <a:srgbClr val="C00000"/>
                  </a:solidFill>
                  <a:effectLst>
                    <a:outerShdw blurRad="38100" dist="38100" dir="2700000" algn="tl">
                      <a:srgbClr val="000000">
                        <a:alpha val="43137"/>
                      </a:srgbClr>
                    </a:outerShdw>
                  </a:effectLst>
                  <a:latin typeface="Bernard MT Condensed" panose="02050806060905020404" pitchFamily="18" charset="0"/>
                </a:rPr>
                <a:t>I want to go back</a:t>
              </a:r>
            </a:p>
          </p:txBody>
        </p:sp>
      </p:grpSp>
      <p:sp>
        <p:nvSpPr>
          <p:cNvPr id="3" name="Rectangle 2"/>
          <p:cNvSpPr/>
          <p:nvPr/>
        </p:nvSpPr>
        <p:spPr>
          <a:xfrm>
            <a:off x="7679482" y="911505"/>
            <a:ext cx="403311" cy="1171937"/>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p:cNvSpPr/>
          <p:nvPr/>
        </p:nvSpPr>
        <p:spPr>
          <a:xfrm>
            <a:off x="8226334" y="911504"/>
            <a:ext cx="403311" cy="1171937"/>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p:cNvSpPr/>
          <p:nvPr/>
        </p:nvSpPr>
        <p:spPr>
          <a:xfrm>
            <a:off x="8765092" y="904577"/>
            <a:ext cx="403311" cy="1171937"/>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p:cNvSpPr/>
          <p:nvPr/>
        </p:nvSpPr>
        <p:spPr>
          <a:xfrm>
            <a:off x="9298214" y="903218"/>
            <a:ext cx="403311" cy="1171937"/>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Frame 33"/>
          <p:cNvSpPr/>
          <p:nvPr/>
        </p:nvSpPr>
        <p:spPr>
          <a:xfrm>
            <a:off x="7628288" y="859657"/>
            <a:ext cx="509033" cy="1270374"/>
          </a:xfrm>
          <a:prstGeom prst="frame">
            <a:avLst>
              <a:gd name="adj1" fmla="val 11942"/>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8" name="Frame 37"/>
          <p:cNvSpPr/>
          <p:nvPr/>
        </p:nvSpPr>
        <p:spPr>
          <a:xfrm>
            <a:off x="8170336" y="854342"/>
            <a:ext cx="509033" cy="1270374"/>
          </a:xfrm>
          <a:prstGeom prst="frame">
            <a:avLst>
              <a:gd name="adj1" fmla="val 11942"/>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9" name="Frame 38"/>
          <p:cNvSpPr/>
          <p:nvPr/>
        </p:nvSpPr>
        <p:spPr>
          <a:xfrm>
            <a:off x="8712384" y="854342"/>
            <a:ext cx="509033" cy="1270374"/>
          </a:xfrm>
          <a:prstGeom prst="frame">
            <a:avLst>
              <a:gd name="adj1" fmla="val 11942"/>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0" name="Frame 39"/>
          <p:cNvSpPr/>
          <p:nvPr/>
        </p:nvSpPr>
        <p:spPr>
          <a:xfrm>
            <a:off x="9245354" y="854000"/>
            <a:ext cx="509033" cy="1270374"/>
          </a:xfrm>
          <a:prstGeom prst="frame">
            <a:avLst>
              <a:gd name="adj1" fmla="val 11942"/>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6" name="Rectangle: Beveled 35"/>
          <p:cNvSpPr/>
          <p:nvPr/>
        </p:nvSpPr>
        <p:spPr>
          <a:xfrm>
            <a:off x="7422540" y="2979420"/>
            <a:ext cx="2593915" cy="620786"/>
          </a:xfrm>
          <a:prstGeom prst="bevel">
            <a:avLst>
              <a:gd name="adj" fmla="val 15201"/>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p:cNvPicPr>
            <a:picLocks noChangeAspect="1"/>
          </p:cNvPicPr>
          <p:nvPr/>
        </p:nvPicPr>
        <p:blipFill>
          <a:blip r:embed="rId7"/>
          <a:stretch>
            <a:fillRect/>
          </a:stretch>
        </p:blipFill>
        <p:spPr>
          <a:xfrm>
            <a:off x="7538802" y="3101072"/>
            <a:ext cx="2347163" cy="365792"/>
          </a:xfrm>
          <a:prstGeom prst="rect">
            <a:avLst/>
          </a:prstGeom>
        </p:spPr>
      </p:pic>
      <p:sp>
        <p:nvSpPr>
          <p:cNvPr id="37" name="TextBox 36">
            <a:hlinkClick r:id="rId8" action="ppaction://hlinksldjump"/>
          </p:cNvPr>
          <p:cNvSpPr txBox="1"/>
          <p:nvPr/>
        </p:nvSpPr>
        <p:spPr>
          <a:xfrm>
            <a:off x="7549494" y="3083913"/>
            <a:ext cx="2336472" cy="400110"/>
          </a:xfrm>
          <a:prstGeom prst="rect">
            <a:avLst/>
          </a:prstGeom>
          <a:noFill/>
        </p:spPr>
        <p:txBody>
          <a:bodyPr wrap="square" rtlCol="0">
            <a:spAutoFit/>
          </a:bodyPr>
          <a:lstStyle/>
          <a:p>
            <a:r>
              <a:rPr lang="en-US" sz="2000" b="1" dirty="0">
                <a:solidFill>
                  <a:srgbClr val="27F52C"/>
                </a:solidFill>
                <a:effectLst>
                  <a:outerShdw blurRad="38100" dist="38100" dir="2700000" algn="tl">
                    <a:srgbClr val="000000">
                      <a:alpha val="43137"/>
                    </a:srgbClr>
                  </a:outerShdw>
                </a:effectLst>
                <a:latin typeface="Agency FB" panose="020B0503020202020204" pitchFamily="34" charset="0"/>
              </a:rPr>
              <a:t>PRESS HERE TO RESTART</a:t>
            </a:r>
          </a:p>
        </p:txBody>
      </p:sp>
      <p:sp>
        <p:nvSpPr>
          <p:cNvPr id="41" name="Rectangle: Beveled 40"/>
          <p:cNvSpPr/>
          <p:nvPr/>
        </p:nvSpPr>
        <p:spPr>
          <a:xfrm>
            <a:off x="2824517" y="1837780"/>
            <a:ext cx="2593915" cy="620786"/>
          </a:xfrm>
          <a:prstGeom prst="bevel">
            <a:avLst>
              <a:gd name="adj" fmla="val 15201"/>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p:cNvSpPr/>
          <p:nvPr/>
        </p:nvSpPr>
        <p:spPr>
          <a:xfrm>
            <a:off x="2952960" y="1971285"/>
            <a:ext cx="2337027" cy="352817"/>
          </a:xfrm>
          <a:prstGeom prst="rect">
            <a:avLst/>
          </a:prstGeom>
          <a:solidFill>
            <a:schemeClr val="tx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TextBox 45"/>
          <p:cNvSpPr txBox="1"/>
          <p:nvPr/>
        </p:nvSpPr>
        <p:spPr>
          <a:xfrm>
            <a:off x="3014943" y="1970164"/>
            <a:ext cx="2848505" cy="369332"/>
          </a:xfrm>
          <a:prstGeom prst="rect">
            <a:avLst/>
          </a:prstGeom>
          <a:noFill/>
        </p:spPr>
        <p:txBody>
          <a:bodyPr wrap="square" rtlCol="0">
            <a:spAutoFit/>
          </a:bodyPr>
          <a:lstStyle/>
          <a:p>
            <a:r>
              <a:rPr lang="en-US" b="1" dirty="0">
                <a:solidFill>
                  <a:srgbClr val="27F52C"/>
                </a:solidFill>
                <a:effectLst>
                  <a:outerShdw blurRad="38100" dist="38100" dir="2700000" algn="tl">
                    <a:srgbClr val="000000">
                      <a:alpha val="43137"/>
                    </a:srgbClr>
                  </a:outerShdw>
                </a:effectLst>
                <a:latin typeface="Agency FB" panose="020B0503020202020204" pitchFamily="34" charset="0"/>
              </a:rPr>
              <a:t>DOOR STATUSE.... LOCKED</a:t>
            </a:r>
          </a:p>
        </p:txBody>
      </p:sp>
      <p:sp>
        <p:nvSpPr>
          <p:cNvPr id="10" name="Oval 9"/>
          <p:cNvSpPr/>
          <p:nvPr/>
        </p:nvSpPr>
        <p:spPr>
          <a:xfrm>
            <a:off x="7724379" y="1339139"/>
            <a:ext cx="315971" cy="296091"/>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Oval 47"/>
          <p:cNvSpPr/>
          <p:nvPr/>
        </p:nvSpPr>
        <p:spPr>
          <a:xfrm>
            <a:off x="8268662" y="1343490"/>
            <a:ext cx="315971" cy="296091"/>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9" name="Picture 48">
            <a:hlinkClick r:id="rId9" action="ppaction://hlinksldjump"/>
          </p:cNvPr>
          <p:cNvPicPr>
            <a:picLocks noChangeAspect="1"/>
          </p:cNvPicPr>
          <p:nvPr/>
        </p:nvPicPr>
        <p:blipFill>
          <a:blip r:embed="rId10"/>
          <a:stretch>
            <a:fillRect/>
          </a:stretch>
        </p:blipFill>
        <p:spPr>
          <a:xfrm>
            <a:off x="7426666" y="2227764"/>
            <a:ext cx="2603218" cy="634039"/>
          </a:xfrm>
          <a:prstGeom prst="rect">
            <a:avLst/>
          </a:prstGeom>
        </p:spPr>
      </p:pic>
    </p:spTree>
    <p:extLst>
      <p:ext uri="{BB962C8B-B14F-4D97-AF65-F5344CB8AC3E}">
        <p14:creationId xmlns:p14="http://schemas.microsoft.com/office/powerpoint/2010/main" val="175302544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
            <a:ext cx="12192000" cy="6857999"/>
          </a:xfrm>
          <a:prstGeom prst="rect">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Beveled 3"/>
          <p:cNvSpPr/>
          <p:nvPr/>
        </p:nvSpPr>
        <p:spPr>
          <a:xfrm>
            <a:off x="153902" y="144324"/>
            <a:ext cx="10363200" cy="3916244"/>
          </a:xfrm>
          <a:prstGeom prst="bevel">
            <a:avLst>
              <a:gd name="adj" fmla="val 4717"/>
            </a:avLst>
          </a:prstGeom>
          <a:blipFill>
            <a:blip r:embed="rId2"/>
            <a:tile tx="0" ty="0" sx="100000" sy="100000" flip="none" algn="tl"/>
          </a:bli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Beveled 4">
            <a:hlinkClick r:id="rId3" action="ppaction://hlinksldjump"/>
          </p:cNvPr>
          <p:cNvSpPr/>
          <p:nvPr/>
        </p:nvSpPr>
        <p:spPr>
          <a:xfrm>
            <a:off x="641403" y="612434"/>
            <a:ext cx="1258959" cy="882410"/>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a:solidFill>
                  <a:srgbClr val="FF0000"/>
                </a:solidFill>
                <a:effectLst>
                  <a:outerShdw blurRad="38100" dist="38100" dir="2700000" algn="tl">
                    <a:srgbClr val="000000">
                      <a:alpha val="43137"/>
                    </a:srgbClr>
                  </a:outerShdw>
                </a:effectLst>
                <a:latin typeface="Impact" panose="020B0806030902050204" pitchFamily="34" charset="0"/>
              </a:rPr>
              <a:t>1</a:t>
            </a:r>
          </a:p>
        </p:txBody>
      </p:sp>
      <p:sp>
        <p:nvSpPr>
          <p:cNvPr id="6" name="Frame 5"/>
          <p:cNvSpPr/>
          <p:nvPr/>
        </p:nvSpPr>
        <p:spPr>
          <a:xfrm>
            <a:off x="441434" y="420414"/>
            <a:ext cx="9785131" cy="3352800"/>
          </a:xfrm>
          <a:prstGeom prst="frame">
            <a:avLst>
              <a:gd name="adj1" fmla="val 4036"/>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7" name="Rectangle: Beveled 16">
            <a:hlinkClick r:id="rId3" action="ppaction://hlinksldjump"/>
          </p:cNvPr>
          <p:cNvSpPr/>
          <p:nvPr/>
        </p:nvSpPr>
        <p:spPr>
          <a:xfrm>
            <a:off x="1994450" y="612434"/>
            <a:ext cx="1258959" cy="882410"/>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a:solidFill>
                  <a:srgbClr val="FF0000"/>
                </a:solidFill>
                <a:effectLst>
                  <a:outerShdw blurRad="38100" dist="38100" dir="2700000" algn="tl">
                    <a:srgbClr val="000000">
                      <a:alpha val="43137"/>
                    </a:srgbClr>
                  </a:outerShdw>
                </a:effectLst>
                <a:latin typeface="Impact" panose="020B0806030902050204" pitchFamily="34" charset="0"/>
              </a:rPr>
              <a:t>2</a:t>
            </a:r>
          </a:p>
        </p:txBody>
      </p:sp>
      <p:sp>
        <p:nvSpPr>
          <p:cNvPr id="18" name="Rectangle: Beveled 17">
            <a:hlinkClick r:id="rId3" action="ppaction://hlinksldjump"/>
          </p:cNvPr>
          <p:cNvSpPr/>
          <p:nvPr/>
        </p:nvSpPr>
        <p:spPr>
          <a:xfrm>
            <a:off x="3347497" y="612434"/>
            <a:ext cx="1258959" cy="882410"/>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a:solidFill>
                  <a:srgbClr val="FF0000"/>
                </a:solidFill>
                <a:effectLst>
                  <a:outerShdw blurRad="38100" dist="38100" dir="2700000" algn="tl">
                    <a:srgbClr val="000000">
                      <a:alpha val="43137"/>
                    </a:srgbClr>
                  </a:outerShdw>
                </a:effectLst>
                <a:latin typeface="Impact" panose="020B0806030902050204" pitchFamily="34" charset="0"/>
              </a:rPr>
              <a:t>3</a:t>
            </a:r>
          </a:p>
        </p:txBody>
      </p:sp>
      <p:sp>
        <p:nvSpPr>
          <p:cNvPr id="19" name="Rectangle: Beveled 18">
            <a:hlinkClick r:id="rId3" action="ppaction://hlinksldjump"/>
          </p:cNvPr>
          <p:cNvSpPr/>
          <p:nvPr/>
        </p:nvSpPr>
        <p:spPr>
          <a:xfrm>
            <a:off x="4704519" y="612434"/>
            <a:ext cx="1258959" cy="882410"/>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a:solidFill>
                  <a:srgbClr val="FF0000"/>
                </a:solidFill>
                <a:effectLst>
                  <a:outerShdw blurRad="38100" dist="38100" dir="2700000" algn="tl">
                    <a:srgbClr val="000000">
                      <a:alpha val="43137"/>
                    </a:srgbClr>
                  </a:outerShdw>
                </a:effectLst>
                <a:latin typeface="Impact" panose="020B0806030902050204" pitchFamily="34" charset="0"/>
              </a:rPr>
              <a:t>4</a:t>
            </a:r>
          </a:p>
        </p:txBody>
      </p:sp>
      <p:sp>
        <p:nvSpPr>
          <p:cNvPr id="20" name="Rectangle: Beveled 19">
            <a:hlinkClick r:id="rId3" action="ppaction://hlinksldjump"/>
          </p:cNvPr>
          <p:cNvSpPr/>
          <p:nvPr/>
        </p:nvSpPr>
        <p:spPr>
          <a:xfrm>
            <a:off x="6061541" y="612434"/>
            <a:ext cx="1258959" cy="882410"/>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a:solidFill>
                  <a:srgbClr val="FF0000"/>
                </a:solidFill>
                <a:effectLst>
                  <a:outerShdw blurRad="38100" dist="38100" dir="2700000" algn="tl">
                    <a:srgbClr val="000000">
                      <a:alpha val="43137"/>
                    </a:srgbClr>
                  </a:outerShdw>
                </a:effectLst>
                <a:latin typeface="Impact" panose="020B0806030902050204" pitchFamily="34" charset="0"/>
              </a:rPr>
              <a:t>5</a:t>
            </a:r>
          </a:p>
        </p:txBody>
      </p:sp>
      <p:sp>
        <p:nvSpPr>
          <p:cNvPr id="21" name="Rectangle: Beveled 20">
            <a:hlinkClick r:id="rId4" action="ppaction://hlinksldjump"/>
          </p:cNvPr>
          <p:cNvSpPr/>
          <p:nvPr/>
        </p:nvSpPr>
        <p:spPr>
          <a:xfrm>
            <a:off x="641402" y="2696692"/>
            <a:ext cx="1258959" cy="882410"/>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a:solidFill>
                  <a:srgbClr val="FF0000"/>
                </a:solidFill>
                <a:effectLst>
                  <a:outerShdw blurRad="38100" dist="38100" dir="2700000" algn="tl">
                    <a:srgbClr val="000000">
                      <a:alpha val="43137"/>
                    </a:srgbClr>
                  </a:outerShdw>
                </a:effectLst>
                <a:latin typeface="Impact" panose="020B0806030902050204" pitchFamily="34" charset="0"/>
              </a:rPr>
              <a:t>6</a:t>
            </a:r>
          </a:p>
        </p:txBody>
      </p:sp>
      <p:sp>
        <p:nvSpPr>
          <p:cNvPr id="22" name="Rectangle: Beveled 21">
            <a:hlinkClick r:id="rId3" action="ppaction://hlinksldjump"/>
          </p:cNvPr>
          <p:cNvSpPr/>
          <p:nvPr/>
        </p:nvSpPr>
        <p:spPr>
          <a:xfrm>
            <a:off x="1994450" y="2696692"/>
            <a:ext cx="1258959" cy="882410"/>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a:solidFill>
                  <a:srgbClr val="FF0000"/>
                </a:solidFill>
                <a:effectLst>
                  <a:outerShdw blurRad="38100" dist="38100" dir="2700000" algn="tl">
                    <a:srgbClr val="000000">
                      <a:alpha val="43137"/>
                    </a:srgbClr>
                  </a:outerShdw>
                </a:effectLst>
                <a:latin typeface="Impact" panose="020B0806030902050204" pitchFamily="34" charset="0"/>
              </a:rPr>
              <a:t>7</a:t>
            </a:r>
          </a:p>
        </p:txBody>
      </p:sp>
      <p:sp>
        <p:nvSpPr>
          <p:cNvPr id="23" name="Rectangle: Beveled 22">
            <a:hlinkClick r:id="rId3" action="ppaction://hlinksldjump"/>
          </p:cNvPr>
          <p:cNvSpPr/>
          <p:nvPr/>
        </p:nvSpPr>
        <p:spPr>
          <a:xfrm>
            <a:off x="3347496" y="2696692"/>
            <a:ext cx="1258959" cy="882410"/>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a:solidFill>
                  <a:srgbClr val="FF0000"/>
                </a:solidFill>
                <a:effectLst>
                  <a:outerShdw blurRad="38100" dist="38100" dir="2700000" algn="tl">
                    <a:srgbClr val="000000">
                      <a:alpha val="43137"/>
                    </a:srgbClr>
                  </a:outerShdw>
                </a:effectLst>
                <a:latin typeface="Impact" panose="020B0806030902050204" pitchFamily="34" charset="0"/>
              </a:rPr>
              <a:t>8</a:t>
            </a:r>
          </a:p>
        </p:txBody>
      </p:sp>
      <p:sp>
        <p:nvSpPr>
          <p:cNvPr id="24" name="Rectangle: Beveled 23">
            <a:hlinkClick r:id="rId3" action="ppaction://hlinksldjump"/>
          </p:cNvPr>
          <p:cNvSpPr/>
          <p:nvPr/>
        </p:nvSpPr>
        <p:spPr>
          <a:xfrm>
            <a:off x="4700542" y="2686424"/>
            <a:ext cx="1258959" cy="882410"/>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a:solidFill>
                  <a:srgbClr val="FF0000"/>
                </a:solidFill>
                <a:effectLst>
                  <a:outerShdw blurRad="38100" dist="38100" dir="2700000" algn="tl">
                    <a:srgbClr val="000000">
                      <a:alpha val="43137"/>
                    </a:srgbClr>
                  </a:outerShdw>
                </a:effectLst>
                <a:latin typeface="Impact" panose="020B0806030902050204" pitchFamily="34" charset="0"/>
              </a:rPr>
              <a:t>9</a:t>
            </a:r>
          </a:p>
        </p:txBody>
      </p:sp>
      <p:sp>
        <p:nvSpPr>
          <p:cNvPr id="25" name="Rectangle: Beveled 24">
            <a:hlinkClick r:id="rId3" action="ppaction://hlinksldjump"/>
          </p:cNvPr>
          <p:cNvSpPr/>
          <p:nvPr/>
        </p:nvSpPr>
        <p:spPr>
          <a:xfrm>
            <a:off x="6061541" y="2686424"/>
            <a:ext cx="1258959" cy="882410"/>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a:solidFill>
                  <a:srgbClr val="FF0000"/>
                </a:solidFill>
                <a:effectLst>
                  <a:outerShdw blurRad="38100" dist="38100" dir="2700000" algn="tl">
                    <a:srgbClr val="000000">
                      <a:alpha val="43137"/>
                    </a:srgbClr>
                  </a:outerShdw>
                </a:effectLst>
                <a:latin typeface="Impact" panose="020B0806030902050204" pitchFamily="34" charset="0"/>
              </a:rPr>
              <a:t>0</a:t>
            </a:r>
          </a:p>
        </p:txBody>
      </p:sp>
      <p:grpSp>
        <p:nvGrpSpPr>
          <p:cNvPr id="28" name="Group 27"/>
          <p:cNvGrpSpPr/>
          <p:nvPr/>
        </p:nvGrpSpPr>
        <p:grpSpPr>
          <a:xfrm>
            <a:off x="1437664" y="5189907"/>
            <a:ext cx="1909832" cy="665473"/>
            <a:chOff x="10306708" y="448103"/>
            <a:chExt cx="1815433" cy="665473"/>
          </a:xfrm>
        </p:grpSpPr>
        <p:pic>
          <p:nvPicPr>
            <p:cNvPr id="29" name="Picture 28">
              <a:hlinkClick r:id="rId5" action="ppaction://hlinksldjump"/>
            </p:cNvPr>
            <p:cNvPicPr>
              <a:picLocks noChangeAspect="1"/>
            </p:cNvPicPr>
            <p:nvPr/>
          </p:nvPicPr>
          <p:blipFill>
            <a:blip r:embed="rId6"/>
            <a:stretch>
              <a:fillRect/>
            </a:stretch>
          </p:blipFill>
          <p:spPr>
            <a:xfrm>
              <a:off x="10326088" y="448103"/>
              <a:ext cx="1796053" cy="665473"/>
            </a:xfrm>
            <a:prstGeom prst="rect">
              <a:avLst/>
            </a:prstGeom>
          </p:spPr>
        </p:pic>
        <p:sp>
          <p:nvSpPr>
            <p:cNvPr id="30" name="TextBox 29">
              <a:hlinkClick r:id="rId5" action="ppaction://hlinksldjump"/>
            </p:cNvPr>
            <p:cNvSpPr txBox="1"/>
            <p:nvPr/>
          </p:nvSpPr>
          <p:spPr>
            <a:xfrm>
              <a:off x="10306708" y="541546"/>
              <a:ext cx="1815433" cy="461665"/>
            </a:xfrm>
            <a:prstGeom prst="rect">
              <a:avLst/>
            </a:prstGeom>
            <a:noFill/>
          </p:spPr>
          <p:txBody>
            <a:bodyPr wrap="none" rtlCol="0">
              <a:spAutoFit/>
            </a:bodyPr>
            <a:lstStyle/>
            <a:p>
              <a:pPr algn="ctr"/>
              <a:r>
                <a:rPr lang="en-US" sz="1200" i="1" dirty="0">
                  <a:solidFill>
                    <a:srgbClr val="C00000"/>
                  </a:solidFill>
                  <a:effectLst>
                    <a:outerShdw blurRad="38100" dist="38100" dir="2700000" algn="tl">
                      <a:srgbClr val="000000">
                        <a:alpha val="43137"/>
                      </a:srgbClr>
                    </a:outerShdw>
                  </a:effectLst>
                  <a:latin typeface="Bernard MT Condensed" panose="02050806060905020404" pitchFamily="18" charset="0"/>
                </a:rPr>
                <a:t>I Don’t like it here anymore</a:t>
              </a:r>
            </a:p>
            <a:p>
              <a:pPr algn="ctr"/>
              <a:r>
                <a:rPr lang="en-US" sz="1200" i="1" dirty="0">
                  <a:solidFill>
                    <a:srgbClr val="C00000"/>
                  </a:solidFill>
                  <a:effectLst>
                    <a:outerShdw blurRad="38100" dist="38100" dir="2700000" algn="tl">
                      <a:srgbClr val="000000">
                        <a:alpha val="43137"/>
                      </a:srgbClr>
                    </a:outerShdw>
                  </a:effectLst>
                  <a:latin typeface="Bernard MT Condensed" panose="02050806060905020404" pitchFamily="18" charset="0"/>
                </a:rPr>
                <a:t>I want to go back</a:t>
              </a:r>
            </a:p>
          </p:txBody>
        </p:sp>
      </p:grpSp>
      <p:sp>
        <p:nvSpPr>
          <p:cNvPr id="3" name="Rectangle 2"/>
          <p:cNvSpPr/>
          <p:nvPr/>
        </p:nvSpPr>
        <p:spPr>
          <a:xfrm>
            <a:off x="7679482" y="911505"/>
            <a:ext cx="403311" cy="1171937"/>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p:cNvSpPr/>
          <p:nvPr/>
        </p:nvSpPr>
        <p:spPr>
          <a:xfrm>
            <a:off x="8226334" y="911504"/>
            <a:ext cx="403311" cy="1171937"/>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p:cNvSpPr/>
          <p:nvPr/>
        </p:nvSpPr>
        <p:spPr>
          <a:xfrm>
            <a:off x="8765092" y="904577"/>
            <a:ext cx="403311" cy="1171937"/>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p:cNvSpPr/>
          <p:nvPr/>
        </p:nvSpPr>
        <p:spPr>
          <a:xfrm>
            <a:off x="9298214" y="903218"/>
            <a:ext cx="403311" cy="1171937"/>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Frame 33"/>
          <p:cNvSpPr/>
          <p:nvPr/>
        </p:nvSpPr>
        <p:spPr>
          <a:xfrm>
            <a:off x="7628288" y="859657"/>
            <a:ext cx="509033" cy="1270374"/>
          </a:xfrm>
          <a:prstGeom prst="frame">
            <a:avLst>
              <a:gd name="adj1" fmla="val 11942"/>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8" name="Frame 37"/>
          <p:cNvSpPr/>
          <p:nvPr/>
        </p:nvSpPr>
        <p:spPr>
          <a:xfrm>
            <a:off x="8170336" y="854342"/>
            <a:ext cx="509033" cy="1270374"/>
          </a:xfrm>
          <a:prstGeom prst="frame">
            <a:avLst>
              <a:gd name="adj1" fmla="val 11942"/>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9" name="Frame 38"/>
          <p:cNvSpPr/>
          <p:nvPr/>
        </p:nvSpPr>
        <p:spPr>
          <a:xfrm>
            <a:off x="8712384" y="854342"/>
            <a:ext cx="509033" cy="1270374"/>
          </a:xfrm>
          <a:prstGeom prst="frame">
            <a:avLst>
              <a:gd name="adj1" fmla="val 11942"/>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0" name="Frame 39"/>
          <p:cNvSpPr/>
          <p:nvPr/>
        </p:nvSpPr>
        <p:spPr>
          <a:xfrm>
            <a:off x="9245354" y="854000"/>
            <a:ext cx="509033" cy="1270374"/>
          </a:xfrm>
          <a:prstGeom prst="frame">
            <a:avLst>
              <a:gd name="adj1" fmla="val 11942"/>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6" name="Rectangle: Beveled 35"/>
          <p:cNvSpPr/>
          <p:nvPr/>
        </p:nvSpPr>
        <p:spPr>
          <a:xfrm>
            <a:off x="7422540" y="2979420"/>
            <a:ext cx="2593915" cy="620786"/>
          </a:xfrm>
          <a:prstGeom prst="bevel">
            <a:avLst>
              <a:gd name="adj" fmla="val 15201"/>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p:cNvPicPr>
            <a:picLocks noChangeAspect="1"/>
          </p:cNvPicPr>
          <p:nvPr/>
        </p:nvPicPr>
        <p:blipFill>
          <a:blip r:embed="rId7"/>
          <a:stretch>
            <a:fillRect/>
          </a:stretch>
        </p:blipFill>
        <p:spPr>
          <a:xfrm>
            <a:off x="7538802" y="3101072"/>
            <a:ext cx="2347163" cy="365792"/>
          </a:xfrm>
          <a:prstGeom prst="rect">
            <a:avLst/>
          </a:prstGeom>
        </p:spPr>
      </p:pic>
      <p:sp>
        <p:nvSpPr>
          <p:cNvPr id="37" name="TextBox 36">
            <a:hlinkClick r:id="rId8" action="ppaction://hlinksldjump"/>
          </p:cNvPr>
          <p:cNvSpPr txBox="1"/>
          <p:nvPr/>
        </p:nvSpPr>
        <p:spPr>
          <a:xfrm>
            <a:off x="7549494" y="3083913"/>
            <a:ext cx="2336472" cy="400110"/>
          </a:xfrm>
          <a:prstGeom prst="rect">
            <a:avLst/>
          </a:prstGeom>
          <a:noFill/>
        </p:spPr>
        <p:txBody>
          <a:bodyPr wrap="square" rtlCol="0">
            <a:spAutoFit/>
          </a:bodyPr>
          <a:lstStyle/>
          <a:p>
            <a:r>
              <a:rPr lang="en-US" sz="2000" b="1" dirty="0">
                <a:solidFill>
                  <a:srgbClr val="27F52C"/>
                </a:solidFill>
                <a:effectLst>
                  <a:outerShdw blurRad="38100" dist="38100" dir="2700000" algn="tl">
                    <a:srgbClr val="000000">
                      <a:alpha val="43137"/>
                    </a:srgbClr>
                  </a:outerShdw>
                </a:effectLst>
                <a:latin typeface="Agency FB" panose="020B0503020202020204" pitchFamily="34" charset="0"/>
              </a:rPr>
              <a:t>PRESS HERE TO RESTART</a:t>
            </a:r>
          </a:p>
        </p:txBody>
      </p:sp>
      <p:sp>
        <p:nvSpPr>
          <p:cNvPr id="41" name="Rectangle: Beveled 40"/>
          <p:cNvSpPr/>
          <p:nvPr/>
        </p:nvSpPr>
        <p:spPr>
          <a:xfrm>
            <a:off x="2824517" y="1837780"/>
            <a:ext cx="2593915" cy="620786"/>
          </a:xfrm>
          <a:prstGeom prst="bevel">
            <a:avLst>
              <a:gd name="adj" fmla="val 15201"/>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p:cNvSpPr/>
          <p:nvPr/>
        </p:nvSpPr>
        <p:spPr>
          <a:xfrm>
            <a:off x="2952960" y="1971285"/>
            <a:ext cx="2337027" cy="352817"/>
          </a:xfrm>
          <a:prstGeom prst="rect">
            <a:avLst/>
          </a:prstGeom>
          <a:solidFill>
            <a:schemeClr val="tx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TextBox 45"/>
          <p:cNvSpPr txBox="1"/>
          <p:nvPr/>
        </p:nvSpPr>
        <p:spPr>
          <a:xfrm>
            <a:off x="3014943" y="1970164"/>
            <a:ext cx="2848505" cy="369332"/>
          </a:xfrm>
          <a:prstGeom prst="rect">
            <a:avLst/>
          </a:prstGeom>
          <a:noFill/>
        </p:spPr>
        <p:txBody>
          <a:bodyPr wrap="square" rtlCol="0">
            <a:spAutoFit/>
          </a:bodyPr>
          <a:lstStyle/>
          <a:p>
            <a:r>
              <a:rPr lang="en-US" b="1" dirty="0">
                <a:solidFill>
                  <a:srgbClr val="27F52C"/>
                </a:solidFill>
                <a:effectLst>
                  <a:outerShdw blurRad="38100" dist="38100" dir="2700000" algn="tl">
                    <a:srgbClr val="000000">
                      <a:alpha val="43137"/>
                    </a:srgbClr>
                  </a:outerShdw>
                </a:effectLst>
                <a:latin typeface="Agency FB" panose="020B0503020202020204" pitchFamily="34" charset="0"/>
              </a:rPr>
              <a:t>DOOR STATUSE.... LOCKED</a:t>
            </a:r>
          </a:p>
        </p:txBody>
      </p:sp>
      <p:sp>
        <p:nvSpPr>
          <p:cNvPr id="10" name="Oval 9"/>
          <p:cNvSpPr/>
          <p:nvPr/>
        </p:nvSpPr>
        <p:spPr>
          <a:xfrm>
            <a:off x="7724379" y="1339139"/>
            <a:ext cx="315971" cy="296091"/>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Oval 47"/>
          <p:cNvSpPr/>
          <p:nvPr/>
        </p:nvSpPr>
        <p:spPr>
          <a:xfrm>
            <a:off x="8268662" y="1343490"/>
            <a:ext cx="315971" cy="296091"/>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p:cNvSpPr/>
          <p:nvPr/>
        </p:nvSpPr>
        <p:spPr>
          <a:xfrm>
            <a:off x="8804376" y="1339138"/>
            <a:ext cx="315971" cy="296091"/>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9" name="Picture 48">
            <a:hlinkClick r:id="rId9" action="ppaction://hlinksldjump"/>
          </p:cNvPr>
          <p:cNvPicPr>
            <a:picLocks noChangeAspect="1"/>
          </p:cNvPicPr>
          <p:nvPr/>
        </p:nvPicPr>
        <p:blipFill>
          <a:blip r:embed="rId10"/>
          <a:stretch>
            <a:fillRect/>
          </a:stretch>
        </p:blipFill>
        <p:spPr>
          <a:xfrm>
            <a:off x="7426666" y="2227764"/>
            <a:ext cx="2603218" cy="634039"/>
          </a:xfrm>
          <a:prstGeom prst="rect">
            <a:avLst/>
          </a:prstGeom>
        </p:spPr>
      </p:pic>
    </p:spTree>
    <p:extLst>
      <p:ext uri="{BB962C8B-B14F-4D97-AF65-F5344CB8AC3E}">
        <p14:creationId xmlns:p14="http://schemas.microsoft.com/office/powerpoint/2010/main" val="21844551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
            <a:ext cx="12192000" cy="6857999"/>
          </a:xfrm>
          <a:prstGeom prst="rect">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Beveled 3"/>
          <p:cNvSpPr/>
          <p:nvPr/>
        </p:nvSpPr>
        <p:spPr>
          <a:xfrm>
            <a:off x="153902" y="144324"/>
            <a:ext cx="10363200" cy="3916244"/>
          </a:xfrm>
          <a:prstGeom prst="bevel">
            <a:avLst>
              <a:gd name="adj" fmla="val 4717"/>
            </a:avLst>
          </a:prstGeom>
          <a:blipFill>
            <a:blip r:embed="rId2"/>
            <a:tile tx="0" ty="0" sx="100000" sy="100000" flip="none" algn="tl"/>
          </a:bli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Beveled 4"/>
          <p:cNvSpPr/>
          <p:nvPr/>
        </p:nvSpPr>
        <p:spPr>
          <a:xfrm>
            <a:off x="641403" y="612434"/>
            <a:ext cx="1258959" cy="882410"/>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a:solidFill>
                  <a:srgbClr val="FF0000"/>
                </a:solidFill>
                <a:effectLst>
                  <a:outerShdw blurRad="38100" dist="38100" dir="2700000" algn="tl">
                    <a:srgbClr val="000000">
                      <a:alpha val="43137"/>
                    </a:srgbClr>
                  </a:outerShdw>
                </a:effectLst>
                <a:latin typeface="Impact" panose="020B0806030902050204" pitchFamily="34" charset="0"/>
              </a:rPr>
              <a:t>1</a:t>
            </a:r>
          </a:p>
        </p:txBody>
      </p:sp>
      <p:sp>
        <p:nvSpPr>
          <p:cNvPr id="6" name="Frame 5"/>
          <p:cNvSpPr/>
          <p:nvPr/>
        </p:nvSpPr>
        <p:spPr>
          <a:xfrm>
            <a:off x="441434" y="420414"/>
            <a:ext cx="9785131" cy="3352800"/>
          </a:xfrm>
          <a:prstGeom prst="frame">
            <a:avLst>
              <a:gd name="adj1" fmla="val 4036"/>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7" name="Rectangle: Beveled 16"/>
          <p:cNvSpPr/>
          <p:nvPr/>
        </p:nvSpPr>
        <p:spPr>
          <a:xfrm>
            <a:off x="1994450" y="612434"/>
            <a:ext cx="1258959" cy="882410"/>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a:solidFill>
                  <a:srgbClr val="FF0000"/>
                </a:solidFill>
                <a:effectLst>
                  <a:outerShdw blurRad="38100" dist="38100" dir="2700000" algn="tl">
                    <a:srgbClr val="000000">
                      <a:alpha val="43137"/>
                    </a:srgbClr>
                  </a:outerShdw>
                </a:effectLst>
                <a:latin typeface="Impact" panose="020B0806030902050204" pitchFamily="34" charset="0"/>
              </a:rPr>
              <a:t>2</a:t>
            </a:r>
          </a:p>
        </p:txBody>
      </p:sp>
      <p:sp>
        <p:nvSpPr>
          <p:cNvPr id="18" name="Rectangle: Beveled 17"/>
          <p:cNvSpPr/>
          <p:nvPr/>
        </p:nvSpPr>
        <p:spPr>
          <a:xfrm>
            <a:off x="3347497" y="612434"/>
            <a:ext cx="1258959" cy="882410"/>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a:solidFill>
                  <a:srgbClr val="FF0000"/>
                </a:solidFill>
                <a:effectLst>
                  <a:outerShdw blurRad="38100" dist="38100" dir="2700000" algn="tl">
                    <a:srgbClr val="000000">
                      <a:alpha val="43137"/>
                    </a:srgbClr>
                  </a:outerShdw>
                </a:effectLst>
                <a:latin typeface="Impact" panose="020B0806030902050204" pitchFamily="34" charset="0"/>
              </a:rPr>
              <a:t>3</a:t>
            </a:r>
          </a:p>
        </p:txBody>
      </p:sp>
      <p:sp>
        <p:nvSpPr>
          <p:cNvPr id="19" name="Rectangle: Beveled 18"/>
          <p:cNvSpPr/>
          <p:nvPr/>
        </p:nvSpPr>
        <p:spPr>
          <a:xfrm>
            <a:off x="4704519" y="612434"/>
            <a:ext cx="1258959" cy="882410"/>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a:solidFill>
                  <a:srgbClr val="FF0000"/>
                </a:solidFill>
                <a:effectLst>
                  <a:outerShdw blurRad="38100" dist="38100" dir="2700000" algn="tl">
                    <a:srgbClr val="000000">
                      <a:alpha val="43137"/>
                    </a:srgbClr>
                  </a:outerShdw>
                </a:effectLst>
                <a:latin typeface="Impact" panose="020B0806030902050204" pitchFamily="34" charset="0"/>
              </a:rPr>
              <a:t>4</a:t>
            </a:r>
          </a:p>
        </p:txBody>
      </p:sp>
      <p:sp>
        <p:nvSpPr>
          <p:cNvPr id="20" name="Rectangle: Beveled 19"/>
          <p:cNvSpPr/>
          <p:nvPr/>
        </p:nvSpPr>
        <p:spPr>
          <a:xfrm>
            <a:off x="6061541" y="612434"/>
            <a:ext cx="1258959" cy="882410"/>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a:solidFill>
                  <a:srgbClr val="FF0000"/>
                </a:solidFill>
                <a:effectLst>
                  <a:outerShdw blurRad="38100" dist="38100" dir="2700000" algn="tl">
                    <a:srgbClr val="000000">
                      <a:alpha val="43137"/>
                    </a:srgbClr>
                  </a:outerShdw>
                </a:effectLst>
                <a:latin typeface="Impact" panose="020B0806030902050204" pitchFamily="34" charset="0"/>
              </a:rPr>
              <a:t>5</a:t>
            </a:r>
          </a:p>
        </p:txBody>
      </p:sp>
      <p:sp>
        <p:nvSpPr>
          <p:cNvPr id="21" name="Rectangle: Beveled 20"/>
          <p:cNvSpPr/>
          <p:nvPr/>
        </p:nvSpPr>
        <p:spPr>
          <a:xfrm>
            <a:off x="641402" y="2696692"/>
            <a:ext cx="1258959" cy="882410"/>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a:solidFill>
                  <a:srgbClr val="FF0000"/>
                </a:solidFill>
                <a:effectLst>
                  <a:outerShdw blurRad="38100" dist="38100" dir="2700000" algn="tl">
                    <a:srgbClr val="000000">
                      <a:alpha val="43137"/>
                    </a:srgbClr>
                  </a:outerShdw>
                </a:effectLst>
                <a:latin typeface="Impact" panose="020B0806030902050204" pitchFamily="34" charset="0"/>
              </a:rPr>
              <a:t>6</a:t>
            </a:r>
          </a:p>
        </p:txBody>
      </p:sp>
      <p:sp>
        <p:nvSpPr>
          <p:cNvPr id="22" name="Rectangle: Beveled 21"/>
          <p:cNvSpPr/>
          <p:nvPr/>
        </p:nvSpPr>
        <p:spPr>
          <a:xfrm>
            <a:off x="1994450" y="2696692"/>
            <a:ext cx="1258959" cy="882410"/>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a:solidFill>
                  <a:srgbClr val="FF0000"/>
                </a:solidFill>
                <a:effectLst>
                  <a:outerShdw blurRad="38100" dist="38100" dir="2700000" algn="tl">
                    <a:srgbClr val="000000">
                      <a:alpha val="43137"/>
                    </a:srgbClr>
                  </a:outerShdw>
                </a:effectLst>
                <a:latin typeface="Impact" panose="020B0806030902050204" pitchFamily="34" charset="0"/>
              </a:rPr>
              <a:t>7</a:t>
            </a:r>
          </a:p>
        </p:txBody>
      </p:sp>
      <p:sp>
        <p:nvSpPr>
          <p:cNvPr id="23" name="Rectangle: Beveled 22"/>
          <p:cNvSpPr/>
          <p:nvPr/>
        </p:nvSpPr>
        <p:spPr>
          <a:xfrm>
            <a:off x="3347496" y="2696692"/>
            <a:ext cx="1258959" cy="882410"/>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a:solidFill>
                  <a:srgbClr val="FF0000"/>
                </a:solidFill>
                <a:effectLst>
                  <a:outerShdw blurRad="38100" dist="38100" dir="2700000" algn="tl">
                    <a:srgbClr val="000000">
                      <a:alpha val="43137"/>
                    </a:srgbClr>
                  </a:outerShdw>
                </a:effectLst>
                <a:latin typeface="Impact" panose="020B0806030902050204" pitchFamily="34" charset="0"/>
              </a:rPr>
              <a:t>8</a:t>
            </a:r>
          </a:p>
        </p:txBody>
      </p:sp>
      <p:sp>
        <p:nvSpPr>
          <p:cNvPr id="24" name="Rectangle: Beveled 23"/>
          <p:cNvSpPr/>
          <p:nvPr/>
        </p:nvSpPr>
        <p:spPr>
          <a:xfrm>
            <a:off x="4700542" y="2686424"/>
            <a:ext cx="1258959" cy="882410"/>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a:solidFill>
                  <a:srgbClr val="FF0000"/>
                </a:solidFill>
                <a:effectLst>
                  <a:outerShdw blurRad="38100" dist="38100" dir="2700000" algn="tl">
                    <a:srgbClr val="000000">
                      <a:alpha val="43137"/>
                    </a:srgbClr>
                  </a:outerShdw>
                </a:effectLst>
                <a:latin typeface="Impact" panose="020B0806030902050204" pitchFamily="34" charset="0"/>
              </a:rPr>
              <a:t>9</a:t>
            </a:r>
          </a:p>
        </p:txBody>
      </p:sp>
      <p:sp>
        <p:nvSpPr>
          <p:cNvPr id="25" name="Rectangle: Beveled 24"/>
          <p:cNvSpPr/>
          <p:nvPr/>
        </p:nvSpPr>
        <p:spPr>
          <a:xfrm>
            <a:off x="6061541" y="2686424"/>
            <a:ext cx="1258959" cy="882410"/>
          </a:xfrm>
          <a:prstGeom prst="bevel">
            <a:avLst>
              <a:gd name="adj" fmla="val 439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a:solidFill>
                  <a:srgbClr val="FF0000"/>
                </a:solidFill>
                <a:effectLst>
                  <a:outerShdw blurRad="38100" dist="38100" dir="2700000" algn="tl">
                    <a:srgbClr val="000000">
                      <a:alpha val="43137"/>
                    </a:srgbClr>
                  </a:outerShdw>
                </a:effectLst>
                <a:latin typeface="Impact" panose="020B0806030902050204" pitchFamily="34" charset="0"/>
              </a:rPr>
              <a:t>0</a:t>
            </a:r>
          </a:p>
        </p:txBody>
      </p:sp>
      <p:grpSp>
        <p:nvGrpSpPr>
          <p:cNvPr id="28" name="Group 27"/>
          <p:cNvGrpSpPr/>
          <p:nvPr/>
        </p:nvGrpSpPr>
        <p:grpSpPr>
          <a:xfrm>
            <a:off x="1437664" y="5189907"/>
            <a:ext cx="1909832" cy="665473"/>
            <a:chOff x="10306708" y="448103"/>
            <a:chExt cx="1815433" cy="665473"/>
          </a:xfrm>
        </p:grpSpPr>
        <p:pic>
          <p:nvPicPr>
            <p:cNvPr id="29" name="Picture 28">
              <a:hlinkClick r:id="rId3" action="ppaction://hlinksldjump"/>
            </p:cNvPr>
            <p:cNvPicPr>
              <a:picLocks noChangeAspect="1"/>
            </p:cNvPicPr>
            <p:nvPr/>
          </p:nvPicPr>
          <p:blipFill>
            <a:blip r:embed="rId4"/>
            <a:stretch>
              <a:fillRect/>
            </a:stretch>
          </p:blipFill>
          <p:spPr>
            <a:xfrm>
              <a:off x="10326088" y="448103"/>
              <a:ext cx="1796053" cy="665473"/>
            </a:xfrm>
            <a:prstGeom prst="rect">
              <a:avLst/>
            </a:prstGeom>
          </p:spPr>
        </p:pic>
        <p:sp>
          <p:nvSpPr>
            <p:cNvPr id="30" name="TextBox 29">
              <a:hlinkClick r:id="rId3" action="ppaction://hlinksldjump"/>
            </p:cNvPr>
            <p:cNvSpPr txBox="1"/>
            <p:nvPr/>
          </p:nvSpPr>
          <p:spPr>
            <a:xfrm>
              <a:off x="10306708" y="541546"/>
              <a:ext cx="1815433" cy="461665"/>
            </a:xfrm>
            <a:prstGeom prst="rect">
              <a:avLst/>
            </a:prstGeom>
            <a:noFill/>
          </p:spPr>
          <p:txBody>
            <a:bodyPr wrap="none" rtlCol="0">
              <a:spAutoFit/>
            </a:bodyPr>
            <a:lstStyle/>
            <a:p>
              <a:pPr algn="ctr"/>
              <a:r>
                <a:rPr lang="en-US" sz="1200" i="1" dirty="0">
                  <a:solidFill>
                    <a:srgbClr val="C00000"/>
                  </a:solidFill>
                  <a:effectLst>
                    <a:outerShdw blurRad="38100" dist="38100" dir="2700000" algn="tl">
                      <a:srgbClr val="000000">
                        <a:alpha val="43137"/>
                      </a:srgbClr>
                    </a:outerShdw>
                  </a:effectLst>
                  <a:latin typeface="Bernard MT Condensed" panose="02050806060905020404" pitchFamily="18" charset="0"/>
                </a:rPr>
                <a:t>I Don’t like it here anymore</a:t>
              </a:r>
            </a:p>
            <a:p>
              <a:pPr algn="ctr"/>
              <a:r>
                <a:rPr lang="en-US" sz="1200" i="1" dirty="0">
                  <a:solidFill>
                    <a:srgbClr val="C00000"/>
                  </a:solidFill>
                  <a:effectLst>
                    <a:outerShdw blurRad="38100" dist="38100" dir="2700000" algn="tl">
                      <a:srgbClr val="000000">
                        <a:alpha val="43137"/>
                      </a:srgbClr>
                    </a:outerShdw>
                  </a:effectLst>
                  <a:latin typeface="Bernard MT Condensed" panose="02050806060905020404" pitchFamily="18" charset="0"/>
                </a:rPr>
                <a:t>I want to go back</a:t>
              </a:r>
            </a:p>
          </p:txBody>
        </p:sp>
      </p:grpSp>
      <p:sp>
        <p:nvSpPr>
          <p:cNvPr id="31" name="Rectangle: Beveled 30"/>
          <p:cNvSpPr/>
          <p:nvPr/>
        </p:nvSpPr>
        <p:spPr>
          <a:xfrm>
            <a:off x="6773769" y="5252148"/>
            <a:ext cx="5266404" cy="983189"/>
          </a:xfrm>
          <a:prstGeom prst="bevel">
            <a:avLst>
              <a:gd name="adj" fmla="val 5233"/>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TextBox 31"/>
          <p:cNvSpPr txBox="1"/>
          <p:nvPr/>
        </p:nvSpPr>
        <p:spPr>
          <a:xfrm>
            <a:off x="6861422" y="5761970"/>
            <a:ext cx="5101840" cy="307777"/>
          </a:xfrm>
          <a:prstGeom prst="rect">
            <a:avLst/>
          </a:prstGeom>
          <a:noFill/>
        </p:spPr>
        <p:txBody>
          <a:bodyPr wrap="square" rtlCol="0">
            <a:spAutoFit/>
          </a:bodyPr>
          <a:lstStyle/>
          <a:p>
            <a:r>
              <a:rPr lang="en-US" sz="1400" b="1" i="1" dirty="0">
                <a:latin typeface="Comic Sans MS" panose="030F0702030302020204" pitchFamily="66" charset="0"/>
              </a:rPr>
              <a:t>Sooo, you think this is it? Well then lets find out....</a:t>
            </a:r>
          </a:p>
        </p:txBody>
      </p:sp>
      <p:sp>
        <p:nvSpPr>
          <p:cNvPr id="33" name="Rectangle: Beveled 32"/>
          <p:cNvSpPr/>
          <p:nvPr/>
        </p:nvSpPr>
        <p:spPr>
          <a:xfrm>
            <a:off x="6861422" y="5345090"/>
            <a:ext cx="5110386" cy="348460"/>
          </a:xfrm>
          <a:prstGeom prst="bevel">
            <a:avLst>
              <a:gd name="adj" fmla="val 7581"/>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7679482" y="911505"/>
            <a:ext cx="403311" cy="1171937"/>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p:cNvSpPr/>
          <p:nvPr/>
        </p:nvSpPr>
        <p:spPr>
          <a:xfrm>
            <a:off x="8226334" y="911504"/>
            <a:ext cx="403311" cy="1171937"/>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p:cNvSpPr/>
          <p:nvPr/>
        </p:nvSpPr>
        <p:spPr>
          <a:xfrm>
            <a:off x="8765092" y="904577"/>
            <a:ext cx="403311" cy="1171937"/>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p:cNvSpPr/>
          <p:nvPr/>
        </p:nvSpPr>
        <p:spPr>
          <a:xfrm>
            <a:off x="9298214" y="903218"/>
            <a:ext cx="403311" cy="1171937"/>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Frame 33"/>
          <p:cNvSpPr/>
          <p:nvPr/>
        </p:nvSpPr>
        <p:spPr>
          <a:xfrm>
            <a:off x="7628288" y="859657"/>
            <a:ext cx="509033" cy="1270374"/>
          </a:xfrm>
          <a:prstGeom prst="frame">
            <a:avLst>
              <a:gd name="adj1" fmla="val 11942"/>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8" name="Frame 37"/>
          <p:cNvSpPr/>
          <p:nvPr/>
        </p:nvSpPr>
        <p:spPr>
          <a:xfrm>
            <a:off x="8170336" y="854342"/>
            <a:ext cx="509033" cy="1270374"/>
          </a:xfrm>
          <a:prstGeom prst="frame">
            <a:avLst>
              <a:gd name="adj1" fmla="val 11942"/>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9" name="Frame 38"/>
          <p:cNvSpPr/>
          <p:nvPr/>
        </p:nvSpPr>
        <p:spPr>
          <a:xfrm>
            <a:off x="8712384" y="854342"/>
            <a:ext cx="509033" cy="1270374"/>
          </a:xfrm>
          <a:prstGeom prst="frame">
            <a:avLst>
              <a:gd name="adj1" fmla="val 11942"/>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0" name="Frame 39"/>
          <p:cNvSpPr/>
          <p:nvPr/>
        </p:nvSpPr>
        <p:spPr>
          <a:xfrm>
            <a:off x="9245354" y="854000"/>
            <a:ext cx="509033" cy="1270374"/>
          </a:xfrm>
          <a:prstGeom prst="frame">
            <a:avLst>
              <a:gd name="adj1" fmla="val 11942"/>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6" name="Rectangle: Beveled 35"/>
          <p:cNvSpPr/>
          <p:nvPr/>
        </p:nvSpPr>
        <p:spPr>
          <a:xfrm>
            <a:off x="7422540" y="2979420"/>
            <a:ext cx="2593915" cy="620786"/>
          </a:xfrm>
          <a:prstGeom prst="bevel">
            <a:avLst>
              <a:gd name="adj" fmla="val 15201"/>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p:cNvPicPr>
            <a:picLocks noChangeAspect="1"/>
          </p:cNvPicPr>
          <p:nvPr/>
        </p:nvPicPr>
        <p:blipFill>
          <a:blip r:embed="rId5"/>
          <a:stretch>
            <a:fillRect/>
          </a:stretch>
        </p:blipFill>
        <p:spPr>
          <a:xfrm>
            <a:off x="7538802" y="3101072"/>
            <a:ext cx="2347163" cy="365792"/>
          </a:xfrm>
          <a:prstGeom prst="rect">
            <a:avLst/>
          </a:prstGeom>
        </p:spPr>
      </p:pic>
      <p:sp>
        <p:nvSpPr>
          <p:cNvPr id="37" name="TextBox 36">
            <a:hlinkClick r:id="rId6" action="ppaction://hlinksldjump"/>
          </p:cNvPr>
          <p:cNvSpPr txBox="1"/>
          <p:nvPr/>
        </p:nvSpPr>
        <p:spPr>
          <a:xfrm>
            <a:off x="7549494" y="3083913"/>
            <a:ext cx="2336472" cy="400110"/>
          </a:xfrm>
          <a:prstGeom prst="rect">
            <a:avLst/>
          </a:prstGeom>
          <a:noFill/>
        </p:spPr>
        <p:txBody>
          <a:bodyPr wrap="square" rtlCol="0">
            <a:spAutoFit/>
          </a:bodyPr>
          <a:lstStyle/>
          <a:p>
            <a:r>
              <a:rPr lang="en-US" sz="2000" b="1" dirty="0">
                <a:solidFill>
                  <a:srgbClr val="27F52C"/>
                </a:solidFill>
                <a:effectLst>
                  <a:outerShdw blurRad="38100" dist="38100" dir="2700000" algn="tl">
                    <a:srgbClr val="000000">
                      <a:alpha val="43137"/>
                    </a:srgbClr>
                  </a:outerShdw>
                </a:effectLst>
                <a:latin typeface="Agency FB" panose="020B0503020202020204" pitchFamily="34" charset="0"/>
              </a:rPr>
              <a:t>PRESS HERE TO RESTART</a:t>
            </a:r>
          </a:p>
        </p:txBody>
      </p:sp>
      <p:sp>
        <p:nvSpPr>
          <p:cNvPr id="41" name="Rectangle: Beveled 40"/>
          <p:cNvSpPr/>
          <p:nvPr/>
        </p:nvSpPr>
        <p:spPr>
          <a:xfrm>
            <a:off x="2824517" y="1837780"/>
            <a:ext cx="2593915" cy="620786"/>
          </a:xfrm>
          <a:prstGeom prst="bevel">
            <a:avLst>
              <a:gd name="adj" fmla="val 15201"/>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p:cNvSpPr/>
          <p:nvPr/>
        </p:nvSpPr>
        <p:spPr>
          <a:xfrm>
            <a:off x="2952960" y="1971285"/>
            <a:ext cx="2337027" cy="352817"/>
          </a:xfrm>
          <a:prstGeom prst="rect">
            <a:avLst/>
          </a:prstGeom>
          <a:solidFill>
            <a:schemeClr val="tx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TextBox 45"/>
          <p:cNvSpPr txBox="1"/>
          <p:nvPr/>
        </p:nvSpPr>
        <p:spPr>
          <a:xfrm>
            <a:off x="3014943" y="1970164"/>
            <a:ext cx="2308059" cy="369332"/>
          </a:xfrm>
          <a:prstGeom prst="rect">
            <a:avLst/>
          </a:prstGeom>
          <a:noFill/>
        </p:spPr>
        <p:txBody>
          <a:bodyPr wrap="square" rtlCol="0">
            <a:spAutoFit/>
          </a:bodyPr>
          <a:lstStyle/>
          <a:p>
            <a:r>
              <a:rPr lang="en-US" b="1" dirty="0">
                <a:solidFill>
                  <a:srgbClr val="27F52C"/>
                </a:solidFill>
                <a:effectLst>
                  <a:outerShdw blurRad="38100" dist="38100" dir="2700000" algn="tl">
                    <a:srgbClr val="000000">
                      <a:alpha val="43137"/>
                    </a:srgbClr>
                  </a:outerShdw>
                </a:effectLst>
                <a:latin typeface="Agency FB" panose="020B0503020202020204" pitchFamily="34" charset="0"/>
              </a:rPr>
              <a:t>DOOR STATUSE.... LOCKED</a:t>
            </a:r>
          </a:p>
        </p:txBody>
      </p:sp>
      <p:sp>
        <p:nvSpPr>
          <p:cNvPr id="10" name="Oval 9"/>
          <p:cNvSpPr/>
          <p:nvPr/>
        </p:nvSpPr>
        <p:spPr>
          <a:xfrm>
            <a:off x="7724379" y="1339139"/>
            <a:ext cx="315971" cy="296091"/>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Oval 47"/>
          <p:cNvSpPr/>
          <p:nvPr/>
        </p:nvSpPr>
        <p:spPr>
          <a:xfrm>
            <a:off x="8268662" y="1343490"/>
            <a:ext cx="315971" cy="296091"/>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p:cNvSpPr/>
          <p:nvPr/>
        </p:nvSpPr>
        <p:spPr>
          <a:xfrm>
            <a:off x="8804376" y="1339138"/>
            <a:ext cx="315971" cy="296091"/>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Oval 48"/>
          <p:cNvSpPr/>
          <p:nvPr/>
        </p:nvSpPr>
        <p:spPr>
          <a:xfrm>
            <a:off x="9341883" y="1335679"/>
            <a:ext cx="315971" cy="296091"/>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hlinkClick r:id="rId7" action="ppaction://hlinksldjump"/>
          </p:cNvPr>
          <p:cNvPicPr>
            <a:picLocks noChangeAspect="1"/>
          </p:cNvPicPr>
          <p:nvPr/>
        </p:nvPicPr>
        <p:blipFill>
          <a:blip r:embed="rId8"/>
          <a:stretch>
            <a:fillRect/>
          </a:stretch>
        </p:blipFill>
        <p:spPr>
          <a:xfrm>
            <a:off x="7426666" y="2227764"/>
            <a:ext cx="2603218" cy="634039"/>
          </a:xfrm>
          <a:prstGeom prst="rect">
            <a:avLst/>
          </a:prstGeom>
        </p:spPr>
      </p:pic>
      <p:sp>
        <p:nvSpPr>
          <p:cNvPr id="50" name="Rectangle 49">
            <a:hlinkClick r:id="rId9" action="ppaction://hlinksldjump"/>
          </p:cNvPr>
          <p:cNvSpPr/>
          <p:nvPr/>
        </p:nvSpPr>
        <p:spPr>
          <a:xfrm>
            <a:off x="6935670" y="5415199"/>
            <a:ext cx="877621" cy="214180"/>
          </a:xfrm>
          <a:prstGeom prst="rect">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i="1" dirty="0">
                <a:solidFill>
                  <a:schemeClr val="tx1"/>
                </a:solidFill>
                <a:latin typeface="Consolas" panose="020B0609020204030204" pitchFamily="49" charset="0"/>
              </a:rPr>
              <a:t>Close</a:t>
            </a:r>
          </a:p>
        </p:txBody>
      </p:sp>
    </p:spTree>
    <p:extLst>
      <p:ext uri="{BB962C8B-B14F-4D97-AF65-F5344CB8AC3E}">
        <p14:creationId xmlns:p14="http://schemas.microsoft.com/office/powerpoint/2010/main" val="245453455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22"/>
          <p:cNvSpPr/>
          <p:nvPr/>
        </p:nvSpPr>
        <p:spPr>
          <a:xfrm>
            <a:off x="3274" y="0"/>
            <a:ext cx="12188726" cy="6858000"/>
          </a:xfrm>
          <a:prstGeom prst="rect">
            <a:avLst/>
          </a:prstGeom>
          <a:solidFill>
            <a:srgbClr val="FFF2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Shape 24"/>
          <p:cNvSpPr/>
          <p:nvPr/>
        </p:nvSpPr>
        <p:spPr>
          <a:xfrm>
            <a:off x="10846965" y="5419288"/>
            <a:ext cx="1342239" cy="0"/>
          </a:xfrm>
          <a:custGeom>
            <a:avLst/>
            <a:gdLst>
              <a:gd name="connsiteX0" fmla="*/ 0 w 1342239"/>
              <a:gd name="connsiteY0" fmla="*/ 0 h 0"/>
              <a:gd name="connsiteX1" fmla="*/ 1342239 w 1342239"/>
              <a:gd name="connsiteY1" fmla="*/ 0 h 0"/>
            </a:gdLst>
            <a:ahLst/>
            <a:cxnLst>
              <a:cxn ang="0">
                <a:pos x="connsiteX0" y="connsiteY0"/>
              </a:cxn>
              <a:cxn ang="0">
                <a:pos x="connsiteX1" y="connsiteY1"/>
              </a:cxn>
            </a:cxnLst>
            <a:rect l="l" t="t" r="r" b="b"/>
            <a:pathLst>
              <a:path w="1342239">
                <a:moveTo>
                  <a:pt x="0" y="0"/>
                </a:moveTo>
                <a:lnTo>
                  <a:pt x="1342239" y="0"/>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reeform: Shape 25"/>
          <p:cNvSpPr/>
          <p:nvPr/>
        </p:nvSpPr>
        <p:spPr>
          <a:xfrm flipV="1">
            <a:off x="3274" y="5374967"/>
            <a:ext cx="1402461" cy="45719"/>
          </a:xfrm>
          <a:custGeom>
            <a:avLst/>
            <a:gdLst>
              <a:gd name="connsiteX0" fmla="*/ 0 w 1342239"/>
              <a:gd name="connsiteY0" fmla="*/ 0 h 0"/>
              <a:gd name="connsiteX1" fmla="*/ 1342239 w 1342239"/>
              <a:gd name="connsiteY1" fmla="*/ 0 h 0"/>
            </a:gdLst>
            <a:ahLst/>
            <a:cxnLst>
              <a:cxn ang="0">
                <a:pos x="connsiteX0" y="connsiteY0"/>
              </a:cxn>
              <a:cxn ang="0">
                <a:pos x="connsiteX1" y="connsiteY1"/>
              </a:cxn>
            </a:cxnLst>
            <a:rect l="l" t="t" r="r" b="b"/>
            <a:pathLst>
              <a:path w="1342239">
                <a:moveTo>
                  <a:pt x="0" y="0"/>
                </a:moveTo>
                <a:lnTo>
                  <a:pt x="1342239" y="0"/>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ube 3"/>
          <p:cNvSpPr/>
          <p:nvPr/>
        </p:nvSpPr>
        <p:spPr>
          <a:xfrm>
            <a:off x="1494285" y="-859284"/>
            <a:ext cx="9352680" cy="7494976"/>
          </a:xfrm>
          <a:prstGeom prst="cube">
            <a:avLst>
              <a:gd name="adj" fmla="val 16058"/>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Beveled 4"/>
          <p:cNvSpPr/>
          <p:nvPr/>
        </p:nvSpPr>
        <p:spPr>
          <a:xfrm>
            <a:off x="1497372" y="335535"/>
            <a:ext cx="8146329" cy="6300157"/>
          </a:xfrm>
          <a:prstGeom prst="bevel">
            <a:avLst>
              <a:gd name="adj" fmla="val 3381"/>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Beveled 5"/>
          <p:cNvSpPr/>
          <p:nvPr/>
        </p:nvSpPr>
        <p:spPr>
          <a:xfrm>
            <a:off x="2049750" y="784937"/>
            <a:ext cx="2409464" cy="1433036"/>
          </a:xfrm>
          <a:prstGeom prst="bevel">
            <a:avLst>
              <a:gd name="adj" fmla="val 5745"/>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Cylinder 7"/>
          <p:cNvSpPr/>
          <p:nvPr/>
        </p:nvSpPr>
        <p:spPr>
          <a:xfrm>
            <a:off x="1373358" y="4248767"/>
            <a:ext cx="292028" cy="2042229"/>
          </a:xfrm>
          <a:prstGeom prst="can">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Cylinder 8"/>
          <p:cNvSpPr/>
          <p:nvPr/>
        </p:nvSpPr>
        <p:spPr>
          <a:xfrm>
            <a:off x="1376417" y="682055"/>
            <a:ext cx="292028" cy="2042229"/>
          </a:xfrm>
          <a:prstGeom prst="can">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p:cNvSpPr/>
          <p:nvPr/>
        </p:nvSpPr>
        <p:spPr>
          <a:xfrm>
            <a:off x="1680363" y="-811745"/>
            <a:ext cx="9015676" cy="1097672"/>
          </a:xfrm>
          <a:custGeom>
            <a:avLst/>
            <a:gdLst>
              <a:gd name="connsiteX0" fmla="*/ 0 w 3951762"/>
              <a:gd name="connsiteY0" fmla="*/ 479733 h 489857"/>
              <a:gd name="connsiteX1" fmla="*/ 460958 w 3951762"/>
              <a:gd name="connsiteY1" fmla="*/ 3744 h 489857"/>
              <a:gd name="connsiteX2" fmla="*/ 3951762 w 3951762"/>
              <a:gd name="connsiteY2" fmla="*/ 0 h 489857"/>
              <a:gd name="connsiteX3" fmla="*/ 3466929 w 3951762"/>
              <a:gd name="connsiteY3" fmla="*/ 489857 h 489857"/>
              <a:gd name="connsiteX4" fmla="*/ 0 w 3951762"/>
              <a:gd name="connsiteY4" fmla="*/ 479733 h 489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51762" h="489857">
                <a:moveTo>
                  <a:pt x="0" y="479733"/>
                </a:moveTo>
                <a:lnTo>
                  <a:pt x="460958" y="3744"/>
                </a:lnTo>
                <a:lnTo>
                  <a:pt x="3951762" y="0"/>
                </a:lnTo>
                <a:lnTo>
                  <a:pt x="3466929" y="489857"/>
                </a:lnTo>
                <a:lnTo>
                  <a:pt x="0" y="479733"/>
                </a:lnTo>
                <a:close/>
              </a:path>
            </a:pathLst>
          </a:cu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p:cNvSpPr/>
          <p:nvPr/>
        </p:nvSpPr>
        <p:spPr>
          <a:xfrm>
            <a:off x="9732251" y="-718656"/>
            <a:ext cx="1072045" cy="7133510"/>
          </a:xfrm>
          <a:custGeom>
            <a:avLst/>
            <a:gdLst>
              <a:gd name="connsiteX0" fmla="*/ 469900 w 469900"/>
              <a:gd name="connsiteY0" fmla="*/ 0 h 3183466"/>
              <a:gd name="connsiteX1" fmla="*/ 0 w 469900"/>
              <a:gd name="connsiteY1" fmla="*/ 482600 h 3183466"/>
              <a:gd name="connsiteX2" fmla="*/ 4233 w 469900"/>
              <a:gd name="connsiteY2" fmla="*/ 3183466 h 3183466"/>
              <a:gd name="connsiteX3" fmla="*/ 457200 w 469900"/>
              <a:gd name="connsiteY3" fmla="*/ 2726266 h 3183466"/>
              <a:gd name="connsiteX4" fmla="*/ 469900 w 469900"/>
              <a:gd name="connsiteY4" fmla="*/ 0 h 31834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9900" h="3183466">
                <a:moveTo>
                  <a:pt x="469900" y="0"/>
                </a:moveTo>
                <a:lnTo>
                  <a:pt x="0" y="482600"/>
                </a:lnTo>
                <a:lnTo>
                  <a:pt x="4233" y="3183466"/>
                </a:lnTo>
                <a:lnTo>
                  <a:pt x="457200" y="2726266"/>
                </a:lnTo>
                <a:cubicBezTo>
                  <a:pt x="460022" y="1820333"/>
                  <a:pt x="462845" y="914399"/>
                  <a:pt x="469900" y="0"/>
                </a:cubicBezTo>
                <a:close/>
              </a:path>
            </a:pathLst>
          </a:cu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p:cNvGrpSpPr/>
          <p:nvPr/>
        </p:nvGrpSpPr>
        <p:grpSpPr>
          <a:xfrm>
            <a:off x="5630428" y="2240504"/>
            <a:ext cx="4519035" cy="2268348"/>
            <a:chOff x="6393584" y="3653149"/>
            <a:chExt cx="1980789" cy="1012294"/>
          </a:xfrm>
        </p:grpSpPr>
        <p:sp>
          <p:nvSpPr>
            <p:cNvPr id="13" name="Oval 12"/>
            <p:cNvSpPr/>
            <p:nvPr/>
          </p:nvSpPr>
          <p:spPr>
            <a:xfrm>
              <a:off x="6988972" y="3758577"/>
              <a:ext cx="789967" cy="793196"/>
            </a:xfrm>
            <a:prstGeom prst="ellipse">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p:cNvGrpSpPr/>
            <p:nvPr/>
          </p:nvGrpSpPr>
          <p:grpSpPr>
            <a:xfrm>
              <a:off x="6393584" y="3653149"/>
              <a:ext cx="1980789" cy="1012294"/>
              <a:chOff x="6393584" y="3653149"/>
              <a:chExt cx="1980789" cy="1012294"/>
            </a:xfrm>
          </p:grpSpPr>
          <p:grpSp>
            <p:nvGrpSpPr>
              <p:cNvPr id="15" name="Group 14"/>
              <p:cNvGrpSpPr/>
              <p:nvPr/>
            </p:nvGrpSpPr>
            <p:grpSpPr>
              <a:xfrm>
                <a:off x="6393584" y="3653149"/>
                <a:ext cx="1980789" cy="1012294"/>
                <a:chOff x="5923820" y="3842894"/>
                <a:chExt cx="1980789" cy="1012294"/>
              </a:xfrm>
            </p:grpSpPr>
            <p:sp>
              <p:nvSpPr>
                <p:cNvPr id="17" name="Cylinder 16"/>
                <p:cNvSpPr/>
                <p:nvPr/>
              </p:nvSpPr>
              <p:spPr>
                <a:xfrm rot="2939736">
                  <a:off x="7299442" y="3436331"/>
                  <a:ext cx="198603" cy="1011730"/>
                </a:xfrm>
                <a:prstGeom prst="can">
                  <a:avLst>
                    <a:gd name="adj" fmla="val 27248"/>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Cylinder 17"/>
                <p:cNvSpPr/>
                <p:nvPr/>
              </p:nvSpPr>
              <p:spPr>
                <a:xfrm rot="18660264" flipH="1">
                  <a:off x="6330383" y="3436332"/>
                  <a:ext cx="198603" cy="1011730"/>
                </a:xfrm>
                <a:prstGeom prst="can">
                  <a:avLst>
                    <a:gd name="adj" fmla="val 27248"/>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Cylinder 18"/>
                <p:cNvSpPr/>
                <p:nvPr/>
              </p:nvSpPr>
              <p:spPr>
                <a:xfrm rot="2939736" flipH="1" flipV="1">
                  <a:off x="6340658" y="4250022"/>
                  <a:ext cx="198603" cy="1011730"/>
                </a:xfrm>
                <a:prstGeom prst="can">
                  <a:avLst>
                    <a:gd name="adj" fmla="val 27248"/>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Cylinder 19"/>
                <p:cNvSpPr/>
                <p:nvPr/>
              </p:nvSpPr>
              <p:spPr>
                <a:xfrm rot="18660264" flipV="1">
                  <a:off x="7289167" y="4245902"/>
                  <a:ext cx="198603" cy="1011730"/>
                </a:xfrm>
                <a:prstGeom prst="can">
                  <a:avLst>
                    <a:gd name="adj" fmla="val 27248"/>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p:cNvSpPr/>
                <p:nvPr/>
              </p:nvSpPr>
              <p:spPr>
                <a:xfrm>
                  <a:off x="6687410" y="4129345"/>
                  <a:ext cx="435669" cy="431151"/>
                </a:xfrm>
                <a:prstGeom prst="ellipse">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Rectangle: Beveled 15"/>
              <p:cNvSpPr/>
              <p:nvPr/>
            </p:nvSpPr>
            <p:spPr>
              <a:xfrm>
                <a:off x="7269161" y="4057959"/>
                <a:ext cx="209084" cy="194433"/>
              </a:xfrm>
              <a:prstGeom prst="bevel">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24" name="Rectangle: Beveled 23">
            <a:hlinkClick r:id="rId2" action="ppaction://hlinksldjump"/>
          </p:cNvPr>
          <p:cNvSpPr/>
          <p:nvPr/>
        </p:nvSpPr>
        <p:spPr>
          <a:xfrm rot="5400000">
            <a:off x="2964489" y="1032486"/>
            <a:ext cx="389933" cy="937938"/>
          </a:xfrm>
          <a:prstGeom prst="bevel">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8" name="Picture 27">
            <a:hlinkClick r:id="rId3" action="ppaction://hlinksldjump"/>
          </p:cNvPr>
          <p:cNvPicPr>
            <a:picLocks noChangeAspect="1"/>
          </p:cNvPicPr>
          <p:nvPr/>
        </p:nvPicPr>
        <p:blipFill>
          <a:blip r:embed="rId4"/>
          <a:stretch>
            <a:fillRect/>
          </a:stretch>
        </p:blipFill>
        <p:spPr>
          <a:xfrm>
            <a:off x="9931313" y="528448"/>
            <a:ext cx="1908213" cy="664522"/>
          </a:xfrm>
          <a:prstGeom prst="rect">
            <a:avLst/>
          </a:prstGeom>
        </p:spPr>
      </p:pic>
    </p:spTree>
    <p:extLst>
      <p:ext uri="{BB962C8B-B14F-4D97-AF65-F5344CB8AC3E}">
        <p14:creationId xmlns:p14="http://schemas.microsoft.com/office/powerpoint/2010/main" val="36983576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restart="whenNotActive" fill="hold" evtFilter="cancelBubble" nodeType="interactiveSeq">
                <p:stCondLst>
                  <p:cond evt="onClick" delay="0">
                    <p:tgtEl>
                      <p:spTgt spid="12"/>
                    </p:tgtEl>
                  </p:cond>
                </p:stCondLst>
                <p:endSync evt="end" delay="0">
                  <p:rtn val="all"/>
                </p:endSync>
                <p:childTnLst>
                  <p:par>
                    <p:cTn id="3" fill="hold">
                      <p:stCondLst>
                        <p:cond delay="0"/>
                      </p:stCondLst>
                      <p:childTnLst>
                        <p:par>
                          <p:cTn id="4" fill="hold">
                            <p:stCondLst>
                              <p:cond delay="0"/>
                            </p:stCondLst>
                            <p:childTnLst>
                              <p:par>
                                <p:cTn id="5" presetID="32" presetClass="emph" presetSubtype="0" fill="hold" nodeType="clickEffect">
                                  <p:stCondLst>
                                    <p:cond delay="0"/>
                                  </p:stCondLst>
                                  <p:childTnLst>
                                    <p:animRot by="120000">
                                      <p:cBhvr>
                                        <p:cTn id="6" dur="100" fill="hold">
                                          <p:stCondLst>
                                            <p:cond delay="0"/>
                                          </p:stCondLst>
                                        </p:cTn>
                                        <p:tgtEl>
                                          <p:spTgt spid="12"/>
                                        </p:tgtEl>
                                        <p:attrNameLst>
                                          <p:attrName>r</p:attrName>
                                        </p:attrNameLst>
                                      </p:cBhvr>
                                    </p:animRot>
                                    <p:animRot by="-240000">
                                      <p:cBhvr>
                                        <p:cTn id="7" dur="200" fill="hold">
                                          <p:stCondLst>
                                            <p:cond delay="200"/>
                                          </p:stCondLst>
                                        </p:cTn>
                                        <p:tgtEl>
                                          <p:spTgt spid="12"/>
                                        </p:tgtEl>
                                        <p:attrNameLst>
                                          <p:attrName>r</p:attrName>
                                        </p:attrNameLst>
                                      </p:cBhvr>
                                    </p:animRot>
                                    <p:animRot by="240000">
                                      <p:cBhvr>
                                        <p:cTn id="8" dur="200" fill="hold">
                                          <p:stCondLst>
                                            <p:cond delay="400"/>
                                          </p:stCondLst>
                                        </p:cTn>
                                        <p:tgtEl>
                                          <p:spTgt spid="12"/>
                                        </p:tgtEl>
                                        <p:attrNameLst>
                                          <p:attrName>r</p:attrName>
                                        </p:attrNameLst>
                                      </p:cBhvr>
                                    </p:animRot>
                                    <p:animRot by="-240000">
                                      <p:cBhvr>
                                        <p:cTn id="9" dur="200" fill="hold">
                                          <p:stCondLst>
                                            <p:cond delay="600"/>
                                          </p:stCondLst>
                                        </p:cTn>
                                        <p:tgtEl>
                                          <p:spTgt spid="12"/>
                                        </p:tgtEl>
                                        <p:attrNameLst>
                                          <p:attrName>r</p:attrName>
                                        </p:attrNameLst>
                                      </p:cBhvr>
                                    </p:animRot>
                                    <p:animRot by="120000">
                                      <p:cBhvr>
                                        <p:cTn id="10" dur="200" fill="hold">
                                          <p:stCondLst>
                                            <p:cond delay="800"/>
                                          </p:stCondLst>
                                        </p:cTn>
                                        <p:tgtEl>
                                          <p:spTgt spid="12"/>
                                        </p:tgtEl>
                                        <p:attrNameLst>
                                          <p:attrName>r</p:attrName>
                                        </p:attrNameLst>
                                      </p:cBhvr>
                                    </p:animRot>
                                  </p:childTnLst>
                                </p:cTn>
                              </p:par>
                            </p:childTnLst>
                          </p:cTn>
                        </p:par>
                      </p:childTnLst>
                    </p:cTn>
                  </p:par>
                </p:childTnLst>
              </p:cTn>
              <p:nextCondLst>
                <p:cond evt="onClick" delay="0">
                  <p:tgtEl>
                    <p:spTgt spid="12"/>
                  </p:tgtEl>
                </p:cond>
              </p:nextCondLst>
            </p:seq>
          </p:childTnLst>
        </p:cTn>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22"/>
          <p:cNvSpPr/>
          <p:nvPr/>
        </p:nvSpPr>
        <p:spPr>
          <a:xfrm>
            <a:off x="3274" y="0"/>
            <a:ext cx="12188726" cy="6858000"/>
          </a:xfrm>
          <a:prstGeom prst="rect">
            <a:avLst/>
          </a:prstGeom>
          <a:solidFill>
            <a:srgbClr val="FFF2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Shape 24"/>
          <p:cNvSpPr/>
          <p:nvPr/>
        </p:nvSpPr>
        <p:spPr>
          <a:xfrm>
            <a:off x="10846965" y="5419288"/>
            <a:ext cx="1342239" cy="0"/>
          </a:xfrm>
          <a:custGeom>
            <a:avLst/>
            <a:gdLst>
              <a:gd name="connsiteX0" fmla="*/ 0 w 1342239"/>
              <a:gd name="connsiteY0" fmla="*/ 0 h 0"/>
              <a:gd name="connsiteX1" fmla="*/ 1342239 w 1342239"/>
              <a:gd name="connsiteY1" fmla="*/ 0 h 0"/>
            </a:gdLst>
            <a:ahLst/>
            <a:cxnLst>
              <a:cxn ang="0">
                <a:pos x="connsiteX0" y="connsiteY0"/>
              </a:cxn>
              <a:cxn ang="0">
                <a:pos x="connsiteX1" y="connsiteY1"/>
              </a:cxn>
            </a:cxnLst>
            <a:rect l="l" t="t" r="r" b="b"/>
            <a:pathLst>
              <a:path w="1342239">
                <a:moveTo>
                  <a:pt x="0" y="0"/>
                </a:moveTo>
                <a:lnTo>
                  <a:pt x="1342239" y="0"/>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reeform: Shape 25"/>
          <p:cNvSpPr/>
          <p:nvPr/>
        </p:nvSpPr>
        <p:spPr>
          <a:xfrm flipV="1">
            <a:off x="3274" y="5374967"/>
            <a:ext cx="1402461" cy="45719"/>
          </a:xfrm>
          <a:custGeom>
            <a:avLst/>
            <a:gdLst>
              <a:gd name="connsiteX0" fmla="*/ 0 w 1342239"/>
              <a:gd name="connsiteY0" fmla="*/ 0 h 0"/>
              <a:gd name="connsiteX1" fmla="*/ 1342239 w 1342239"/>
              <a:gd name="connsiteY1" fmla="*/ 0 h 0"/>
            </a:gdLst>
            <a:ahLst/>
            <a:cxnLst>
              <a:cxn ang="0">
                <a:pos x="connsiteX0" y="connsiteY0"/>
              </a:cxn>
              <a:cxn ang="0">
                <a:pos x="connsiteX1" y="connsiteY1"/>
              </a:cxn>
            </a:cxnLst>
            <a:rect l="l" t="t" r="r" b="b"/>
            <a:pathLst>
              <a:path w="1342239">
                <a:moveTo>
                  <a:pt x="0" y="0"/>
                </a:moveTo>
                <a:lnTo>
                  <a:pt x="1342239" y="0"/>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ube 3"/>
          <p:cNvSpPr/>
          <p:nvPr/>
        </p:nvSpPr>
        <p:spPr>
          <a:xfrm>
            <a:off x="1494285" y="-859284"/>
            <a:ext cx="9352680" cy="7494976"/>
          </a:xfrm>
          <a:prstGeom prst="cube">
            <a:avLst>
              <a:gd name="adj" fmla="val 16058"/>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Beveled 4"/>
          <p:cNvSpPr/>
          <p:nvPr/>
        </p:nvSpPr>
        <p:spPr>
          <a:xfrm>
            <a:off x="1497372" y="335535"/>
            <a:ext cx="8146329" cy="6300157"/>
          </a:xfrm>
          <a:prstGeom prst="bevel">
            <a:avLst>
              <a:gd name="adj" fmla="val 3381"/>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Cylinder 7"/>
          <p:cNvSpPr/>
          <p:nvPr/>
        </p:nvSpPr>
        <p:spPr>
          <a:xfrm>
            <a:off x="1373358" y="4248767"/>
            <a:ext cx="292028" cy="2042229"/>
          </a:xfrm>
          <a:prstGeom prst="can">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Cylinder 8"/>
          <p:cNvSpPr/>
          <p:nvPr/>
        </p:nvSpPr>
        <p:spPr>
          <a:xfrm>
            <a:off x="1376417" y="682055"/>
            <a:ext cx="292028" cy="2042229"/>
          </a:xfrm>
          <a:prstGeom prst="can">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p:cNvSpPr/>
          <p:nvPr/>
        </p:nvSpPr>
        <p:spPr>
          <a:xfrm>
            <a:off x="1680363" y="-811745"/>
            <a:ext cx="9015676" cy="1097672"/>
          </a:xfrm>
          <a:custGeom>
            <a:avLst/>
            <a:gdLst>
              <a:gd name="connsiteX0" fmla="*/ 0 w 3951762"/>
              <a:gd name="connsiteY0" fmla="*/ 479733 h 489857"/>
              <a:gd name="connsiteX1" fmla="*/ 460958 w 3951762"/>
              <a:gd name="connsiteY1" fmla="*/ 3744 h 489857"/>
              <a:gd name="connsiteX2" fmla="*/ 3951762 w 3951762"/>
              <a:gd name="connsiteY2" fmla="*/ 0 h 489857"/>
              <a:gd name="connsiteX3" fmla="*/ 3466929 w 3951762"/>
              <a:gd name="connsiteY3" fmla="*/ 489857 h 489857"/>
              <a:gd name="connsiteX4" fmla="*/ 0 w 3951762"/>
              <a:gd name="connsiteY4" fmla="*/ 479733 h 489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51762" h="489857">
                <a:moveTo>
                  <a:pt x="0" y="479733"/>
                </a:moveTo>
                <a:lnTo>
                  <a:pt x="460958" y="3744"/>
                </a:lnTo>
                <a:lnTo>
                  <a:pt x="3951762" y="0"/>
                </a:lnTo>
                <a:lnTo>
                  <a:pt x="3466929" y="489857"/>
                </a:lnTo>
                <a:lnTo>
                  <a:pt x="0" y="479733"/>
                </a:lnTo>
                <a:close/>
              </a:path>
            </a:pathLst>
          </a:cu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p:cNvSpPr/>
          <p:nvPr/>
        </p:nvSpPr>
        <p:spPr>
          <a:xfrm>
            <a:off x="9732251" y="-718656"/>
            <a:ext cx="1072045" cy="7133510"/>
          </a:xfrm>
          <a:custGeom>
            <a:avLst/>
            <a:gdLst>
              <a:gd name="connsiteX0" fmla="*/ 469900 w 469900"/>
              <a:gd name="connsiteY0" fmla="*/ 0 h 3183466"/>
              <a:gd name="connsiteX1" fmla="*/ 0 w 469900"/>
              <a:gd name="connsiteY1" fmla="*/ 482600 h 3183466"/>
              <a:gd name="connsiteX2" fmla="*/ 4233 w 469900"/>
              <a:gd name="connsiteY2" fmla="*/ 3183466 h 3183466"/>
              <a:gd name="connsiteX3" fmla="*/ 457200 w 469900"/>
              <a:gd name="connsiteY3" fmla="*/ 2726266 h 3183466"/>
              <a:gd name="connsiteX4" fmla="*/ 469900 w 469900"/>
              <a:gd name="connsiteY4" fmla="*/ 0 h 31834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9900" h="3183466">
                <a:moveTo>
                  <a:pt x="469900" y="0"/>
                </a:moveTo>
                <a:lnTo>
                  <a:pt x="0" y="482600"/>
                </a:lnTo>
                <a:lnTo>
                  <a:pt x="4233" y="3183466"/>
                </a:lnTo>
                <a:lnTo>
                  <a:pt x="457200" y="2726266"/>
                </a:lnTo>
                <a:cubicBezTo>
                  <a:pt x="460022" y="1820333"/>
                  <a:pt x="462845" y="914399"/>
                  <a:pt x="469900" y="0"/>
                </a:cubicBezTo>
                <a:close/>
              </a:path>
            </a:pathLst>
          </a:cu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p:cNvGrpSpPr/>
          <p:nvPr/>
        </p:nvGrpSpPr>
        <p:grpSpPr>
          <a:xfrm>
            <a:off x="5630428" y="2240504"/>
            <a:ext cx="4519035" cy="2268348"/>
            <a:chOff x="6393584" y="3653149"/>
            <a:chExt cx="1980789" cy="1012294"/>
          </a:xfrm>
        </p:grpSpPr>
        <p:sp>
          <p:nvSpPr>
            <p:cNvPr id="13" name="Oval 12"/>
            <p:cNvSpPr/>
            <p:nvPr/>
          </p:nvSpPr>
          <p:spPr>
            <a:xfrm>
              <a:off x="6988972" y="3758577"/>
              <a:ext cx="789967" cy="793196"/>
            </a:xfrm>
            <a:prstGeom prst="ellipse">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p:cNvGrpSpPr/>
            <p:nvPr/>
          </p:nvGrpSpPr>
          <p:grpSpPr>
            <a:xfrm>
              <a:off x="6393584" y="3653149"/>
              <a:ext cx="1980789" cy="1012294"/>
              <a:chOff x="6393584" y="3653149"/>
              <a:chExt cx="1980789" cy="1012294"/>
            </a:xfrm>
          </p:grpSpPr>
          <p:grpSp>
            <p:nvGrpSpPr>
              <p:cNvPr id="15" name="Group 14"/>
              <p:cNvGrpSpPr/>
              <p:nvPr/>
            </p:nvGrpSpPr>
            <p:grpSpPr>
              <a:xfrm>
                <a:off x="6393584" y="3653149"/>
                <a:ext cx="1980789" cy="1012294"/>
                <a:chOff x="5923820" y="3842894"/>
                <a:chExt cx="1980789" cy="1012294"/>
              </a:xfrm>
            </p:grpSpPr>
            <p:sp>
              <p:nvSpPr>
                <p:cNvPr id="17" name="Cylinder 16"/>
                <p:cNvSpPr/>
                <p:nvPr/>
              </p:nvSpPr>
              <p:spPr>
                <a:xfrm rot="2939736">
                  <a:off x="7299442" y="3436331"/>
                  <a:ext cx="198603" cy="1011730"/>
                </a:xfrm>
                <a:prstGeom prst="can">
                  <a:avLst>
                    <a:gd name="adj" fmla="val 27248"/>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Cylinder 17"/>
                <p:cNvSpPr/>
                <p:nvPr/>
              </p:nvSpPr>
              <p:spPr>
                <a:xfrm rot="18660264" flipH="1">
                  <a:off x="6330383" y="3436332"/>
                  <a:ext cx="198603" cy="1011730"/>
                </a:xfrm>
                <a:prstGeom prst="can">
                  <a:avLst>
                    <a:gd name="adj" fmla="val 27248"/>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Cylinder 18"/>
                <p:cNvSpPr/>
                <p:nvPr/>
              </p:nvSpPr>
              <p:spPr>
                <a:xfrm rot="2939736" flipH="1" flipV="1">
                  <a:off x="6340658" y="4250022"/>
                  <a:ext cx="198603" cy="1011730"/>
                </a:xfrm>
                <a:prstGeom prst="can">
                  <a:avLst>
                    <a:gd name="adj" fmla="val 27248"/>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Cylinder 19"/>
                <p:cNvSpPr/>
                <p:nvPr/>
              </p:nvSpPr>
              <p:spPr>
                <a:xfrm rot="18660264" flipV="1">
                  <a:off x="7289167" y="4245902"/>
                  <a:ext cx="198603" cy="1011730"/>
                </a:xfrm>
                <a:prstGeom prst="can">
                  <a:avLst>
                    <a:gd name="adj" fmla="val 27248"/>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p:cNvSpPr/>
                <p:nvPr/>
              </p:nvSpPr>
              <p:spPr>
                <a:xfrm>
                  <a:off x="6687410" y="4129345"/>
                  <a:ext cx="435669" cy="431151"/>
                </a:xfrm>
                <a:prstGeom prst="ellipse">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Rectangle: Beveled 15"/>
              <p:cNvSpPr/>
              <p:nvPr/>
            </p:nvSpPr>
            <p:spPr>
              <a:xfrm>
                <a:off x="7269161" y="4057959"/>
                <a:ext cx="209084" cy="194433"/>
              </a:xfrm>
              <a:prstGeom prst="bevel">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pic>
        <p:nvPicPr>
          <p:cNvPr id="27" name="Picture 26">
            <a:hlinkClick r:id="rId2" action="ppaction://hlinksldjump"/>
          </p:cNvPr>
          <p:cNvPicPr>
            <a:picLocks noChangeAspect="1"/>
          </p:cNvPicPr>
          <p:nvPr/>
        </p:nvPicPr>
        <p:blipFill>
          <a:blip r:embed="rId3"/>
          <a:stretch>
            <a:fillRect/>
          </a:stretch>
        </p:blipFill>
        <p:spPr>
          <a:xfrm>
            <a:off x="9931313" y="528448"/>
            <a:ext cx="1908213" cy="664522"/>
          </a:xfrm>
          <a:prstGeom prst="rect">
            <a:avLst/>
          </a:prstGeom>
        </p:spPr>
      </p:pic>
      <p:pic>
        <p:nvPicPr>
          <p:cNvPr id="3" name="Picture 2"/>
          <p:cNvPicPr>
            <a:picLocks noChangeAspect="1"/>
          </p:cNvPicPr>
          <p:nvPr/>
        </p:nvPicPr>
        <p:blipFill>
          <a:blip r:embed="rId4"/>
          <a:stretch>
            <a:fillRect/>
          </a:stretch>
        </p:blipFill>
        <p:spPr>
          <a:xfrm>
            <a:off x="2059089" y="816807"/>
            <a:ext cx="2400126" cy="1359126"/>
          </a:xfrm>
          <a:prstGeom prst="rect">
            <a:avLst/>
          </a:prstGeom>
        </p:spPr>
      </p:pic>
      <p:grpSp>
        <p:nvGrpSpPr>
          <p:cNvPr id="2" name="Group 1"/>
          <p:cNvGrpSpPr/>
          <p:nvPr/>
        </p:nvGrpSpPr>
        <p:grpSpPr>
          <a:xfrm>
            <a:off x="2049750" y="784937"/>
            <a:ext cx="2409464" cy="1433036"/>
            <a:chOff x="2049750" y="784937"/>
            <a:chExt cx="2409464" cy="1433036"/>
          </a:xfrm>
        </p:grpSpPr>
        <p:sp>
          <p:nvSpPr>
            <p:cNvPr id="6" name="Rectangle: Beveled 5"/>
            <p:cNvSpPr/>
            <p:nvPr/>
          </p:nvSpPr>
          <p:spPr>
            <a:xfrm>
              <a:off x="2049750" y="784937"/>
              <a:ext cx="2409464" cy="1433036"/>
            </a:xfrm>
            <a:prstGeom prst="bevel">
              <a:avLst>
                <a:gd name="adj" fmla="val 5745"/>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Beveled 6"/>
            <p:cNvSpPr/>
            <p:nvPr/>
          </p:nvSpPr>
          <p:spPr>
            <a:xfrm rot="5400000">
              <a:off x="2964489" y="1032486"/>
              <a:ext cx="389933" cy="937938"/>
            </a:xfrm>
            <a:prstGeom prst="bevel">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004080936"/>
      </p:ext>
    </p:extLst>
  </p:cSld>
  <p:clrMapOvr>
    <a:masterClrMapping/>
  </p:clrMapOvr>
  <mc:AlternateContent xmlns:mc="http://schemas.openxmlformats.org/markup-compatibility/2006" xmlns:p14="http://schemas.microsoft.com/office/powerpoint/2010/main">
    <mc:Choice Requires="p14">
      <p:transition spd="slow" p14:dur="2000" advClick="0" advTm="2000"/>
    </mc:Choice>
    <mc:Fallback xmlns="">
      <p:transition spd="slow" advClick="0" advTm="2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2.91667E-6 0.00116 L 2.91667E-6 0.20949 " pathEditMode="relative" rAng="0" ptsTypes="AA">
                                      <p:cBhvr>
                                        <p:cTn id="6" dur="2000" fill="hold"/>
                                        <p:tgtEl>
                                          <p:spTgt spid="2"/>
                                        </p:tgtEl>
                                        <p:attrNameLst>
                                          <p:attrName>ppt_x</p:attrName>
                                          <p:attrName>ppt_y</p:attrName>
                                        </p:attrNameLst>
                                      </p:cBhvr>
                                      <p:rCtr x="0" y="10417"/>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6858000"/>
          </a:xfrm>
          <a:prstGeom prst="rect">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Beveled 4"/>
          <p:cNvSpPr/>
          <p:nvPr/>
        </p:nvSpPr>
        <p:spPr>
          <a:xfrm>
            <a:off x="1949082" y="5541493"/>
            <a:ext cx="7681479" cy="4298791"/>
          </a:xfrm>
          <a:prstGeom prst="bevel">
            <a:avLst>
              <a:gd name="adj" fmla="val 5745"/>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Beveled 5"/>
          <p:cNvSpPr/>
          <p:nvPr/>
        </p:nvSpPr>
        <p:spPr>
          <a:xfrm rot="5400000">
            <a:off x="5168259" y="6284085"/>
            <a:ext cx="1243124" cy="2813607"/>
          </a:xfrm>
          <a:prstGeom prst="bevel">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Beveled 6"/>
          <p:cNvSpPr/>
          <p:nvPr/>
        </p:nvSpPr>
        <p:spPr>
          <a:xfrm>
            <a:off x="1949082" y="1242702"/>
            <a:ext cx="7681479" cy="4298791"/>
          </a:xfrm>
          <a:prstGeom prst="bevel">
            <a:avLst>
              <a:gd name="adj" fmla="val 5745"/>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hlinkClick r:id="rId2" action="ppaction://hlinksldjump"/>
          </p:cNvPr>
          <p:cNvSpPr/>
          <p:nvPr/>
        </p:nvSpPr>
        <p:spPr>
          <a:xfrm>
            <a:off x="7152848" y="2360882"/>
            <a:ext cx="914400" cy="914400"/>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a:solidFill>
                <a:schemeClr val="bg1"/>
              </a:solidFill>
              <a:effectLst>
                <a:outerShdw blurRad="38100" dist="38100" dir="2700000" algn="tl">
                  <a:srgbClr val="000000">
                    <a:alpha val="43137"/>
                  </a:srgbClr>
                </a:outerShdw>
              </a:effectLst>
              <a:latin typeface="Agency FB" panose="020B0503020202020204" pitchFamily="34" charset="0"/>
            </a:endParaRPr>
          </a:p>
        </p:txBody>
      </p:sp>
      <p:sp>
        <p:nvSpPr>
          <p:cNvPr id="17" name="Rectangle 16">
            <a:hlinkClick r:id="rId3" action="ppaction://hlinksldjump"/>
          </p:cNvPr>
          <p:cNvSpPr/>
          <p:nvPr/>
        </p:nvSpPr>
        <p:spPr>
          <a:xfrm>
            <a:off x="4180818" y="2360882"/>
            <a:ext cx="914400" cy="914400"/>
          </a:xfrm>
          <a:prstGeom prst="rect">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a:solidFill>
                <a:schemeClr val="bg1"/>
              </a:solidFill>
              <a:effectLst>
                <a:outerShdw blurRad="38100" dist="38100" dir="2700000" algn="tl">
                  <a:srgbClr val="000000">
                    <a:alpha val="43137"/>
                  </a:srgbClr>
                </a:outerShdw>
              </a:effectLst>
              <a:latin typeface="Agency FB" panose="020B0503020202020204" pitchFamily="34" charset="0"/>
            </a:endParaRPr>
          </a:p>
        </p:txBody>
      </p:sp>
      <p:sp>
        <p:nvSpPr>
          <p:cNvPr id="12" name="Rectangle 11">
            <a:hlinkClick r:id="rId3" action="ppaction://hlinksldjump"/>
          </p:cNvPr>
          <p:cNvSpPr/>
          <p:nvPr/>
        </p:nvSpPr>
        <p:spPr>
          <a:xfrm>
            <a:off x="6154734" y="2360882"/>
            <a:ext cx="914400" cy="9144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a:solidFill>
                <a:schemeClr val="bg1"/>
              </a:solidFill>
              <a:effectLst>
                <a:outerShdw blurRad="38100" dist="38100" dir="2700000" algn="tl">
                  <a:srgbClr val="000000">
                    <a:alpha val="43137"/>
                  </a:srgbClr>
                </a:outerShdw>
              </a:effectLst>
              <a:latin typeface="Agency FB" panose="020B0503020202020204" pitchFamily="34" charset="0"/>
            </a:endParaRPr>
          </a:p>
        </p:txBody>
      </p:sp>
      <p:sp>
        <p:nvSpPr>
          <p:cNvPr id="21" name="Rectangle 20">
            <a:hlinkClick r:id="rId3" action="ppaction://hlinksldjump"/>
          </p:cNvPr>
          <p:cNvSpPr/>
          <p:nvPr/>
        </p:nvSpPr>
        <p:spPr>
          <a:xfrm>
            <a:off x="5156620" y="2363901"/>
            <a:ext cx="914400" cy="914400"/>
          </a:xfrm>
          <a:prstGeom prst="rect">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a:solidFill>
                <a:schemeClr val="bg1"/>
              </a:solidFill>
              <a:effectLst>
                <a:outerShdw blurRad="38100" dist="38100" dir="2700000" algn="tl">
                  <a:srgbClr val="000000">
                    <a:alpha val="43137"/>
                  </a:srgbClr>
                </a:outerShdw>
              </a:effectLst>
              <a:latin typeface="Agency FB" panose="020B0503020202020204" pitchFamily="34" charset="0"/>
            </a:endParaRPr>
          </a:p>
        </p:txBody>
      </p:sp>
      <p:sp>
        <p:nvSpPr>
          <p:cNvPr id="28" name="Rectangle 27">
            <a:hlinkClick r:id="rId3" action="ppaction://hlinksldjump"/>
          </p:cNvPr>
          <p:cNvSpPr/>
          <p:nvPr/>
        </p:nvSpPr>
        <p:spPr>
          <a:xfrm>
            <a:off x="3182704" y="2360882"/>
            <a:ext cx="914400" cy="914400"/>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a:solidFill>
                <a:schemeClr val="bg1"/>
              </a:solidFill>
              <a:effectLst>
                <a:outerShdw blurRad="38100" dist="38100" dir="2700000" algn="tl">
                  <a:srgbClr val="000000">
                    <a:alpha val="43137"/>
                  </a:srgbClr>
                </a:outerShdw>
              </a:effectLst>
              <a:latin typeface="Agency FB" panose="020B0503020202020204" pitchFamily="34" charset="0"/>
            </a:endParaRPr>
          </a:p>
        </p:txBody>
      </p:sp>
      <p:sp>
        <p:nvSpPr>
          <p:cNvPr id="2" name="Rectangle 1"/>
          <p:cNvSpPr/>
          <p:nvPr/>
        </p:nvSpPr>
        <p:spPr>
          <a:xfrm>
            <a:off x="2336910" y="4715472"/>
            <a:ext cx="985130" cy="29555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a:off x="3827524" y="4715472"/>
            <a:ext cx="985130" cy="29555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p:cNvSpPr/>
          <p:nvPr/>
        </p:nvSpPr>
        <p:spPr>
          <a:xfrm>
            <a:off x="5318138" y="4715472"/>
            <a:ext cx="985130" cy="29555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p:nvSpPr>
        <p:spPr>
          <a:xfrm>
            <a:off x="6789452" y="4713217"/>
            <a:ext cx="985130" cy="29555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4822662" y="1655054"/>
            <a:ext cx="1789272" cy="400110"/>
          </a:xfrm>
          <a:prstGeom prst="rect">
            <a:avLst/>
          </a:prstGeom>
          <a:noFill/>
        </p:spPr>
        <p:txBody>
          <a:bodyPr wrap="none" rtlCol="0">
            <a:spAutoFit/>
          </a:bodyPr>
          <a:lstStyle/>
          <a:p>
            <a:r>
              <a:rPr lang="en-US" sz="2000" i="1" dirty="0">
                <a:latin typeface="Agency FB" panose="020B0503020202020204" pitchFamily="34" charset="0"/>
              </a:rPr>
              <a:t>Pass Code Required</a:t>
            </a:r>
          </a:p>
        </p:txBody>
      </p:sp>
      <p:sp>
        <p:nvSpPr>
          <p:cNvPr id="56" name="Rectangle 55"/>
          <p:cNvSpPr/>
          <p:nvPr/>
        </p:nvSpPr>
        <p:spPr>
          <a:xfrm>
            <a:off x="8260766" y="4713217"/>
            <a:ext cx="985130" cy="29555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tangle: Beveled 57"/>
          <p:cNvSpPr/>
          <p:nvPr/>
        </p:nvSpPr>
        <p:spPr>
          <a:xfrm>
            <a:off x="5201758" y="3694162"/>
            <a:ext cx="1217889" cy="527971"/>
          </a:xfrm>
          <a:prstGeom prst="bevel">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latin typeface="Agency FB" panose="020B0503020202020204" pitchFamily="34" charset="0"/>
              </a:rPr>
              <a:t>Enter</a:t>
            </a:r>
          </a:p>
        </p:txBody>
      </p:sp>
      <p:sp>
        <p:nvSpPr>
          <p:cNvPr id="59" name="Rectangle: Beveled 58">
            <a:hlinkClick r:id="rId4" action="ppaction://hlinksldjump"/>
          </p:cNvPr>
          <p:cNvSpPr/>
          <p:nvPr/>
        </p:nvSpPr>
        <p:spPr>
          <a:xfrm>
            <a:off x="7062977" y="3696936"/>
            <a:ext cx="1217889" cy="527971"/>
          </a:xfrm>
          <a:prstGeom prst="bevel">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latin typeface="Agency FB" panose="020B0503020202020204" pitchFamily="34" charset="0"/>
              </a:rPr>
              <a:t>Reset</a:t>
            </a:r>
          </a:p>
        </p:txBody>
      </p:sp>
      <p:pic>
        <p:nvPicPr>
          <p:cNvPr id="20" name="Picture 19">
            <a:hlinkClick r:id="rId5" action="ppaction://hlinksldjump"/>
          </p:cNvPr>
          <p:cNvPicPr>
            <a:picLocks noChangeAspect="1"/>
          </p:cNvPicPr>
          <p:nvPr/>
        </p:nvPicPr>
        <p:blipFill>
          <a:blip r:embed="rId6"/>
          <a:stretch>
            <a:fillRect/>
          </a:stretch>
        </p:blipFill>
        <p:spPr>
          <a:xfrm>
            <a:off x="9931313" y="528448"/>
            <a:ext cx="1908213" cy="664522"/>
          </a:xfrm>
          <a:prstGeom prst="rect">
            <a:avLst/>
          </a:prstGeom>
        </p:spPr>
      </p:pic>
    </p:spTree>
    <p:extLst>
      <p:ext uri="{BB962C8B-B14F-4D97-AF65-F5344CB8AC3E}">
        <p14:creationId xmlns:p14="http://schemas.microsoft.com/office/powerpoint/2010/main" val="12470780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6858000"/>
          </a:xfrm>
          <a:prstGeom prst="rect">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Beveled 4"/>
          <p:cNvSpPr/>
          <p:nvPr/>
        </p:nvSpPr>
        <p:spPr>
          <a:xfrm>
            <a:off x="1949082" y="5541493"/>
            <a:ext cx="7681479" cy="4298791"/>
          </a:xfrm>
          <a:prstGeom prst="bevel">
            <a:avLst>
              <a:gd name="adj" fmla="val 5745"/>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Beveled 5"/>
          <p:cNvSpPr/>
          <p:nvPr/>
        </p:nvSpPr>
        <p:spPr>
          <a:xfrm rot="5400000">
            <a:off x="5168259" y="6284085"/>
            <a:ext cx="1243124" cy="2813607"/>
          </a:xfrm>
          <a:prstGeom prst="bevel">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Beveled 6"/>
          <p:cNvSpPr/>
          <p:nvPr/>
        </p:nvSpPr>
        <p:spPr>
          <a:xfrm>
            <a:off x="1949082" y="1242702"/>
            <a:ext cx="7681479" cy="4298791"/>
          </a:xfrm>
          <a:prstGeom prst="bevel">
            <a:avLst>
              <a:gd name="adj" fmla="val 5745"/>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hlinkClick r:id="rId2" action="ppaction://hlinksldjump"/>
          </p:cNvPr>
          <p:cNvSpPr/>
          <p:nvPr/>
        </p:nvSpPr>
        <p:spPr>
          <a:xfrm>
            <a:off x="7152848" y="2360882"/>
            <a:ext cx="914400" cy="914400"/>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a:solidFill>
                <a:schemeClr val="bg1"/>
              </a:solidFill>
              <a:effectLst>
                <a:outerShdw blurRad="38100" dist="38100" dir="2700000" algn="tl">
                  <a:srgbClr val="000000">
                    <a:alpha val="43137"/>
                  </a:srgbClr>
                </a:outerShdw>
              </a:effectLst>
              <a:latin typeface="Agency FB" panose="020B0503020202020204" pitchFamily="34" charset="0"/>
            </a:endParaRPr>
          </a:p>
        </p:txBody>
      </p:sp>
      <p:sp>
        <p:nvSpPr>
          <p:cNvPr id="17" name="Rectangle 16">
            <a:hlinkClick r:id="rId2" action="ppaction://hlinksldjump"/>
          </p:cNvPr>
          <p:cNvSpPr/>
          <p:nvPr/>
        </p:nvSpPr>
        <p:spPr>
          <a:xfrm>
            <a:off x="4180818" y="2360882"/>
            <a:ext cx="914400" cy="914400"/>
          </a:xfrm>
          <a:prstGeom prst="rect">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a:solidFill>
                <a:schemeClr val="bg1"/>
              </a:solidFill>
              <a:effectLst>
                <a:outerShdw blurRad="38100" dist="38100" dir="2700000" algn="tl">
                  <a:srgbClr val="000000">
                    <a:alpha val="43137"/>
                  </a:srgbClr>
                </a:outerShdw>
              </a:effectLst>
              <a:latin typeface="Agency FB" panose="020B0503020202020204" pitchFamily="34" charset="0"/>
            </a:endParaRPr>
          </a:p>
        </p:txBody>
      </p:sp>
      <p:sp>
        <p:nvSpPr>
          <p:cNvPr id="12" name="Rectangle 11">
            <a:hlinkClick r:id="rId2" action="ppaction://hlinksldjump"/>
          </p:cNvPr>
          <p:cNvSpPr/>
          <p:nvPr/>
        </p:nvSpPr>
        <p:spPr>
          <a:xfrm>
            <a:off x="6154734" y="2360882"/>
            <a:ext cx="914400" cy="9144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a:solidFill>
                <a:schemeClr val="bg1"/>
              </a:solidFill>
              <a:effectLst>
                <a:outerShdw blurRad="38100" dist="38100" dir="2700000" algn="tl">
                  <a:srgbClr val="000000">
                    <a:alpha val="43137"/>
                  </a:srgbClr>
                </a:outerShdw>
              </a:effectLst>
              <a:latin typeface="Agency FB" panose="020B0503020202020204" pitchFamily="34" charset="0"/>
            </a:endParaRPr>
          </a:p>
        </p:txBody>
      </p:sp>
      <p:sp>
        <p:nvSpPr>
          <p:cNvPr id="21" name="Rectangle 20">
            <a:hlinkClick r:id="rId2" action="ppaction://hlinksldjump"/>
          </p:cNvPr>
          <p:cNvSpPr/>
          <p:nvPr/>
        </p:nvSpPr>
        <p:spPr>
          <a:xfrm>
            <a:off x="5156620" y="2363901"/>
            <a:ext cx="914400" cy="914400"/>
          </a:xfrm>
          <a:prstGeom prst="rect">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a:solidFill>
                <a:schemeClr val="bg1"/>
              </a:solidFill>
              <a:effectLst>
                <a:outerShdw blurRad="38100" dist="38100" dir="2700000" algn="tl">
                  <a:srgbClr val="000000">
                    <a:alpha val="43137"/>
                  </a:srgbClr>
                </a:outerShdw>
              </a:effectLst>
              <a:latin typeface="Agency FB" panose="020B0503020202020204" pitchFamily="34" charset="0"/>
            </a:endParaRPr>
          </a:p>
        </p:txBody>
      </p:sp>
      <p:sp>
        <p:nvSpPr>
          <p:cNvPr id="28" name="Rectangle 27">
            <a:hlinkClick r:id="rId2" action="ppaction://hlinksldjump"/>
          </p:cNvPr>
          <p:cNvSpPr/>
          <p:nvPr/>
        </p:nvSpPr>
        <p:spPr>
          <a:xfrm>
            <a:off x="3182704" y="2360882"/>
            <a:ext cx="914400" cy="914400"/>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a:solidFill>
                <a:schemeClr val="bg1"/>
              </a:solidFill>
              <a:effectLst>
                <a:outerShdw blurRad="38100" dist="38100" dir="2700000" algn="tl">
                  <a:srgbClr val="000000">
                    <a:alpha val="43137"/>
                  </a:srgbClr>
                </a:outerShdw>
              </a:effectLst>
              <a:latin typeface="Agency FB" panose="020B0503020202020204" pitchFamily="34" charset="0"/>
            </a:endParaRPr>
          </a:p>
        </p:txBody>
      </p:sp>
      <p:sp>
        <p:nvSpPr>
          <p:cNvPr id="2" name="Rectangle 1"/>
          <p:cNvSpPr/>
          <p:nvPr/>
        </p:nvSpPr>
        <p:spPr>
          <a:xfrm>
            <a:off x="2336910" y="4715472"/>
            <a:ext cx="985130" cy="295550"/>
          </a:xfrm>
          <a:prstGeom prst="rect">
            <a:avLst/>
          </a:prstGeom>
          <a:solidFill>
            <a:srgbClr val="29FF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a:off x="3827524" y="4715472"/>
            <a:ext cx="985130" cy="29555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p:cNvSpPr/>
          <p:nvPr/>
        </p:nvSpPr>
        <p:spPr>
          <a:xfrm>
            <a:off x="5318138" y="4715472"/>
            <a:ext cx="985130" cy="29555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p:nvSpPr>
        <p:spPr>
          <a:xfrm>
            <a:off x="6789452" y="4713217"/>
            <a:ext cx="985130" cy="29555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4822662" y="1655054"/>
            <a:ext cx="1789272" cy="400110"/>
          </a:xfrm>
          <a:prstGeom prst="rect">
            <a:avLst/>
          </a:prstGeom>
          <a:noFill/>
        </p:spPr>
        <p:txBody>
          <a:bodyPr wrap="none" rtlCol="0">
            <a:spAutoFit/>
          </a:bodyPr>
          <a:lstStyle/>
          <a:p>
            <a:r>
              <a:rPr lang="en-US" sz="2000" i="1" dirty="0">
                <a:latin typeface="Agency FB" panose="020B0503020202020204" pitchFamily="34" charset="0"/>
              </a:rPr>
              <a:t>Pass Code Required</a:t>
            </a:r>
          </a:p>
        </p:txBody>
      </p:sp>
      <p:sp>
        <p:nvSpPr>
          <p:cNvPr id="56" name="Rectangle 55"/>
          <p:cNvSpPr/>
          <p:nvPr/>
        </p:nvSpPr>
        <p:spPr>
          <a:xfrm>
            <a:off x="8260766" y="4713217"/>
            <a:ext cx="985130" cy="29555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Beveled 17"/>
          <p:cNvSpPr/>
          <p:nvPr/>
        </p:nvSpPr>
        <p:spPr>
          <a:xfrm>
            <a:off x="5201758" y="3694162"/>
            <a:ext cx="1217889" cy="527971"/>
          </a:xfrm>
          <a:prstGeom prst="bevel">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latin typeface="Agency FB" panose="020B0503020202020204" pitchFamily="34" charset="0"/>
              </a:rPr>
              <a:t>Enter</a:t>
            </a:r>
          </a:p>
        </p:txBody>
      </p:sp>
      <p:sp>
        <p:nvSpPr>
          <p:cNvPr id="19" name="Rectangle: Beveled 18">
            <a:hlinkClick r:id="rId3" action="ppaction://hlinksldjump"/>
          </p:cNvPr>
          <p:cNvSpPr/>
          <p:nvPr/>
        </p:nvSpPr>
        <p:spPr>
          <a:xfrm>
            <a:off x="7062977" y="3696936"/>
            <a:ext cx="1217889" cy="527971"/>
          </a:xfrm>
          <a:prstGeom prst="bevel">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latin typeface="Agency FB" panose="020B0503020202020204" pitchFamily="34" charset="0"/>
              </a:rPr>
              <a:t>Reset</a:t>
            </a:r>
          </a:p>
        </p:txBody>
      </p:sp>
      <p:pic>
        <p:nvPicPr>
          <p:cNvPr id="20" name="Picture 19">
            <a:hlinkClick r:id="rId4" action="ppaction://hlinksldjump"/>
          </p:cNvPr>
          <p:cNvPicPr>
            <a:picLocks noChangeAspect="1"/>
          </p:cNvPicPr>
          <p:nvPr/>
        </p:nvPicPr>
        <p:blipFill>
          <a:blip r:embed="rId5"/>
          <a:stretch>
            <a:fillRect/>
          </a:stretch>
        </p:blipFill>
        <p:spPr>
          <a:xfrm>
            <a:off x="9931313" y="528448"/>
            <a:ext cx="1908213" cy="664522"/>
          </a:xfrm>
          <a:prstGeom prst="rect">
            <a:avLst/>
          </a:prstGeom>
        </p:spPr>
      </p:pic>
    </p:spTree>
    <p:extLst>
      <p:ext uri="{BB962C8B-B14F-4D97-AF65-F5344CB8AC3E}">
        <p14:creationId xmlns:p14="http://schemas.microsoft.com/office/powerpoint/2010/main" val="205080824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6858000"/>
          </a:xfrm>
          <a:prstGeom prst="rect">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Beveled 4"/>
          <p:cNvSpPr/>
          <p:nvPr/>
        </p:nvSpPr>
        <p:spPr>
          <a:xfrm>
            <a:off x="1949082" y="5541493"/>
            <a:ext cx="7681479" cy="4298791"/>
          </a:xfrm>
          <a:prstGeom prst="bevel">
            <a:avLst>
              <a:gd name="adj" fmla="val 5745"/>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Beveled 5"/>
          <p:cNvSpPr/>
          <p:nvPr/>
        </p:nvSpPr>
        <p:spPr>
          <a:xfrm rot="5400000">
            <a:off x="5168259" y="6284085"/>
            <a:ext cx="1243124" cy="2813607"/>
          </a:xfrm>
          <a:prstGeom prst="bevel">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Beveled 6"/>
          <p:cNvSpPr/>
          <p:nvPr/>
        </p:nvSpPr>
        <p:spPr>
          <a:xfrm>
            <a:off x="1949082" y="1242702"/>
            <a:ext cx="7681479" cy="4298791"/>
          </a:xfrm>
          <a:prstGeom prst="bevel">
            <a:avLst>
              <a:gd name="adj" fmla="val 5745"/>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hlinkClick r:id="rId2" action="ppaction://hlinksldjump"/>
          </p:cNvPr>
          <p:cNvSpPr/>
          <p:nvPr/>
        </p:nvSpPr>
        <p:spPr>
          <a:xfrm>
            <a:off x="7152848" y="2360882"/>
            <a:ext cx="914400" cy="914400"/>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a:solidFill>
                <a:schemeClr val="bg1"/>
              </a:solidFill>
              <a:effectLst>
                <a:outerShdw blurRad="38100" dist="38100" dir="2700000" algn="tl">
                  <a:srgbClr val="000000">
                    <a:alpha val="43137"/>
                  </a:srgbClr>
                </a:outerShdw>
              </a:effectLst>
              <a:latin typeface="Agency FB" panose="020B0503020202020204" pitchFamily="34" charset="0"/>
            </a:endParaRPr>
          </a:p>
        </p:txBody>
      </p:sp>
      <p:sp>
        <p:nvSpPr>
          <p:cNvPr id="17" name="Rectangle 16">
            <a:hlinkClick r:id="rId2" action="ppaction://hlinksldjump"/>
          </p:cNvPr>
          <p:cNvSpPr/>
          <p:nvPr/>
        </p:nvSpPr>
        <p:spPr>
          <a:xfrm>
            <a:off x="4180818" y="2360882"/>
            <a:ext cx="914400" cy="914400"/>
          </a:xfrm>
          <a:prstGeom prst="rect">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a:solidFill>
                <a:schemeClr val="bg1"/>
              </a:solidFill>
              <a:effectLst>
                <a:outerShdw blurRad="38100" dist="38100" dir="2700000" algn="tl">
                  <a:srgbClr val="000000">
                    <a:alpha val="43137"/>
                  </a:srgbClr>
                </a:outerShdw>
              </a:effectLst>
              <a:latin typeface="Agency FB" panose="020B0503020202020204" pitchFamily="34" charset="0"/>
            </a:endParaRPr>
          </a:p>
        </p:txBody>
      </p:sp>
      <p:sp>
        <p:nvSpPr>
          <p:cNvPr id="12" name="Rectangle 11">
            <a:hlinkClick r:id="rId2" action="ppaction://hlinksldjump"/>
          </p:cNvPr>
          <p:cNvSpPr/>
          <p:nvPr/>
        </p:nvSpPr>
        <p:spPr>
          <a:xfrm>
            <a:off x="6154734" y="2360882"/>
            <a:ext cx="914400" cy="9144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a:solidFill>
                <a:schemeClr val="bg1"/>
              </a:solidFill>
              <a:effectLst>
                <a:outerShdw blurRad="38100" dist="38100" dir="2700000" algn="tl">
                  <a:srgbClr val="000000">
                    <a:alpha val="43137"/>
                  </a:srgbClr>
                </a:outerShdw>
              </a:effectLst>
              <a:latin typeface="Agency FB" panose="020B0503020202020204" pitchFamily="34" charset="0"/>
            </a:endParaRPr>
          </a:p>
        </p:txBody>
      </p:sp>
      <p:sp>
        <p:nvSpPr>
          <p:cNvPr id="21" name="Rectangle 20">
            <a:hlinkClick r:id="rId2" action="ppaction://hlinksldjump"/>
          </p:cNvPr>
          <p:cNvSpPr/>
          <p:nvPr/>
        </p:nvSpPr>
        <p:spPr>
          <a:xfrm>
            <a:off x="5156620" y="2363901"/>
            <a:ext cx="914400" cy="914400"/>
          </a:xfrm>
          <a:prstGeom prst="rect">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a:solidFill>
                <a:schemeClr val="bg1"/>
              </a:solidFill>
              <a:effectLst>
                <a:outerShdw blurRad="38100" dist="38100" dir="2700000" algn="tl">
                  <a:srgbClr val="000000">
                    <a:alpha val="43137"/>
                  </a:srgbClr>
                </a:outerShdw>
              </a:effectLst>
              <a:latin typeface="Agency FB" panose="020B0503020202020204" pitchFamily="34" charset="0"/>
            </a:endParaRPr>
          </a:p>
        </p:txBody>
      </p:sp>
      <p:sp>
        <p:nvSpPr>
          <p:cNvPr id="28" name="Rectangle 27">
            <a:hlinkClick r:id="rId2" action="ppaction://hlinksldjump"/>
          </p:cNvPr>
          <p:cNvSpPr/>
          <p:nvPr/>
        </p:nvSpPr>
        <p:spPr>
          <a:xfrm>
            <a:off x="3182704" y="2360882"/>
            <a:ext cx="914400" cy="914400"/>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a:solidFill>
                <a:schemeClr val="bg1"/>
              </a:solidFill>
              <a:effectLst>
                <a:outerShdw blurRad="38100" dist="38100" dir="2700000" algn="tl">
                  <a:srgbClr val="000000">
                    <a:alpha val="43137"/>
                  </a:srgbClr>
                </a:outerShdw>
              </a:effectLst>
              <a:latin typeface="Agency FB" panose="020B0503020202020204" pitchFamily="34" charset="0"/>
            </a:endParaRPr>
          </a:p>
        </p:txBody>
      </p:sp>
      <p:sp>
        <p:nvSpPr>
          <p:cNvPr id="2" name="Rectangle 1"/>
          <p:cNvSpPr/>
          <p:nvPr/>
        </p:nvSpPr>
        <p:spPr>
          <a:xfrm>
            <a:off x="2336910" y="4715472"/>
            <a:ext cx="985130" cy="295550"/>
          </a:xfrm>
          <a:prstGeom prst="rect">
            <a:avLst/>
          </a:prstGeom>
          <a:solidFill>
            <a:srgbClr val="29FF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a:off x="3827524" y="4715472"/>
            <a:ext cx="985130" cy="295550"/>
          </a:xfrm>
          <a:prstGeom prst="rect">
            <a:avLst/>
          </a:prstGeom>
          <a:solidFill>
            <a:srgbClr val="29FF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p:cNvSpPr/>
          <p:nvPr/>
        </p:nvSpPr>
        <p:spPr>
          <a:xfrm>
            <a:off x="5318138" y="4715472"/>
            <a:ext cx="985130" cy="29555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p:nvSpPr>
        <p:spPr>
          <a:xfrm>
            <a:off x="6789452" y="4713217"/>
            <a:ext cx="985130" cy="29555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4822662" y="1655054"/>
            <a:ext cx="1789272" cy="400110"/>
          </a:xfrm>
          <a:prstGeom prst="rect">
            <a:avLst/>
          </a:prstGeom>
          <a:noFill/>
        </p:spPr>
        <p:txBody>
          <a:bodyPr wrap="none" rtlCol="0">
            <a:spAutoFit/>
          </a:bodyPr>
          <a:lstStyle/>
          <a:p>
            <a:r>
              <a:rPr lang="en-US" sz="2000" i="1" dirty="0">
                <a:latin typeface="Agency FB" panose="020B0503020202020204" pitchFamily="34" charset="0"/>
              </a:rPr>
              <a:t>Pass Code Required</a:t>
            </a:r>
          </a:p>
        </p:txBody>
      </p:sp>
      <p:sp>
        <p:nvSpPr>
          <p:cNvPr id="56" name="Rectangle 55"/>
          <p:cNvSpPr/>
          <p:nvPr/>
        </p:nvSpPr>
        <p:spPr>
          <a:xfrm>
            <a:off x="8260766" y="4713217"/>
            <a:ext cx="985130" cy="29555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Beveled 17"/>
          <p:cNvSpPr/>
          <p:nvPr/>
        </p:nvSpPr>
        <p:spPr>
          <a:xfrm>
            <a:off x="5201758" y="3694162"/>
            <a:ext cx="1217889" cy="527971"/>
          </a:xfrm>
          <a:prstGeom prst="bevel">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latin typeface="Agency FB" panose="020B0503020202020204" pitchFamily="34" charset="0"/>
              </a:rPr>
              <a:t>Enter</a:t>
            </a:r>
          </a:p>
        </p:txBody>
      </p:sp>
      <p:sp>
        <p:nvSpPr>
          <p:cNvPr id="20" name="Rectangle: Beveled 19">
            <a:hlinkClick r:id="rId3" action="ppaction://hlinksldjump"/>
          </p:cNvPr>
          <p:cNvSpPr/>
          <p:nvPr/>
        </p:nvSpPr>
        <p:spPr>
          <a:xfrm>
            <a:off x="7062977" y="3696936"/>
            <a:ext cx="1217889" cy="527971"/>
          </a:xfrm>
          <a:prstGeom prst="bevel">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latin typeface="Agency FB" panose="020B0503020202020204" pitchFamily="34" charset="0"/>
              </a:rPr>
              <a:t>Reset</a:t>
            </a:r>
          </a:p>
        </p:txBody>
      </p:sp>
      <p:pic>
        <p:nvPicPr>
          <p:cNvPr id="22" name="Picture 21">
            <a:hlinkClick r:id="rId4" action="ppaction://hlinksldjump"/>
          </p:cNvPr>
          <p:cNvPicPr>
            <a:picLocks noChangeAspect="1"/>
          </p:cNvPicPr>
          <p:nvPr/>
        </p:nvPicPr>
        <p:blipFill>
          <a:blip r:embed="rId5"/>
          <a:stretch>
            <a:fillRect/>
          </a:stretch>
        </p:blipFill>
        <p:spPr>
          <a:xfrm>
            <a:off x="9931313" y="528448"/>
            <a:ext cx="1908213" cy="664522"/>
          </a:xfrm>
          <a:prstGeom prst="rect">
            <a:avLst/>
          </a:prstGeom>
        </p:spPr>
      </p:pic>
    </p:spTree>
    <p:extLst>
      <p:ext uri="{BB962C8B-B14F-4D97-AF65-F5344CB8AC3E}">
        <p14:creationId xmlns:p14="http://schemas.microsoft.com/office/powerpoint/2010/main" val="37513264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6858000"/>
          </a:xfrm>
          <a:prstGeom prst="rect">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Beveled 4"/>
          <p:cNvSpPr/>
          <p:nvPr/>
        </p:nvSpPr>
        <p:spPr>
          <a:xfrm>
            <a:off x="1949082" y="5541493"/>
            <a:ext cx="7681479" cy="4298791"/>
          </a:xfrm>
          <a:prstGeom prst="bevel">
            <a:avLst>
              <a:gd name="adj" fmla="val 5745"/>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Beveled 5"/>
          <p:cNvSpPr/>
          <p:nvPr/>
        </p:nvSpPr>
        <p:spPr>
          <a:xfrm rot="5400000">
            <a:off x="5168259" y="6284085"/>
            <a:ext cx="1243124" cy="2813607"/>
          </a:xfrm>
          <a:prstGeom prst="bevel">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Beveled 6"/>
          <p:cNvSpPr/>
          <p:nvPr/>
        </p:nvSpPr>
        <p:spPr>
          <a:xfrm>
            <a:off x="1949082" y="1242702"/>
            <a:ext cx="7681479" cy="4298791"/>
          </a:xfrm>
          <a:prstGeom prst="bevel">
            <a:avLst>
              <a:gd name="adj" fmla="val 5745"/>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hlinkClick r:id="rId2" action="ppaction://hlinksldjump"/>
          </p:cNvPr>
          <p:cNvSpPr/>
          <p:nvPr/>
        </p:nvSpPr>
        <p:spPr>
          <a:xfrm>
            <a:off x="7152848" y="2360882"/>
            <a:ext cx="914400" cy="914400"/>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a:solidFill>
                <a:schemeClr val="bg1"/>
              </a:solidFill>
              <a:effectLst>
                <a:outerShdw blurRad="38100" dist="38100" dir="2700000" algn="tl">
                  <a:srgbClr val="000000">
                    <a:alpha val="43137"/>
                  </a:srgbClr>
                </a:outerShdw>
              </a:effectLst>
              <a:latin typeface="Agency FB" panose="020B0503020202020204" pitchFamily="34" charset="0"/>
            </a:endParaRPr>
          </a:p>
        </p:txBody>
      </p:sp>
      <p:sp>
        <p:nvSpPr>
          <p:cNvPr id="17" name="Rectangle 16">
            <a:hlinkClick r:id="rId2" action="ppaction://hlinksldjump"/>
          </p:cNvPr>
          <p:cNvSpPr/>
          <p:nvPr/>
        </p:nvSpPr>
        <p:spPr>
          <a:xfrm>
            <a:off x="4180818" y="2360882"/>
            <a:ext cx="914400" cy="914400"/>
          </a:xfrm>
          <a:prstGeom prst="rect">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a:solidFill>
                <a:schemeClr val="bg1"/>
              </a:solidFill>
              <a:effectLst>
                <a:outerShdw blurRad="38100" dist="38100" dir="2700000" algn="tl">
                  <a:srgbClr val="000000">
                    <a:alpha val="43137"/>
                  </a:srgbClr>
                </a:outerShdw>
              </a:effectLst>
              <a:latin typeface="Agency FB" panose="020B0503020202020204" pitchFamily="34" charset="0"/>
            </a:endParaRPr>
          </a:p>
        </p:txBody>
      </p:sp>
      <p:sp>
        <p:nvSpPr>
          <p:cNvPr id="12" name="Rectangle 11">
            <a:hlinkClick r:id="rId2" action="ppaction://hlinksldjump"/>
          </p:cNvPr>
          <p:cNvSpPr/>
          <p:nvPr/>
        </p:nvSpPr>
        <p:spPr>
          <a:xfrm>
            <a:off x="6154734" y="2360882"/>
            <a:ext cx="914400" cy="9144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a:solidFill>
                <a:schemeClr val="bg1"/>
              </a:solidFill>
              <a:effectLst>
                <a:outerShdw blurRad="38100" dist="38100" dir="2700000" algn="tl">
                  <a:srgbClr val="000000">
                    <a:alpha val="43137"/>
                  </a:srgbClr>
                </a:outerShdw>
              </a:effectLst>
              <a:latin typeface="Agency FB" panose="020B0503020202020204" pitchFamily="34" charset="0"/>
            </a:endParaRPr>
          </a:p>
        </p:txBody>
      </p:sp>
      <p:sp>
        <p:nvSpPr>
          <p:cNvPr id="21" name="Rectangle 20">
            <a:hlinkClick r:id="rId2" action="ppaction://hlinksldjump"/>
          </p:cNvPr>
          <p:cNvSpPr/>
          <p:nvPr/>
        </p:nvSpPr>
        <p:spPr>
          <a:xfrm>
            <a:off x="5156620" y="2363901"/>
            <a:ext cx="914400" cy="914400"/>
          </a:xfrm>
          <a:prstGeom prst="rect">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a:solidFill>
                <a:schemeClr val="bg1"/>
              </a:solidFill>
              <a:effectLst>
                <a:outerShdw blurRad="38100" dist="38100" dir="2700000" algn="tl">
                  <a:srgbClr val="000000">
                    <a:alpha val="43137"/>
                  </a:srgbClr>
                </a:outerShdw>
              </a:effectLst>
              <a:latin typeface="Agency FB" panose="020B0503020202020204" pitchFamily="34" charset="0"/>
            </a:endParaRPr>
          </a:p>
        </p:txBody>
      </p:sp>
      <p:sp>
        <p:nvSpPr>
          <p:cNvPr id="28" name="Rectangle 27">
            <a:hlinkClick r:id="rId2" action="ppaction://hlinksldjump"/>
          </p:cNvPr>
          <p:cNvSpPr/>
          <p:nvPr/>
        </p:nvSpPr>
        <p:spPr>
          <a:xfrm>
            <a:off x="3182704" y="2360882"/>
            <a:ext cx="914400" cy="914400"/>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a:solidFill>
                <a:schemeClr val="bg1"/>
              </a:solidFill>
              <a:effectLst>
                <a:outerShdw blurRad="38100" dist="38100" dir="2700000" algn="tl">
                  <a:srgbClr val="000000">
                    <a:alpha val="43137"/>
                  </a:srgbClr>
                </a:outerShdw>
              </a:effectLst>
              <a:latin typeface="Agency FB" panose="020B0503020202020204" pitchFamily="34" charset="0"/>
            </a:endParaRPr>
          </a:p>
        </p:txBody>
      </p:sp>
      <p:sp>
        <p:nvSpPr>
          <p:cNvPr id="2" name="Rectangle 1"/>
          <p:cNvSpPr/>
          <p:nvPr/>
        </p:nvSpPr>
        <p:spPr>
          <a:xfrm>
            <a:off x="2336910" y="4715472"/>
            <a:ext cx="985130" cy="295550"/>
          </a:xfrm>
          <a:prstGeom prst="rect">
            <a:avLst/>
          </a:prstGeom>
          <a:solidFill>
            <a:srgbClr val="29FF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a:off x="3827524" y="4715472"/>
            <a:ext cx="985130" cy="295550"/>
          </a:xfrm>
          <a:prstGeom prst="rect">
            <a:avLst/>
          </a:prstGeom>
          <a:solidFill>
            <a:srgbClr val="29FF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p:cNvSpPr/>
          <p:nvPr/>
        </p:nvSpPr>
        <p:spPr>
          <a:xfrm>
            <a:off x="5318138" y="4715472"/>
            <a:ext cx="985130" cy="295550"/>
          </a:xfrm>
          <a:prstGeom prst="rect">
            <a:avLst/>
          </a:prstGeom>
          <a:solidFill>
            <a:srgbClr val="29FF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p:nvSpPr>
        <p:spPr>
          <a:xfrm>
            <a:off x="6789452" y="4713217"/>
            <a:ext cx="985130" cy="29555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4822662" y="1655054"/>
            <a:ext cx="1789272" cy="400110"/>
          </a:xfrm>
          <a:prstGeom prst="rect">
            <a:avLst/>
          </a:prstGeom>
          <a:noFill/>
        </p:spPr>
        <p:txBody>
          <a:bodyPr wrap="none" rtlCol="0">
            <a:spAutoFit/>
          </a:bodyPr>
          <a:lstStyle/>
          <a:p>
            <a:r>
              <a:rPr lang="en-US" sz="2000" i="1" dirty="0">
                <a:latin typeface="Agency FB" panose="020B0503020202020204" pitchFamily="34" charset="0"/>
              </a:rPr>
              <a:t>Pass Code Required</a:t>
            </a:r>
          </a:p>
        </p:txBody>
      </p:sp>
      <p:sp>
        <p:nvSpPr>
          <p:cNvPr id="56" name="Rectangle 55"/>
          <p:cNvSpPr/>
          <p:nvPr/>
        </p:nvSpPr>
        <p:spPr>
          <a:xfrm>
            <a:off x="8260766" y="4713217"/>
            <a:ext cx="985130" cy="29555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Beveled 17"/>
          <p:cNvSpPr/>
          <p:nvPr/>
        </p:nvSpPr>
        <p:spPr>
          <a:xfrm>
            <a:off x="5201758" y="3694162"/>
            <a:ext cx="1217889" cy="527971"/>
          </a:xfrm>
          <a:prstGeom prst="bevel">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latin typeface="Agency FB" panose="020B0503020202020204" pitchFamily="34" charset="0"/>
              </a:rPr>
              <a:t>Enter</a:t>
            </a:r>
          </a:p>
        </p:txBody>
      </p:sp>
      <p:sp>
        <p:nvSpPr>
          <p:cNvPr id="19" name="Rectangle: Beveled 18">
            <a:hlinkClick r:id="rId3" action="ppaction://hlinksldjump"/>
          </p:cNvPr>
          <p:cNvSpPr/>
          <p:nvPr/>
        </p:nvSpPr>
        <p:spPr>
          <a:xfrm>
            <a:off x="7062977" y="3696936"/>
            <a:ext cx="1217889" cy="527971"/>
          </a:xfrm>
          <a:prstGeom prst="bevel">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latin typeface="Agency FB" panose="020B0503020202020204" pitchFamily="34" charset="0"/>
              </a:rPr>
              <a:t>Reset</a:t>
            </a:r>
          </a:p>
        </p:txBody>
      </p:sp>
      <p:pic>
        <p:nvPicPr>
          <p:cNvPr id="20" name="Picture 19">
            <a:hlinkClick r:id="rId4" action="ppaction://hlinksldjump"/>
          </p:cNvPr>
          <p:cNvPicPr>
            <a:picLocks noChangeAspect="1"/>
          </p:cNvPicPr>
          <p:nvPr/>
        </p:nvPicPr>
        <p:blipFill>
          <a:blip r:embed="rId5"/>
          <a:stretch>
            <a:fillRect/>
          </a:stretch>
        </p:blipFill>
        <p:spPr>
          <a:xfrm>
            <a:off x="9931313" y="528448"/>
            <a:ext cx="1908213" cy="664522"/>
          </a:xfrm>
          <a:prstGeom prst="rect">
            <a:avLst/>
          </a:prstGeom>
        </p:spPr>
      </p:pic>
    </p:spTree>
    <p:extLst>
      <p:ext uri="{BB962C8B-B14F-4D97-AF65-F5344CB8AC3E}">
        <p14:creationId xmlns:p14="http://schemas.microsoft.com/office/powerpoint/2010/main" val="317996570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6858000"/>
          </a:xfrm>
          <a:prstGeom prst="rect">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Beveled 4"/>
          <p:cNvSpPr/>
          <p:nvPr/>
        </p:nvSpPr>
        <p:spPr>
          <a:xfrm>
            <a:off x="1949082" y="5541493"/>
            <a:ext cx="7681479" cy="4298791"/>
          </a:xfrm>
          <a:prstGeom prst="bevel">
            <a:avLst>
              <a:gd name="adj" fmla="val 5745"/>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Beveled 5"/>
          <p:cNvSpPr/>
          <p:nvPr/>
        </p:nvSpPr>
        <p:spPr>
          <a:xfrm rot="5400000">
            <a:off x="5168259" y="6284085"/>
            <a:ext cx="1243124" cy="2813607"/>
          </a:xfrm>
          <a:prstGeom prst="bevel">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Beveled 6"/>
          <p:cNvSpPr/>
          <p:nvPr/>
        </p:nvSpPr>
        <p:spPr>
          <a:xfrm>
            <a:off x="1949082" y="1242702"/>
            <a:ext cx="7681479" cy="4298791"/>
          </a:xfrm>
          <a:prstGeom prst="bevel">
            <a:avLst>
              <a:gd name="adj" fmla="val 5745"/>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hlinkClick r:id="rId2" action="ppaction://hlinksldjump"/>
          </p:cNvPr>
          <p:cNvSpPr/>
          <p:nvPr/>
        </p:nvSpPr>
        <p:spPr>
          <a:xfrm>
            <a:off x="7152848" y="2360882"/>
            <a:ext cx="914400" cy="914400"/>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a:solidFill>
                <a:schemeClr val="bg1"/>
              </a:solidFill>
              <a:effectLst>
                <a:outerShdw blurRad="38100" dist="38100" dir="2700000" algn="tl">
                  <a:srgbClr val="000000">
                    <a:alpha val="43137"/>
                  </a:srgbClr>
                </a:outerShdw>
              </a:effectLst>
              <a:latin typeface="Agency FB" panose="020B0503020202020204" pitchFamily="34" charset="0"/>
            </a:endParaRPr>
          </a:p>
        </p:txBody>
      </p:sp>
      <p:sp>
        <p:nvSpPr>
          <p:cNvPr id="17" name="Rectangle 16">
            <a:hlinkClick r:id="rId2" action="ppaction://hlinksldjump"/>
          </p:cNvPr>
          <p:cNvSpPr/>
          <p:nvPr/>
        </p:nvSpPr>
        <p:spPr>
          <a:xfrm>
            <a:off x="4180818" y="2360882"/>
            <a:ext cx="914400" cy="914400"/>
          </a:xfrm>
          <a:prstGeom prst="rect">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a:solidFill>
                <a:schemeClr val="bg1"/>
              </a:solidFill>
              <a:effectLst>
                <a:outerShdw blurRad="38100" dist="38100" dir="2700000" algn="tl">
                  <a:srgbClr val="000000">
                    <a:alpha val="43137"/>
                  </a:srgbClr>
                </a:outerShdw>
              </a:effectLst>
              <a:latin typeface="Agency FB" panose="020B0503020202020204" pitchFamily="34" charset="0"/>
            </a:endParaRPr>
          </a:p>
        </p:txBody>
      </p:sp>
      <p:sp>
        <p:nvSpPr>
          <p:cNvPr id="12" name="Rectangle 11">
            <a:hlinkClick r:id="rId2" action="ppaction://hlinksldjump"/>
          </p:cNvPr>
          <p:cNvSpPr/>
          <p:nvPr/>
        </p:nvSpPr>
        <p:spPr>
          <a:xfrm>
            <a:off x="6154734" y="2360882"/>
            <a:ext cx="914400" cy="9144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a:solidFill>
                <a:schemeClr val="bg1"/>
              </a:solidFill>
              <a:effectLst>
                <a:outerShdw blurRad="38100" dist="38100" dir="2700000" algn="tl">
                  <a:srgbClr val="000000">
                    <a:alpha val="43137"/>
                  </a:srgbClr>
                </a:outerShdw>
              </a:effectLst>
              <a:latin typeface="Agency FB" panose="020B0503020202020204" pitchFamily="34" charset="0"/>
            </a:endParaRPr>
          </a:p>
        </p:txBody>
      </p:sp>
      <p:sp>
        <p:nvSpPr>
          <p:cNvPr id="21" name="Rectangle 20">
            <a:hlinkClick r:id="rId2" action="ppaction://hlinksldjump"/>
          </p:cNvPr>
          <p:cNvSpPr/>
          <p:nvPr/>
        </p:nvSpPr>
        <p:spPr>
          <a:xfrm>
            <a:off x="5156620" y="2363901"/>
            <a:ext cx="914400" cy="914400"/>
          </a:xfrm>
          <a:prstGeom prst="rect">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a:solidFill>
                <a:schemeClr val="bg1"/>
              </a:solidFill>
              <a:effectLst>
                <a:outerShdw blurRad="38100" dist="38100" dir="2700000" algn="tl">
                  <a:srgbClr val="000000">
                    <a:alpha val="43137"/>
                  </a:srgbClr>
                </a:outerShdw>
              </a:effectLst>
              <a:latin typeface="Agency FB" panose="020B0503020202020204" pitchFamily="34" charset="0"/>
            </a:endParaRPr>
          </a:p>
        </p:txBody>
      </p:sp>
      <p:sp>
        <p:nvSpPr>
          <p:cNvPr id="28" name="Rectangle 27">
            <a:hlinkClick r:id="rId2" action="ppaction://hlinksldjump"/>
          </p:cNvPr>
          <p:cNvSpPr/>
          <p:nvPr/>
        </p:nvSpPr>
        <p:spPr>
          <a:xfrm>
            <a:off x="3182704" y="2360882"/>
            <a:ext cx="914400" cy="914400"/>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a:solidFill>
                <a:schemeClr val="bg1"/>
              </a:solidFill>
              <a:effectLst>
                <a:outerShdw blurRad="38100" dist="38100" dir="2700000" algn="tl">
                  <a:srgbClr val="000000">
                    <a:alpha val="43137"/>
                  </a:srgbClr>
                </a:outerShdw>
              </a:effectLst>
              <a:latin typeface="Agency FB" panose="020B0503020202020204" pitchFamily="34" charset="0"/>
            </a:endParaRPr>
          </a:p>
        </p:txBody>
      </p:sp>
      <p:sp>
        <p:nvSpPr>
          <p:cNvPr id="2" name="Rectangle 1"/>
          <p:cNvSpPr/>
          <p:nvPr/>
        </p:nvSpPr>
        <p:spPr>
          <a:xfrm>
            <a:off x="2336910" y="4715472"/>
            <a:ext cx="985130" cy="295550"/>
          </a:xfrm>
          <a:prstGeom prst="rect">
            <a:avLst/>
          </a:prstGeom>
          <a:solidFill>
            <a:srgbClr val="29FF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a:off x="3827524" y="4715472"/>
            <a:ext cx="985130" cy="295550"/>
          </a:xfrm>
          <a:prstGeom prst="rect">
            <a:avLst/>
          </a:prstGeom>
          <a:solidFill>
            <a:srgbClr val="29FF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p:cNvSpPr/>
          <p:nvPr/>
        </p:nvSpPr>
        <p:spPr>
          <a:xfrm>
            <a:off x="5318138" y="4715472"/>
            <a:ext cx="985130" cy="295550"/>
          </a:xfrm>
          <a:prstGeom prst="rect">
            <a:avLst/>
          </a:prstGeom>
          <a:solidFill>
            <a:srgbClr val="29FF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p:nvSpPr>
        <p:spPr>
          <a:xfrm>
            <a:off x="6789452" y="4713217"/>
            <a:ext cx="985130" cy="295550"/>
          </a:xfrm>
          <a:prstGeom prst="rect">
            <a:avLst/>
          </a:prstGeom>
          <a:solidFill>
            <a:srgbClr val="29FF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4822662" y="1655054"/>
            <a:ext cx="1789272" cy="400110"/>
          </a:xfrm>
          <a:prstGeom prst="rect">
            <a:avLst/>
          </a:prstGeom>
          <a:noFill/>
        </p:spPr>
        <p:txBody>
          <a:bodyPr wrap="none" rtlCol="0">
            <a:spAutoFit/>
          </a:bodyPr>
          <a:lstStyle/>
          <a:p>
            <a:r>
              <a:rPr lang="en-US" sz="2000" i="1" dirty="0">
                <a:latin typeface="Agency FB" panose="020B0503020202020204" pitchFamily="34" charset="0"/>
              </a:rPr>
              <a:t>Pass Code Required</a:t>
            </a:r>
          </a:p>
        </p:txBody>
      </p:sp>
      <p:sp>
        <p:nvSpPr>
          <p:cNvPr id="56" name="Rectangle 55"/>
          <p:cNvSpPr/>
          <p:nvPr/>
        </p:nvSpPr>
        <p:spPr>
          <a:xfrm>
            <a:off x="8260766" y="4713217"/>
            <a:ext cx="985130" cy="29555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Beveled 17"/>
          <p:cNvSpPr/>
          <p:nvPr/>
        </p:nvSpPr>
        <p:spPr>
          <a:xfrm>
            <a:off x="5201758" y="3694162"/>
            <a:ext cx="1217889" cy="527971"/>
          </a:xfrm>
          <a:prstGeom prst="bevel">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latin typeface="Agency FB" panose="020B0503020202020204" pitchFamily="34" charset="0"/>
              </a:rPr>
              <a:t>Enter</a:t>
            </a:r>
          </a:p>
        </p:txBody>
      </p:sp>
      <p:sp>
        <p:nvSpPr>
          <p:cNvPr id="19" name="Rectangle: Beveled 18">
            <a:hlinkClick r:id="rId3" action="ppaction://hlinksldjump"/>
          </p:cNvPr>
          <p:cNvSpPr/>
          <p:nvPr/>
        </p:nvSpPr>
        <p:spPr>
          <a:xfrm>
            <a:off x="7062977" y="3696936"/>
            <a:ext cx="1217889" cy="527971"/>
          </a:xfrm>
          <a:prstGeom prst="bevel">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latin typeface="Agency FB" panose="020B0503020202020204" pitchFamily="34" charset="0"/>
              </a:rPr>
              <a:t>Reset</a:t>
            </a:r>
          </a:p>
        </p:txBody>
      </p:sp>
      <p:pic>
        <p:nvPicPr>
          <p:cNvPr id="20" name="Picture 19">
            <a:hlinkClick r:id="rId4" action="ppaction://hlinksldjump"/>
          </p:cNvPr>
          <p:cNvPicPr>
            <a:picLocks noChangeAspect="1"/>
          </p:cNvPicPr>
          <p:nvPr/>
        </p:nvPicPr>
        <p:blipFill>
          <a:blip r:embed="rId5"/>
          <a:stretch>
            <a:fillRect/>
          </a:stretch>
        </p:blipFill>
        <p:spPr>
          <a:xfrm>
            <a:off x="9931313" y="528448"/>
            <a:ext cx="1908213" cy="664522"/>
          </a:xfrm>
          <a:prstGeom prst="rect">
            <a:avLst/>
          </a:prstGeom>
        </p:spPr>
      </p:pic>
    </p:spTree>
    <p:extLst>
      <p:ext uri="{BB962C8B-B14F-4D97-AF65-F5344CB8AC3E}">
        <p14:creationId xmlns:p14="http://schemas.microsoft.com/office/powerpoint/2010/main" val="234623866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6858000"/>
          </a:xfrm>
          <a:prstGeom prst="rect">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Beveled 4"/>
          <p:cNvSpPr/>
          <p:nvPr/>
        </p:nvSpPr>
        <p:spPr>
          <a:xfrm>
            <a:off x="1949082" y="5541493"/>
            <a:ext cx="7681479" cy="4298791"/>
          </a:xfrm>
          <a:prstGeom prst="bevel">
            <a:avLst>
              <a:gd name="adj" fmla="val 5745"/>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Beveled 5"/>
          <p:cNvSpPr/>
          <p:nvPr/>
        </p:nvSpPr>
        <p:spPr>
          <a:xfrm rot="5400000">
            <a:off x="5168259" y="6284085"/>
            <a:ext cx="1243124" cy="2813607"/>
          </a:xfrm>
          <a:prstGeom prst="bevel">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Beveled 6"/>
          <p:cNvSpPr/>
          <p:nvPr/>
        </p:nvSpPr>
        <p:spPr>
          <a:xfrm>
            <a:off x="1949082" y="1242702"/>
            <a:ext cx="7681479" cy="4298791"/>
          </a:xfrm>
          <a:prstGeom prst="bevel">
            <a:avLst>
              <a:gd name="adj" fmla="val 5745"/>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p:cNvSpPr/>
          <p:nvPr/>
        </p:nvSpPr>
        <p:spPr>
          <a:xfrm>
            <a:off x="2336910" y="4715472"/>
            <a:ext cx="985130" cy="295550"/>
          </a:xfrm>
          <a:prstGeom prst="rect">
            <a:avLst/>
          </a:prstGeom>
          <a:solidFill>
            <a:srgbClr val="29FF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a:off x="3827524" y="4715472"/>
            <a:ext cx="985130" cy="295550"/>
          </a:xfrm>
          <a:prstGeom prst="rect">
            <a:avLst/>
          </a:prstGeom>
          <a:solidFill>
            <a:srgbClr val="29FF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p:cNvSpPr/>
          <p:nvPr/>
        </p:nvSpPr>
        <p:spPr>
          <a:xfrm>
            <a:off x="5318138" y="4715472"/>
            <a:ext cx="985130" cy="295550"/>
          </a:xfrm>
          <a:prstGeom prst="rect">
            <a:avLst/>
          </a:prstGeom>
          <a:solidFill>
            <a:srgbClr val="29FF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p:nvSpPr>
        <p:spPr>
          <a:xfrm>
            <a:off x="6789452" y="4713217"/>
            <a:ext cx="985130" cy="295550"/>
          </a:xfrm>
          <a:prstGeom prst="rect">
            <a:avLst/>
          </a:prstGeom>
          <a:solidFill>
            <a:srgbClr val="29FF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4822662" y="1655054"/>
            <a:ext cx="1789272" cy="400110"/>
          </a:xfrm>
          <a:prstGeom prst="rect">
            <a:avLst/>
          </a:prstGeom>
          <a:noFill/>
        </p:spPr>
        <p:txBody>
          <a:bodyPr wrap="none" rtlCol="0">
            <a:spAutoFit/>
          </a:bodyPr>
          <a:lstStyle/>
          <a:p>
            <a:r>
              <a:rPr lang="en-US" sz="2000" i="1" dirty="0">
                <a:latin typeface="Agency FB" panose="020B0503020202020204" pitchFamily="34" charset="0"/>
              </a:rPr>
              <a:t>Pass Code Required</a:t>
            </a:r>
          </a:p>
        </p:txBody>
      </p:sp>
      <p:sp>
        <p:nvSpPr>
          <p:cNvPr id="56" name="Rectangle 55"/>
          <p:cNvSpPr/>
          <p:nvPr/>
        </p:nvSpPr>
        <p:spPr>
          <a:xfrm>
            <a:off x="8260766" y="4713217"/>
            <a:ext cx="985130" cy="295550"/>
          </a:xfrm>
          <a:prstGeom prst="rect">
            <a:avLst/>
          </a:prstGeom>
          <a:solidFill>
            <a:srgbClr val="29FF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Beveled 18">
            <a:hlinkClick r:id="rId2" action="ppaction://hlinksldjump"/>
          </p:cNvPr>
          <p:cNvSpPr/>
          <p:nvPr/>
        </p:nvSpPr>
        <p:spPr>
          <a:xfrm>
            <a:off x="5201758" y="3694162"/>
            <a:ext cx="1217889" cy="527971"/>
          </a:xfrm>
          <a:prstGeom prst="bevel">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latin typeface="Agency FB" panose="020B0503020202020204" pitchFamily="34" charset="0"/>
              </a:rPr>
              <a:t>Enter</a:t>
            </a:r>
          </a:p>
        </p:txBody>
      </p:sp>
      <p:sp>
        <p:nvSpPr>
          <p:cNvPr id="20" name="Rectangle 19">
            <a:hlinkClick r:id="rId3" action="ppaction://hlinksldjump"/>
          </p:cNvPr>
          <p:cNvSpPr/>
          <p:nvPr/>
        </p:nvSpPr>
        <p:spPr>
          <a:xfrm>
            <a:off x="7152848" y="2360882"/>
            <a:ext cx="914400" cy="914400"/>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a:solidFill>
                <a:schemeClr val="bg1"/>
              </a:solidFill>
              <a:effectLst>
                <a:outerShdw blurRad="38100" dist="38100" dir="2700000" algn="tl">
                  <a:srgbClr val="000000">
                    <a:alpha val="43137"/>
                  </a:srgbClr>
                </a:outerShdw>
              </a:effectLst>
              <a:latin typeface="Agency FB" panose="020B0503020202020204" pitchFamily="34" charset="0"/>
            </a:endParaRPr>
          </a:p>
        </p:txBody>
      </p:sp>
      <p:sp>
        <p:nvSpPr>
          <p:cNvPr id="22" name="Rectangle 21">
            <a:hlinkClick r:id="rId3" action="ppaction://hlinksldjump"/>
          </p:cNvPr>
          <p:cNvSpPr/>
          <p:nvPr/>
        </p:nvSpPr>
        <p:spPr>
          <a:xfrm>
            <a:off x="4180818" y="2360882"/>
            <a:ext cx="914400" cy="914400"/>
          </a:xfrm>
          <a:prstGeom prst="rect">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a:solidFill>
                <a:schemeClr val="bg1"/>
              </a:solidFill>
              <a:effectLst>
                <a:outerShdw blurRad="38100" dist="38100" dir="2700000" algn="tl">
                  <a:srgbClr val="000000">
                    <a:alpha val="43137"/>
                  </a:srgbClr>
                </a:outerShdw>
              </a:effectLst>
              <a:latin typeface="Agency FB" panose="020B0503020202020204" pitchFamily="34" charset="0"/>
            </a:endParaRPr>
          </a:p>
        </p:txBody>
      </p:sp>
      <p:sp>
        <p:nvSpPr>
          <p:cNvPr id="23" name="Rectangle 22">
            <a:hlinkClick r:id="rId3" action="ppaction://hlinksldjump"/>
          </p:cNvPr>
          <p:cNvSpPr/>
          <p:nvPr/>
        </p:nvSpPr>
        <p:spPr>
          <a:xfrm>
            <a:off x="6154734" y="2360882"/>
            <a:ext cx="914400" cy="9144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a:solidFill>
                <a:schemeClr val="bg1"/>
              </a:solidFill>
              <a:effectLst>
                <a:outerShdw blurRad="38100" dist="38100" dir="2700000" algn="tl">
                  <a:srgbClr val="000000">
                    <a:alpha val="43137"/>
                  </a:srgbClr>
                </a:outerShdw>
              </a:effectLst>
              <a:latin typeface="Agency FB" panose="020B0503020202020204" pitchFamily="34" charset="0"/>
            </a:endParaRPr>
          </a:p>
        </p:txBody>
      </p:sp>
      <p:sp>
        <p:nvSpPr>
          <p:cNvPr id="24" name="Rectangle 23">
            <a:hlinkClick r:id="rId3" action="ppaction://hlinksldjump"/>
          </p:cNvPr>
          <p:cNvSpPr/>
          <p:nvPr/>
        </p:nvSpPr>
        <p:spPr>
          <a:xfrm>
            <a:off x="5156620" y="2363901"/>
            <a:ext cx="914400" cy="914400"/>
          </a:xfrm>
          <a:prstGeom prst="rect">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a:solidFill>
                <a:schemeClr val="bg1"/>
              </a:solidFill>
              <a:effectLst>
                <a:outerShdw blurRad="38100" dist="38100" dir="2700000" algn="tl">
                  <a:srgbClr val="000000">
                    <a:alpha val="43137"/>
                  </a:srgbClr>
                </a:outerShdw>
              </a:effectLst>
              <a:latin typeface="Agency FB" panose="020B0503020202020204" pitchFamily="34" charset="0"/>
            </a:endParaRPr>
          </a:p>
        </p:txBody>
      </p:sp>
      <p:sp>
        <p:nvSpPr>
          <p:cNvPr id="25" name="Rectangle 24">
            <a:hlinkClick r:id="rId3" action="ppaction://hlinksldjump"/>
          </p:cNvPr>
          <p:cNvSpPr/>
          <p:nvPr/>
        </p:nvSpPr>
        <p:spPr>
          <a:xfrm>
            <a:off x="3182704" y="2360882"/>
            <a:ext cx="914400" cy="914400"/>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a:solidFill>
                <a:schemeClr val="bg1"/>
              </a:solidFill>
              <a:effectLst>
                <a:outerShdw blurRad="38100" dist="38100" dir="2700000" algn="tl">
                  <a:srgbClr val="000000">
                    <a:alpha val="43137"/>
                  </a:srgbClr>
                </a:outerShdw>
              </a:effectLst>
              <a:latin typeface="Agency FB" panose="020B0503020202020204" pitchFamily="34" charset="0"/>
            </a:endParaRPr>
          </a:p>
        </p:txBody>
      </p:sp>
      <p:sp>
        <p:nvSpPr>
          <p:cNvPr id="26" name="Rectangle: Beveled 25">
            <a:hlinkClick r:id="rId4" action="ppaction://hlinksldjump"/>
          </p:cNvPr>
          <p:cNvSpPr/>
          <p:nvPr/>
        </p:nvSpPr>
        <p:spPr>
          <a:xfrm>
            <a:off x="7062977" y="3696936"/>
            <a:ext cx="1217889" cy="527971"/>
          </a:xfrm>
          <a:prstGeom prst="bevel">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latin typeface="Agency FB" panose="020B0503020202020204" pitchFamily="34" charset="0"/>
              </a:rPr>
              <a:t>Reset</a:t>
            </a:r>
          </a:p>
        </p:txBody>
      </p:sp>
      <p:sp>
        <p:nvSpPr>
          <p:cNvPr id="27" name="Rectangle: Beveled 26"/>
          <p:cNvSpPr/>
          <p:nvPr/>
        </p:nvSpPr>
        <p:spPr>
          <a:xfrm>
            <a:off x="3062727" y="5630563"/>
            <a:ext cx="5266404" cy="1080072"/>
          </a:xfrm>
          <a:prstGeom prst="bevel">
            <a:avLst>
              <a:gd name="adj" fmla="val 5233"/>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TextBox 28"/>
          <p:cNvSpPr txBox="1"/>
          <p:nvPr/>
        </p:nvSpPr>
        <p:spPr>
          <a:xfrm>
            <a:off x="3150380" y="6140384"/>
            <a:ext cx="5101840" cy="307777"/>
          </a:xfrm>
          <a:prstGeom prst="rect">
            <a:avLst/>
          </a:prstGeom>
          <a:noFill/>
        </p:spPr>
        <p:txBody>
          <a:bodyPr wrap="square" rtlCol="0">
            <a:spAutoFit/>
          </a:bodyPr>
          <a:lstStyle/>
          <a:p>
            <a:r>
              <a:rPr lang="en-US" sz="1400" b="1" i="1" dirty="0">
                <a:latin typeface="Comic Sans MS" panose="030F0702030302020204" pitchFamily="66" charset="0"/>
              </a:rPr>
              <a:t>OOO can’t wait to see if it works!</a:t>
            </a:r>
          </a:p>
        </p:txBody>
      </p:sp>
      <p:sp>
        <p:nvSpPr>
          <p:cNvPr id="33" name="Rectangle: Beveled 32"/>
          <p:cNvSpPr/>
          <p:nvPr/>
        </p:nvSpPr>
        <p:spPr>
          <a:xfrm>
            <a:off x="3150380" y="5723504"/>
            <a:ext cx="5110386" cy="348460"/>
          </a:xfrm>
          <a:prstGeom prst="bevel">
            <a:avLst>
              <a:gd name="adj" fmla="val 7581"/>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8" name="Picture 27">
            <a:hlinkClick r:id="rId5" action="ppaction://hlinksldjump"/>
          </p:cNvPr>
          <p:cNvPicPr>
            <a:picLocks noChangeAspect="1"/>
          </p:cNvPicPr>
          <p:nvPr/>
        </p:nvPicPr>
        <p:blipFill>
          <a:blip r:embed="rId6"/>
          <a:stretch>
            <a:fillRect/>
          </a:stretch>
        </p:blipFill>
        <p:spPr>
          <a:xfrm>
            <a:off x="9931313" y="528448"/>
            <a:ext cx="1908213" cy="664522"/>
          </a:xfrm>
          <a:prstGeom prst="rect">
            <a:avLst/>
          </a:prstGeom>
        </p:spPr>
      </p:pic>
    </p:spTree>
    <p:extLst>
      <p:ext uri="{BB962C8B-B14F-4D97-AF65-F5344CB8AC3E}">
        <p14:creationId xmlns:p14="http://schemas.microsoft.com/office/powerpoint/2010/main" val="329967767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6858000"/>
          </a:xfrm>
          <a:prstGeom prst="rect">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Beveled 4"/>
          <p:cNvSpPr/>
          <p:nvPr/>
        </p:nvSpPr>
        <p:spPr>
          <a:xfrm>
            <a:off x="1949082" y="5541493"/>
            <a:ext cx="7681479" cy="4298791"/>
          </a:xfrm>
          <a:prstGeom prst="bevel">
            <a:avLst>
              <a:gd name="adj" fmla="val 5745"/>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Beveled 5"/>
          <p:cNvSpPr/>
          <p:nvPr/>
        </p:nvSpPr>
        <p:spPr>
          <a:xfrm rot="5400000">
            <a:off x="5168259" y="6284085"/>
            <a:ext cx="1243124" cy="2813607"/>
          </a:xfrm>
          <a:prstGeom prst="bevel">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Beveled 6"/>
          <p:cNvSpPr/>
          <p:nvPr/>
        </p:nvSpPr>
        <p:spPr>
          <a:xfrm>
            <a:off x="1949082" y="1242702"/>
            <a:ext cx="7681479" cy="4298791"/>
          </a:xfrm>
          <a:prstGeom prst="bevel">
            <a:avLst>
              <a:gd name="adj" fmla="val 5745"/>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Rectangle 1"/>
          <p:cNvSpPr/>
          <p:nvPr/>
        </p:nvSpPr>
        <p:spPr>
          <a:xfrm>
            <a:off x="2336910" y="4715472"/>
            <a:ext cx="985130" cy="295550"/>
          </a:xfrm>
          <a:prstGeom prst="rect">
            <a:avLst/>
          </a:prstGeom>
          <a:solidFill>
            <a:srgbClr val="29FF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a:off x="3827524" y="4715472"/>
            <a:ext cx="985130" cy="295550"/>
          </a:xfrm>
          <a:prstGeom prst="rect">
            <a:avLst/>
          </a:prstGeom>
          <a:solidFill>
            <a:srgbClr val="29FF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p:cNvSpPr/>
          <p:nvPr/>
        </p:nvSpPr>
        <p:spPr>
          <a:xfrm>
            <a:off x="5318138" y="4715472"/>
            <a:ext cx="985130" cy="295550"/>
          </a:xfrm>
          <a:prstGeom prst="rect">
            <a:avLst/>
          </a:prstGeom>
          <a:solidFill>
            <a:srgbClr val="29FF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p:nvSpPr>
        <p:spPr>
          <a:xfrm>
            <a:off x="6789452" y="4713217"/>
            <a:ext cx="985130" cy="295550"/>
          </a:xfrm>
          <a:prstGeom prst="rect">
            <a:avLst/>
          </a:prstGeom>
          <a:solidFill>
            <a:srgbClr val="29FF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4822662" y="1655054"/>
            <a:ext cx="1789272" cy="400110"/>
          </a:xfrm>
          <a:prstGeom prst="rect">
            <a:avLst/>
          </a:prstGeom>
          <a:noFill/>
        </p:spPr>
        <p:txBody>
          <a:bodyPr wrap="none" rtlCol="0">
            <a:spAutoFit/>
          </a:bodyPr>
          <a:lstStyle/>
          <a:p>
            <a:r>
              <a:rPr lang="en-US" sz="2000" i="1" dirty="0">
                <a:latin typeface="Agency FB" panose="020B0503020202020204" pitchFamily="34" charset="0"/>
              </a:rPr>
              <a:t>Pass Code Required</a:t>
            </a:r>
          </a:p>
        </p:txBody>
      </p:sp>
      <p:sp>
        <p:nvSpPr>
          <p:cNvPr id="56" name="Rectangle 55"/>
          <p:cNvSpPr/>
          <p:nvPr/>
        </p:nvSpPr>
        <p:spPr>
          <a:xfrm>
            <a:off x="8260766" y="4713217"/>
            <a:ext cx="985130" cy="295550"/>
          </a:xfrm>
          <a:prstGeom prst="rect">
            <a:avLst/>
          </a:prstGeom>
          <a:solidFill>
            <a:srgbClr val="29FF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Beveled 18"/>
          <p:cNvSpPr/>
          <p:nvPr/>
        </p:nvSpPr>
        <p:spPr>
          <a:xfrm>
            <a:off x="5201758" y="3694162"/>
            <a:ext cx="1217889" cy="527971"/>
          </a:xfrm>
          <a:prstGeom prst="bevel">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latin typeface="Agency FB" panose="020B0503020202020204" pitchFamily="34" charset="0"/>
              </a:rPr>
              <a:t>Enter</a:t>
            </a:r>
          </a:p>
        </p:txBody>
      </p:sp>
      <p:sp>
        <p:nvSpPr>
          <p:cNvPr id="20" name="Rectangle 19"/>
          <p:cNvSpPr/>
          <p:nvPr/>
        </p:nvSpPr>
        <p:spPr>
          <a:xfrm>
            <a:off x="7152848" y="2360882"/>
            <a:ext cx="914400" cy="914400"/>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a:solidFill>
                <a:schemeClr val="bg1"/>
              </a:solidFill>
              <a:effectLst>
                <a:outerShdw blurRad="38100" dist="38100" dir="2700000" algn="tl">
                  <a:srgbClr val="000000">
                    <a:alpha val="43137"/>
                  </a:srgbClr>
                </a:outerShdw>
              </a:effectLst>
              <a:latin typeface="Agency FB" panose="020B0503020202020204" pitchFamily="34" charset="0"/>
            </a:endParaRPr>
          </a:p>
        </p:txBody>
      </p:sp>
      <p:sp>
        <p:nvSpPr>
          <p:cNvPr id="22" name="Rectangle 21"/>
          <p:cNvSpPr/>
          <p:nvPr/>
        </p:nvSpPr>
        <p:spPr>
          <a:xfrm>
            <a:off x="4180818" y="2360882"/>
            <a:ext cx="914400" cy="914400"/>
          </a:xfrm>
          <a:prstGeom prst="rect">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a:solidFill>
                <a:schemeClr val="bg1"/>
              </a:solidFill>
              <a:effectLst>
                <a:outerShdw blurRad="38100" dist="38100" dir="2700000" algn="tl">
                  <a:srgbClr val="000000">
                    <a:alpha val="43137"/>
                  </a:srgbClr>
                </a:outerShdw>
              </a:effectLst>
              <a:latin typeface="Agency FB" panose="020B0503020202020204" pitchFamily="34" charset="0"/>
            </a:endParaRPr>
          </a:p>
        </p:txBody>
      </p:sp>
      <p:sp>
        <p:nvSpPr>
          <p:cNvPr id="23" name="Rectangle 22"/>
          <p:cNvSpPr/>
          <p:nvPr/>
        </p:nvSpPr>
        <p:spPr>
          <a:xfrm>
            <a:off x="6154734" y="2360882"/>
            <a:ext cx="914400" cy="9144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a:solidFill>
                <a:schemeClr val="bg1"/>
              </a:solidFill>
              <a:effectLst>
                <a:outerShdw blurRad="38100" dist="38100" dir="2700000" algn="tl">
                  <a:srgbClr val="000000">
                    <a:alpha val="43137"/>
                  </a:srgbClr>
                </a:outerShdw>
              </a:effectLst>
              <a:latin typeface="Agency FB" panose="020B0503020202020204" pitchFamily="34" charset="0"/>
            </a:endParaRPr>
          </a:p>
        </p:txBody>
      </p:sp>
      <p:sp>
        <p:nvSpPr>
          <p:cNvPr id="24" name="Rectangle 23"/>
          <p:cNvSpPr/>
          <p:nvPr/>
        </p:nvSpPr>
        <p:spPr>
          <a:xfrm>
            <a:off x="5156620" y="2363901"/>
            <a:ext cx="914400" cy="914400"/>
          </a:xfrm>
          <a:prstGeom prst="rect">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a:solidFill>
                <a:schemeClr val="bg1"/>
              </a:solidFill>
              <a:effectLst>
                <a:outerShdw blurRad="38100" dist="38100" dir="2700000" algn="tl">
                  <a:srgbClr val="000000">
                    <a:alpha val="43137"/>
                  </a:srgbClr>
                </a:outerShdw>
              </a:effectLst>
              <a:latin typeface="Agency FB" panose="020B0503020202020204" pitchFamily="34" charset="0"/>
            </a:endParaRPr>
          </a:p>
        </p:txBody>
      </p:sp>
      <p:sp>
        <p:nvSpPr>
          <p:cNvPr id="25" name="Rectangle 24"/>
          <p:cNvSpPr/>
          <p:nvPr/>
        </p:nvSpPr>
        <p:spPr>
          <a:xfrm>
            <a:off x="3182704" y="2360882"/>
            <a:ext cx="914400" cy="914400"/>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a:solidFill>
                <a:schemeClr val="bg1"/>
              </a:solidFill>
              <a:effectLst>
                <a:outerShdw blurRad="38100" dist="38100" dir="2700000" algn="tl">
                  <a:srgbClr val="000000">
                    <a:alpha val="43137"/>
                  </a:srgbClr>
                </a:outerShdw>
              </a:effectLst>
              <a:latin typeface="Agency FB" panose="020B0503020202020204" pitchFamily="34" charset="0"/>
            </a:endParaRPr>
          </a:p>
        </p:txBody>
      </p:sp>
      <p:sp>
        <p:nvSpPr>
          <p:cNvPr id="21" name="Rectangle: Beveled 20"/>
          <p:cNvSpPr/>
          <p:nvPr/>
        </p:nvSpPr>
        <p:spPr>
          <a:xfrm>
            <a:off x="3062727" y="5630563"/>
            <a:ext cx="5266404" cy="1080072"/>
          </a:xfrm>
          <a:prstGeom prst="bevel">
            <a:avLst>
              <a:gd name="adj" fmla="val 5233"/>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TextBox 25"/>
          <p:cNvSpPr txBox="1"/>
          <p:nvPr/>
        </p:nvSpPr>
        <p:spPr>
          <a:xfrm>
            <a:off x="3150380" y="6140384"/>
            <a:ext cx="5101840" cy="307777"/>
          </a:xfrm>
          <a:prstGeom prst="rect">
            <a:avLst/>
          </a:prstGeom>
          <a:noFill/>
        </p:spPr>
        <p:txBody>
          <a:bodyPr wrap="square" rtlCol="0">
            <a:spAutoFit/>
          </a:bodyPr>
          <a:lstStyle/>
          <a:p>
            <a:r>
              <a:rPr lang="en-US" sz="1400" b="1" i="1" dirty="0">
                <a:latin typeface="Comic Sans MS" panose="030F0702030302020204" pitchFamily="66" charset="0"/>
              </a:rPr>
              <a:t>Not Even Close!</a:t>
            </a:r>
          </a:p>
        </p:txBody>
      </p:sp>
      <p:sp>
        <p:nvSpPr>
          <p:cNvPr id="27" name="Rectangle: Beveled 26"/>
          <p:cNvSpPr/>
          <p:nvPr/>
        </p:nvSpPr>
        <p:spPr>
          <a:xfrm>
            <a:off x="3150380" y="5723504"/>
            <a:ext cx="5110386" cy="348460"/>
          </a:xfrm>
          <a:prstGeom prst="bevel">
            <a:avLst>
              <a:gd name="adj" fmla="val 7581"/>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Rectangle 27">
            <a:hlinkClick r:id="rId2" action="ppaction://hlinksldjump"/>
          </p:cNvPr>
          <p:cNvSpPr/>
          <p:nvPr/>
        </p:nvSpPr>
        <p:spPr>
          <a:xfrm>
            <a:off x="3224628" y="5793613"/>
            <a:ext cx="877621" cy="214180"/>
          </a:xfrm>
          <a:prstGeom prst="rect">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i="1" dirty="0">
                <a:solidFill>
                  <a:schemeClr val="tx1"/>
                </a:solidFill>
                <a:latin typeface="Consolas" panose="020B0609020204030204" pitchFamily="49" charset="0"/>
              </a:rPr>
              <a:t>Close</a:t>
            </a:r>
          </a:p>
        </p:txBody>
      </p:sp>
      <p:sp>
        <p:nvSpPr>
          <p:cNvPr id="29" name="Rectangle: Beveled 28">
            <a:hlinkClick r:id="rId2" action="ppaction://hlinksldjump"/>
          </p:cNvPr>
          <p:cNvSpPr/>
          <p:nvPr/>
        </p:nvSpPr>
        <p:spPr>
          <a:xfrm>
            <a:off x="7062977" y="3696936"/>
            <a:ext cx="1217889" cy="527971"/>
          </a:xfrm>
          <a:prstGeom prst="bevel">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latin typeface="Agency FB" panose="020B0503020202020204" pitchFamily="34" charset="0"/>
              </a:rPr>
              <a:t>Reset</a:t>
            </a:r>
          </a:p>
        </p:txBody>
      </p:sp>
      <p:pic>
        <p:nvPicPr>
          <p:cNvPr id="33" name="Picture 32">
            <a:hlinkClick r:id="rId3" action="ppaction://hlinksldjump"/>
          </p:cNvPr>
          <p:cNvPicPr>
            <a:picLocks noChangeAspect="1"/>
          </p:cNvPicPr>
          <p:nvPr/>
        </p:nvPicPr>
        <p:blipFill>
          <a:blip r:embed="rId4"/>
          <a:stretch>
            <a:fillRect/>
          </a:stretch>
        </p:blipFill>
        <p:spPr>
          <a:xfrm>
            <a:off x="9931313" y="528448"/>
            <a:ext cx="1908213" cy="664522"/>
          </a:xfrm>
          <a:prstGeom prst="rect">
            <a:avLst/>
          </a:prstGeom>
        </p:spPr>
      </p:pic>
    </p:spTree>
    <p:extLst>
      <p:ext uri="{BB962C8B-B14F-4D97-AF65-F5344CB8AC3E}">
        <p14:creationId xmlns:p14="http://schemas.microsoft.com/office/powerpoint/2010/main" val="318421135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6858000"/>
          </a:xfrm>
          <a:prstGeom prst="rect">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Beveled 4"/>
          <p:cNvSpPr/>
          <p:nvPr/>
        </p:nvSpPr>
        <p:spPr>
          <a:xfrm>
            <a:off x="1949082" y="5541493"/>
            <a:ext cx="7681479" cy="4298791"/>
          </a:xfrm>
          <a:prstGeom prst="bevel">
            <a:avLst>
              <a:gd name="adj" fmla="val 5745"/>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Beveled 5"/>
          <p:cNvSpPr/>
          <p:nvPr/>
        </p:nvSpPr>
        <p:spPr>
          <a:xfrm rot="5400000">
            <a:off x="5168259" y="6284085"/>
            <a:ext cx="1243124" cy="2813607"/>
          </a:xfrm>
          <a:prstGeom prst="bevel">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Beveled 6"/>
          <p:cNvSpPr/>
          <p:nvPr/>
        </p:nvSpPr>
        <p:spPr>
          <a:xfrm>
            <a:off x="1949082" y="1242702"/>
            <a:ext cx="7681479" cy="4298791"/>
          </a:xfrm>
          <a:prstGeom prst="bevel">
            <a:avLst>
              <a:gd name="adj" fmla="val 5745"/>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hlinkClick r:id="rId2" action="ppaction://hlinksldjump"/>
          </p:cNvPr>
          <p:cNvSpPr/>
          <p:nvPr/>
        </p:nvSpPr>
        <p:spPr>
          <a:xfrm>
            <a:off x="7152848" y="2360882"/>
            <a:ext cx="914400" cy="914400"/>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a:solidFill>
                <a:schemeClr val="bg1"/>
              </a:solidFill>
              <a:effectLst>
                <a:outerShdw blurRad="38100" dist="38100" dir="2700000" algn="tl">
                  <a:srgbClr val="000000">
                    <a:alpha val="43137"/>
                  </a:srgbClr>
                </a:outerShdw>
              </a:effectLst>
              <a:latin typeface="Agency FB" panose="020B0503020202020204" pitchFamily="34" charset="0"/>
            </a:endParaRPr>
          </a:p>
        </p:txBody>
      </p:sp>
      <p:sp>
        <p:nvSpPr>
          <p:cNvPr id="17" name="Rectangle 16">
            <a:hlinkClick r:id="rId2" action="ppaction://hlinksldjump"/>
          </p:cNvPr>
          <p:cNvSpPr/>
          <p:nvPr/>
        </p:nvSpPr>
        <p:spPr>
          <a:xfrm>
            <a:off x="4180818" y="2360882"/>
            <a:ext cx="914400" cy="914400"/>
          </a:xfrm>
          <a:prstGeom prst="rect">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a:solidFill>
                <a:schemeClr val="bg1"/>
              </a:solidFill>
              <a:effectLst>
                <a:outerShdw blurRad="38100" dist="38100" dir="2700000" algn="tl">
                  <a:srgbClr val="000000">
                    <a:alpha val="43137"/>
                  </a:srgbClr>
                </a:outerShdw>
              </a:effectLst>
              <a:latin typeface="Agency FB" panose="020B0503020202020204" pitchFamily="34" charset="0"/>
            </a:endParaRPr>
          </a:p>
        </p:txBody>
      </p:sp>
      <p:sp>
        <p:nvSpPr>
          <p:cNvPr id="12" name="Rectangle 11">
            <a:hlinkClick r:id="rId2" action="ppaction://hlinksldjump"/>
          </p:cNvPr>
          <p:cNvSpPr/>
          <p:nvPr/>
        </p:nvSpPr>
        <p:spPr>
          <a:xfrm>
            <a:off x="6154734" y="2360882"/>
            <a:ext cx="914400" cy="9144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a:solidFill>
                <a:schemeClr val="bg1"/>
              </a:solidFill>
              <a:effectLst>
                <a:outerShdw blurRad="38100" dist="38100" dir="2700000" algn="tl">
                  <a:srgbClr val="000000">
                    <a:alpha val="43137"/>
                  </a:srgbClr>
                </a:outerShdw>
              </a:effectLst>
              <a:latin typeface="Agency FB" panose="020B0503020202020204" pitchFamily="34" charset="0"/>
            </a:endParaRPr>
          </a:p>
        </p:txBody>
      </p:sp>
      <p:sp>
        <p:nvSpPr>
          <p:cNvPr id="21" name="Rectangle 20">
            <a:hlinkClick r:id="rId3" action="ppaction://hlinksldjump"/>
          </p:cNvPr>
          <p:cNvSpPr/>
          <p:nvPr/>
        </p:nvSpPr>
        <p:spPr>
          <a:xfrm>
            <a:off x="5156620" y="2363901"/>
            <a:ext cx="914400" cy="914400"/>
          </a:xfrm>
          <a:prstGeom prst="rect">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a:solidFill>
                <a:schemeClr val="bg1"/>
              </a:solidFill>
              <a:effectLst>
                <a:outerShdw blurRad="38100" dist="38100" dir="2700000" algn="tl">
                  <a:srgbClr val="000000">
                    <a:alpha val="43137"/>
                  </a:srgbClr>
                </a:outerShdw>
              </a:effectLst>
              <a:latin typeface="Agency FB" panose="020B0503020202020204" pitchFamily="34" charset="0"/>
            </a:endParaRPr>
          </a:p>
        </p:txBody>
      </p:sp>
      <p:sp>
        <p:nvSpPr>
          <p:cNvPr id="28" name="Rectangle 27">
            <a:hlinkClick r:id="rId2" action="ppaction://hlinksldjump"/>
          </p:cNvPr>
          <p:cNvSpPr/>
          <p:nvPr/>
        </p:nvSpPr>
        <p:spPr>
          <a:xfrm>
            <a:off x="3182704" y="2360882"/>
            <a:ext cx="914400" cy="914400"/>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a:solidFill>
                <a:schemeClr val="bg1"/>
              </a:solidFill>
              <a:effectLst>
                <a:outerShdw blurRad="38100" dist="38100" dir="2700000" algn="tl">
                  <a:srgbClr val="000000">
                    <a:alpha val="43137"/>
                  </a:srgbClr>
                </a:outerShdw>
              </a:effectLst>
              <a:latin typeface="Agency FB" panose="020B0503020202020204" pitchFamily="34" charset="0"/>
            </a:endParaRPr>
          </a:p>
        </p:txBody>
      </p:sp>
      <p:sp>
        <p:nvSpPr>
          <p:cNvPr id="2" name="Rectangle 1"/>
          <p:cNvSpPr/>
          <p:nvPr/>
        </p:nvSpPr>
        <p:spPr>
          <a:xfrm>
            <a:off x="2336910" y="4715472"/>
            <a:ext cx="985130" cy="295550"/>
          </a:xfrm>
          <a:prstGeom prst="rect">
            <a:avLst/>
          </a:prstGeom>
          <a:solidFill>
            <a:srgbClr val="29FF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a:off x="3827524" y="4715472"/>
            <a:ext cx="985130" cy="29555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p:cNvSpPr/>
          <p:nvPr/>
        </p:nvSpPr>
        <p:spPr>
          <a:xfrm>
            <a:off x="5318138" y="4715472"/>
            <a:ext cx="985130" cy="29555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p:nvSpPr>
        <p:spPr>
          <a:xfrm>
            <a:off x="6789452" y="4713217"/>
            <a:ext cx="985130" cy="29555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4822662" y="1655054"/>
            <a:ext cx="1789272" cy="400110"/>
          </a:xfrm>
          <a:prstGeom prst="rect">
            <a:avLst/>
          </a:prstGeom>
          <a:noFill/>
        </p:spPr>
        <p:txBody>
          <a:bodyPr wrap="none" rtlCol="0">
            <a:spAutoFit/>
          </a:bodyPr>
          <a:lstStyle/>
          <a:p>
            <a:r>
              <a:rPr lang="en-US" sz="2000" i="1" dirty="0">
                <a:latin typeface="Agency FB" panose="020B0503020202020204" pitchFamily="34" charset="0"/>
              </a:rPr>
              <a:t>Pass Code Required</a:t>
            </a:r>
          </a:p>
        </p:txBody>
      </p:sp>
      <p:sp>
        <p:nvSpPr>
          <p:cNvPr id="56" name="Rectangle 55"/>
          <p:cNvSpPr/>
          <p:nvPr/>
        </p:nvSpPr>
        <p:spPr>
          <a:xfrm>
            <a:off x="8260766" y="4713217"/>
            <a:ext cx="985130" cy="29555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Beveled 17"/>
          <p:cNvSpPr/>
          <p:nvPr/>
        </p:nvSpPr>
        <p:spPr>
          <a:xfrm>
            <a:off x="5201758" y="3694162"/>
            <a:ext cx="1217889" cy="527971"/>
          </a:xfrm>
          <a:prstGeom prst="bevel">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latin typeface="Agency FB" panose="020B0503020202020204" pitchFamily="34" charset="0"/>
              </a:rPr>
              <a:t>Enter</a:t>
            </a:r>
          </a:p>
        </p:txBody>
      </p:sp>
      <p:sp>
        <p:nvSpPr>
          <p:cNvPr id="19" name="Rectangle: Beveled 18">
            <a:hlinkClick r:id="rId4" action="ppaction://hlinksldjump"/>
          </p:cNvPr>
          <p:cNvSpPr/>
          <p:nvPr/>
        </p:nvSpPr>
        <p:spPr>
          <a:xfrm>
            <a:off x="7062977" y="3696936"/>
            <a:ext cx="1217889" cy="527971"/>
          </a:xfrm>
          <a:prstGeom prst="bevel">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latin typeface="Agency FB" panose="020B0503020202020204" pitchFamily="34" charset="0"/>
              </a:rPr>
              <a:t>Reset</a:t>
            </a:r>
          </a:p>
        </p:txBody>
      </p:sp>
      <p:pic>
        <p:nvPicPr>
          <p:cNvPr id="20" name="Picture 19">
            <a:hlinkClick r:id="rId5" action="ppaction://hlinksldjump"/>
          </p:cNvPr>
          <p:cNvPicPr>
            <a:picLocks noChangeAspect="1"/>
          </p:cNvPicPr>
          <p:nvPr/>
        </p:nvPicPr>
        <p:blipFill>
          <a:blip r:embed="rId6"/>
          <a:stretch>
            <a:fillRect/>
          </a:stretch>
        </p:blipFill>
        <p:spPr>
          <a:xfrm>
            <a:off x="9931313" y="528448"/>
            <a:ext cx="1908213" cy="664522"/>
          </a:xfrm>
          <a:prstGeom prst="rect">
            <a:avLst/>
          </a:prstGeom>
        </p:spPr>
      </p:pic>
    </p:spTree>
    <p:extLst>
      <p:ext uri="{BB962C8B-B14F-4D97-AF65-F5344CB8AC3E}">
        <p14:creationId xmlns:p14="http://schemas.microsoft.com/office/powerpoint/2010/main" val="6165871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6858000"/>
          </a:xfrm>
          <a:prstGeom prst="rect">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Beveled 4"/>
          <p:cNvSpPr/>
          <p:nvPr/>
        </p:nvSpPr>
        <p:spPr>
          <a:xfrm>
            <a:off x="1949082" y="5541493"/>
            <a:ext cx="7681479" cy="4298791"/>
          </a:xfrm>
          <a:prstGeom prst="bevel">
            <a:avLst>
              <a:gd name="adj" fmla="val 5745"/>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Beveled 5"/>
          <p:cNvSpPr/>
          <p:nvPr/>
        </p:nvSpPr>
        <p:spPr>
          <a:xfrm rot="5400000">
            <a:off x="5168259" y="6284085"/>
            <a:ext cx="1243124" cy="2813607"/>
          </a:xfrm>
          <a:prstGeom prst="bevel">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Beveled 6"/>
          <p:cNvSpPr/>
          <p:nvPr/>
        </p:nvSpPr>
        <p:spPr>
          <a:xfrm>
            <a:off x="1949082" y="1242702"/>
            <a:ext cx="7681479" cy="4298791"/>
          </a:xfrm>
          <a:prstGeom prst="bevel">
            <a:avLst>
              <a:gd name="adj" fmla="val 5745"/>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hlinkClick r:id="rId2" action="ppaction://hlinksldjump"/>
          </p:cNvPr>
          <p:cNvSpPr/>
          <p:nvPr/>
        </p:nvSpPr>
        <p:spPr>
          <a:xfrm>
            <a:off x="7152848" y="2360882"/>
            <a:ext cx="914400" cy="914400"/>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a:solidFill>
                <a:schemeClr val="bg1"/>
              </a:solidFill>
              <a:effectLst>
                <a:outerShdw blurRad="38100" dist="38100" dir="2700000" algn="tl">
                  <a:srgbClr val="000000">
                    <a:alpha val="43137"/>
                  </a:srgbClr>
                </a:outerShdw>
              </a:effectLst>
              <a:latin typeface="Agency FB" panose="020B0503020202020204" pitchFamily="34" charset="0"/>
            </a:endParaRPr>
          </a:p>
        </p:txBody>
      </p:sp>
      <p:sp>
        <p:nvSpPr>
          <p:cNvPr id="17" name="Rectangle 16">
            <a:hlinkClick r:id="rId3" action="ppaction://hlinksldjump"/>
          </p:cNvPr>
          <p:cNvSpPr/>
          <p:nvPr/>
        </p:nvSpPr>
        <p:spPr>
          <a:xfrm>
            <a:off x="4180818" y="2360882"/>
            <a:ext cx="914400" cy="914400"/>
          </a:xfrm>
          <a:prstGeom prst="rect">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a:solidFill>
                <a:schemeClr val="bg1"/>
              </a:solidFill>
              <a:effectLst>
                <a:outerShdw blurRad="38100" dist="38100" dir="2700000" algn="tl">
                  <a:srgbClr val="000000">
                    <a:alpha val="43137"/>
                  </a:srgbClr>
                </a:outerShdw>
              </a:effectLst>
              <a:latin typeface="Agency FB" panose="020B0503020202020204" pitchFamily="34" charset="0"/>
            </a:endParaRPr>
          </a:p>
        </p:txBody>
      </p:sp>
      <p:sp>
        <p:nvSpPr>
          <p:cNvPr id="12" name="Rectangle 11">
            <a:hlinkClick r:id="rId2" action="ppaction://hlinksldjump"/>
          </p:cNvPr>
          <p:cNvSpPr/>
          <p:nvPr/>
        </p:nvSpPr>
        <p:spPr>
          <a:xfrm>
            <a:off x="6154734" y="2360882"/>
            <a:ext cx="914400" cy="9144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a:solidFill>
                <a:schemeClr val="bg1"/>
              </a:solidFill>
              <a:effectLst>
                <a:outerShdw blurRad="38100" dist="38100" dir="2700000" algn="tl">
                  <a:srgbClr val="000000">
                    <a:alpha val="43137"/>
                  </a:srgbClr>
                </a:outerShdw>
              </a:effectLst>
              <a:latin typeface="Agency FB" panose="020B0503020202020204" pitchFamily="34" charset="0"/>
            </a:endParaRPr>
          </a:p>
        </p:txBody>
      </p:sp>
      <p:sp>
        <p:nvSpPr>
          <p:cNvPr id="21" name="Rectangle 20">
            <a:hlinkClick r:id="rId2" action="ppaction://hlinksldjump"/>
          </p:cNvPr>
          <p:cNvSpPr/>
          <p:nvPr/>
        </p:nvSpPr>
        <p:spPr>
          <a:xfrm>
            <a:off x="5156620" y="2363901"/>
            <a:ext cx="914400" cy="914400"/>
          </a:xfrm>
          <a:prstGeom prst="rect">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a:solidFill>
                <a:schemeClr val="bg1"/>
              </a:solidFill>
              <a:effectLst>
                <a:outerShdw blurRad="38100" dist="38100" dir="2700000" algn="tl">
                  <a:srgbClr val="000000">
                    <a:alpha val="43137"/>
                  </a:srgbClr>
                </a:outerShdw>
              </a:effectLst>
              <a:latin typeface="Agency FB" panose="020B0503020202020204" pitchFamily="34" charset="0"/>
            </a:endParaRPr>
          </a:p>
        </p:txBody>
      </p:sp>
      <p:sp>
        <p:nvSpPr>
          <p:cNvPr id="28" name="Rectangle 27">
            <a:hlinkClick r:id="rId2" action="ppaction://hlinksldjump"/>
          </p:cNvPr>
          <p:cNvSpPr/>
          <p:nvPr/>
        </p:nvSpPr>
        <p:spPr>
          <a:xfrm>
            <a:off x="3182704" y="2360882"/>
            <a:ext cx="914400" cy="914400"/>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a:solidFill>
                <a:schemeClr val="bg1"/>
              </a:solidFill>
              <a:effectLst>
                <a:outerShdw blurRad="38100" dist="38100" dir="2700000" algn="tl">
                  <a:srgbClr val="000000">
                    <a:alpha val="43137"/>
                  </a:srgbClr>
                </a:outerShdw>
              </a:effectLst>
              <a:latin typeface="Agency FB" panose="020B0503020202020204" pitchFamily="34" charset="0"/>
            </a:endParaRPr>
          </a:p>
        </p:txBody>
      </p:sp>
      <p:sp>
        <p:nvSpPr>
          <p:cNvPr id="2" name="Rectangle 1"/>
          <p:cNvSpPr/>
          <p:nvPr/>
        </p:nvSpPr>
        <p:spPr>
          <a:xfrm>
            <a:off x="2336910" y="4715472"/>
            <a:ext cx="985130" cy="295550"/>
          </a:xfrm>
          <a:prstGeom prst="rect">
            <a:avLst/>
          </a:prstGeom>
          <a:solidFill>
            <a:srgbClr val="29FF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a:off x="3827524" y="4715472"/>
            <a:ext cx="985130" cy="295550"/>
          </a:xfrm>
          <a:prstGeom prst="rect">
            <a:avLst/>
          </a:prstGeom>
          <a:solidFill>
            <a:srgbClr val="29FF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p:cNvSpPr/>
          <p:nvPr/>
        </p:nvSpPr>
        <p:spPr>
          <a:xfrm>
            <a:off x="5318138" y="4715472"/>
            <a:ext cx="985130" cy="29555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p:nvSpPr>
        <p:spPr>
          <a:xfrm>
            <a:off x="6789452" y="4713217"/>
            <a:ext cx="985130" cy="29555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4822662" y="1655054"/>
            <a:ext cx="1789272" cy="400110"/>
          </a:xfrm>
          <a:prstGeom prst="rect">
            <a:avLst/>
          </a:prstGeom>
          <a:noFill/>
        </p:spPr>
        <p:txBody>
          <a:bodyPr wrap="none" rtlCol="0">
            <a:spAutoFit/>
          </a:bodyPr>
          <a:lstStyle/>
          <a:p>
            <a:r>
              <a:rPr lang="en-US" sz="2000" i="1" dirty="0">
                <a:latin typeface="Agency FB" panose="020B0503020202020204" pitchFamily="34" charset="0"/>
              </a:rPr>
              <a:t>Pass Code Required</a:t>
            </a:r>
          </a:p>
        </p:txBody>
      </p:sp>
      <p:sp>
        <p:nvSpPr>
          <p:cNvPr id="56" name="Rectangle 55"/>
          <p:cNvSpPr/>
          <p:nvPr/>
        </p:nvSpPr>
        <p:spPr>
          <a:xfrm>
            <a:off x="8260766" y="4713217"/>
            <a:ext cx="985130" cy="29555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Beveled 17"/>
          <p:cNvSpPr/>
          <p:nvPr/>
        </p:nvSpPr>
        <p:spPr>
          <a:xfrm>
            <a:off x="5201758" y="3694162"/>
            <a:ext cx="1217889" cy="527971"/>
          </a:xfrm>
          <a:prstGeom prst="bevel">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latin typeface="Agency FB" panose="020B0503020202020204" pitchFamily="34" charset="0"/>
              </a:rPr>
              <a:t>Enter</a:t>
            </a:r>
          </a:p>
        </p:txBody>
      </p:sp>
      <p:sp>
        <p:nvSpPr>
          <p:cNvPr id="20" name="Rectangle: Beveled 19">
            <a:hlinkClick r:id="rId4" action="ppaction://hlinksldjump"/>
          </p:cNvPr>
          <p:cNvSpPr/>
          <p:nvPr/>
        </p:nvSpPr>
        <p:spPr>
          <a:xfrm>
            <a:off x="7062977" y="3696936"/>
            <a:ext cx="1217889" cy="527971"/>
          </a:xfrm>
          <a:prstGeom prst="bevel">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latin typeface="Agency FB" panose="020B0503020202020204" pitchFamily="34" charset="0"/>
              </a:rPr>
              <a:t>Reset</a:t>
            </a:r>
          </a:p>
        </p:txBody>
      </p:sp>
      <p:pic>
        <p:nvPicPr>
          <p:cNvPr id="22" name="Picture 21">
            <a:hlinkClick r:id="rId5" action="ppaction://hlinksldjump"/>
          </p:cNvPr>
          <p:cNvPicPr>
            <a:picLocks noChangeAspect="1"/>
          </p:cNvPicPr>
          <p:nvPr/>
        </p:nvPicPr>
        <p:blipFill>
          <a:blip r:embed="rId6"/>
          <a:stretch>
            <a:fillRect/>
          </a:stretch>
        </p:blipFill>
        <p:spPr>
          <a:xfrm>
            <a:off x="9931313" y="528448"/>
            <a:ext cx="1908213" cy="664522"/>
          </a:xfrm>
          <a:prstGeom prst="rect">
            <a:avLst/>
          </a:prstGeom>
        </p:spPr>
      </p:pic>
    </p:spTree>
    <p:extLst>
      <p:ext uri="{BB962C8B-B14F-4D97-AF65-F5344CB8AC3E}">
        <p14:creationId xmlns:p14="http://schemas.microsoft.com/office/powerpoint/2010/main" val="385121896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6858000"/>
          </a:xfrm>
          <a:prstGeom prst="rect">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Beveled 4"/>
          <p:cNvSpPr/>
          <p:nvPr/>
        </p:nvSpPr>
        <p:spPr>
          <a:xfrm>
            <a:off x="1949082" y="5541493"/>
            <a:ext cx="7681479" cy="4298791"/>
          </a:xfrm>
          <a:prstGeom prst="bevel">
            <a:avLst>
              <a:gd name="adj" fmla="val 5745"/>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Beveled 5"/>
          <p:cNvSpPr/>
          <p:nvPr/>
        </p:nvSpPr>
        <p:spPr>
          <a:xfrm rot="5400000">
            <a:off x="5168259" y="6284085"/>
            <a:ext cx="1243124" cy="2813607"/>
          </a:xfrm>
          <a:prstGeom prst="bevel">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Beveled 6"/>
          <p:cNvSpPr/>
          <p:nvPr/>
        </p:nvSpPr>
        <p:spPr>
          <a:xfrm>
            <a:off x="1949082" y="1242702"/>
            <a:ext cx="7681479" cy="4298791"/>
          </a:xfrm>
          <a:prstGeom prst="bevel">
            <a:avLst>
              <a:gd name="adj" fmla="val 5745"/>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hlinkClick r:id="rId2" action="ppaction://hlinksldjump"/>
          </p:cNvPr>
          <p:cNvSpPr/>
          <p:nvPr/>
        </p:nvSpPr>
        <p:spPr>
          <a:xfrm>
            <a:off x="7152848" y="2360882"/>
            <a:ext cx="914400" cy="914400"/>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a:solidFill>
                <a:schemeClr val="bg1"/>
              </a:solidFill>
              <a:effectLst>
                <a:outerShdw blurRad="38100" dist="38100" dir="2700000" algn="tl">
                  <a:srgbClr val="000000">
                    <a:alpha val="43137"/>
                  </a:srgbClr>
                </a:outerShdw>
              </a:effectLst>
              <a:latin typeface="Agency FB" panose="020B0503020202020204" pitchFamily="34" charset="0"/>
            </a:endParaRPr>
          </a:p>
        </p:txBody>
      </p:sp>
      <p:sp>
        <p:nvSpPr>
          <p:cNvPr id="17" name="Rectangle 16">
            <a:hlinkClick r:id="rId2" action="ppaction://hlinksldjump"/>
          </p:cNvPr>
          <p:cNvSpPr/>
          <p:nvPr/>
        </p:nvSpPr>
        <p:spPr>
          <a:xfrm>
            <a:off x="4180818" y="2360882"/>
            <a:ext cx="914400" cy="914400"/>
          </a:xfrm>
          <a:prstGeom prst="rect">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a:solidFill>
                <a:schemeClr val="bg1"/>
              </a:solidFill>
              <a:effectLst>
                <a:outerShdw blurRad="38100" dist="38100" dir="2700000" algn="tl">
                  <a:srgbClr val="000000">
                    <a:alpha val="43137"/>
                  </a:srgbClr>
                </a:outerShdw>
              </a:effectLst>
              <a:latin typeface="Agency FB" panose="020B0503020202020204" pitchFamily="34" charset="0"/>
            </a:endParaRPr>
          </a:p>
        </p:txBody>
      </p:sp>
      <p:sp>
        <p:nvSpPr>
          <p:cNvPr id="12" name="Rectangle 11">
            <a:hlinkClick r:id="rId3" action="ppaction://hlinksldjump"/>
          </p:cNvPr>
          <p:cNvSpPr/>
          <p:nvPr/>
        </p:nvSpPr>
        <p:spPr>
          <a:xfrm>
            <a:off x="6154734" y="2360882"/>
            <a:ext cx="914400" cy="9144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a:solidFill>
                <a:schemeClr val="bg1"/>
              </a:solidFill>
              <a:effectLst>
                <a:outerShdw blurRad="38100" dist="38100" dir="2700000" algn="tl">
                  <a:srgbClr val="000000">
                    <a:alpha val="43137"/>
                  </a:srgbClr>
                </a:outerShdw>
              </a:effectLst>
              <a:latin typeface="Agency FB" panose="020B0503020202020204" pitchFamily="34" charset="0"/>
            </a:endParaRPr>
          </a:p>
        </p:txBody>
      </p:sp>
      <p:sp>
        <p:nvSpPr>
          <p:cNvPr id="21" name="Rectangle 20">
            <a:hlinkClick r:id="rId2" action="ppaction://hlinksldjump"/>
          </p:cNvPr>
          <p:cNvSpPr/>
          <p:nvPr/>
        </p:nvSpPr>
        <p:spPr>
          <a:xfrm>
            <a:off x="5156620" y="2363901"/>
            <a:ext cx="914400" cy="914400"/>
          </a:xfrm>
          <a:prstGeom prst="rect">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a:solidFill>
                <a:schemeClr val="bg1"/>
              </a:solidFill>
              <a:effectLst>
                <a:outerShdw blurRad="38100" dist="38100" dir="2700000" algn="tl">
                  <a:srgbClr val="000000">
                    <a:alpha val="43137"/>
                  </a:srgbClr>
                </a:outerShdw>
              </a:effectLst>
              <a:latin typeface="Agency FB" panose="020B0503020202020204" pitchFamily="34" charset="0"/>
            </a:endParaRPr>
          </a:p>
        </p:txBody>
      </p:sp>
      <p:sp>
        <p:nvSpPr>
          <p:cNvPr id="28" name="Rectangle 27">
            <a:hlinkClick r:id="rId2" action="ppaction://hlinksldjump"/>
          </p:cNvPr>
          <p:cNvSpPr/>
          <p:nvPr/>
        </p:nvSpPr>
        <p:spPr>
          <a:xfrm>
            <a:off x="3182704" y="2360882"/>
            <a:ext cx="914400" cy="914400"/>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a:solidFill>
                <a:schemeClr val="bg1"/>
              </a:solidFill>
              <a:effectLst>
                <a:outerShdw blurRad="38100" dist="38100" dir="2700000" algn="tl">
                  <a:srgbClr val="000000">
                    <a:alpha val="43137"/>
                  </a:srgbClr>
                </a:outerShdw>
              </a:effectLst>
              <a:latin typeface="Agency FB" panose="020B0503020202020204" pitchFamily="34" charset="0"/>
            </a:endParaRPr>
          </a:p>
        </p:txBody>
      </p:sp>
      <p:sp>
        <p:nvSpPr>
          <p:cNvPr id="2" name="Rectangle 1"/>
          <p:cNvSpPr/>
          <p:nvPr/>
        </p:nvSpPr>
        <p:spPr>
          <a:xfrm>
            <a:off x="2336910" y="4715472"/>
            <a:ext cx="985130" cy="295550"/>
          </a:xfrm>
          <a:prstGeom prst="rect">
            <a:avLst/>
          </a:prstGeom>
          <a:solidFill>
            <a:srgbClr val="29FF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a:off x="3827524" y="4715472"/>
            <a:ext cx="985130" cy="295550"/>
          </a:xfrm>
          <a:prstGeom prst="rect">
            <a:avLst/>
          </a:prstGeom>
          <a:solidFill>
            <a:srgbClr val="29FF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p:cNvSpPr/>
          <p:nvPr/>
        </p:nvSpPr>
        <p:spPr>
          <a:xfrm>
            <a:off x="5318138" y="4715472"/>
            <a:ext cx="985130" cy="295550"/>
          </a:xfrm>
          <a:prstGeom prst="rect">
            <a:avLst/>
          </a:prstGeom>
          <a:solidFill>
            <a:srgbClr val="29FF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p:nvSpPr>
        <p:spPr>
          <a:xfrm>
            <a:off x="6789452" y="4713217"/>
            <a:ext cx="985130" cy="29555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4822662" y="1655054"/>
            <a:ext cx="1789272" cy="400110"/>
          </a:xfrm>
          <a:prstGeom prst="rect">
            <a:avLst/>
          </a:prstGeom>
          <a:noFill/>
        </p:spPr>
        <p:txBody>
          <a:bodyPr wrap="none" rtlCol="0">
            <a:spAutoFit/>
          </a:bodyPr>
          <a:lstStyle/>
          <a:p>
            <a:r>
              <a:rPr lang="en-US" sz="2000" i="1" dirty="0">
                <a:latin typeface="Agency FB" panose="020B0503020202020204" pitchFamily="34" charset="0"/>
              </a:rPr>
              <a:t>Pass Code Required</a:t>
            </a:r>
          </a:p>
        </p:txBody>
      </p:sp>
      <p:sp>
        <p:nvSpPr>
          <p:cNvPr id="56" name="Rectangle 55"/>
          <p:cNvSpPr/>
          <p:nvPr/>
        </p:nvSpPr>
        <p:spPr>
          <a:xfrm>
            <a:off x="8260766" y="4713217"/>
            <a:ext cx="985130" cy="29555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Beveled 17"/>
          <p:cNvSpPr/>
          <p:nvPr/>
        </p:nvSpPr>
        <p:spPr>
          <a:xfrm>
            <a:off x="5201758" y="3694162"/>
            <a:ext cx="1217889" cy="527971"/>
          </a:xfrm>
          <a:prstGeom prst="bevel">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latin typeface="Agency FB" panose="020B0503020202020204" pitchFamily="34" charset="0"/>
              </a:rPr>
              <a:t>Enter</a:t>
            </a:r>
          </a:p>
        </p:txBody>
      </p:sp>
      <p:sp>
        <p:nvSpPr>
          <p:cNvPr id="19" name="Rectangle: Beveled 18">
            <a:hlinkClick r:id="rId4" action="ppaction://hlinksldjump"/>
          </p:cNvPr>
          <p:cNvSpPr/>
          <p:nvPr/>
        </p:nvSpPr>
        <p:spPr>
          <a:xfrm>
            <a:off x="7062977" y="3696936"/>
            <a:ext cx="1217889" cy="527971"/>
          </a:xfrm>
          <a:prstGeom prst="bevel">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latin typeface="Agency FB" panose="020B0503020202020204" pitchFamily="34" charset="0"/>
              </a:rPr>
              <a:t>Reset</a:t>
            </a:r>
          </a:p>
        </p:txBody>
      </p:sp>
      <p:pic>
        <p:nvPicPr>
          <p:cNvPr id="20" name="Picture 19">
            <a:hlinkClick r:id="rId5" action="ppaction://hlinksldjump"/>
          </p:cNvPr>
          <p:cNvPicPr>
            <a:picLocks noChangeAspect="1"/>
          </p:cNvPicPr>
          <p:nvPr/>
        </p:nvPicPr>
        <p:blipFill>
          <a:blip r:embed="rId6"/>
          <a:stretch>
            <a:fillRect/>
          </a:stretch>
        </p:blipFill>
        <p:spPr>
          <a:xfrm>
            <a:off x="9931313" y="528448"/>
            <a:ext cx="1908213" cy="664522"/>
          </a:xfrm>
          <a:prstGeom prst="rect">
            <a:avLst/>
          </a:prstGeom>
        </p:spPr>
      </p:pic>
    </p:spTree>
    <p:extLst>
      <p:ext uri="{BB962C8B-B14F-4D97-AF65-F5344CB8AC3E}">
        <p14:creationId xmlns:p14="http://schemas.microsoft.com/office/powerpoint/2010/main" val="111305581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6858000"/>
          </a:xfrm>
          <a:prstGeom prst="rect">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Beveled 4"/>
          <p:cNvSpPr/>
          <p:nvPr/>
        </p:nvSpPr>
        <p:spPr>
          <a:xfrm>
            <a:off x="1949082" y="5541493"/>
            <a:ext cx="7681479" cy="4298791"/>
          </a:xfrm>
          <a:prstGeom prst="bevel">
            <a:avLst>
              <a:gd name="adj" fmla="val 5745"/>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Beveled 5"/>
          <p:cNvSpPr/>
          <p:nvPr/>
        </p:nvSpPr>
        <p:spPr>
          <a:xfrm rot="5400000">
            <a:off x="5168259" y="6284085"/>
            <a:ext cx="1243124" cy="2813607"/>
          </a:xfrm>
          <a:prstGeom prst="bevel">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Beveled 6"/>
          <p:cNvSpPr/>
          <p:nvPr/>
        </p:nvSpPr>
        <p:spPr>
          <a:xfrm>
            <a:off x="1949082" y="1242702"/>
            <a:ext cx="7681479" cy="4298791"/>
          </a:xfrm>
          <a:prstGeom prst="bevel">
            <a:avLst>
              <a:gd name="adj" fmla="val 5745"/>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hlinkClick r:id="rId2" action="ppaction://hlinksldjump"/>
          </p:cNvPr>
          <p:cNvSpPr/>
          <p:nvPr/>
        </p:nvSpPr>
        <p:spPr>
          <a:xfrm>
            <a:off x="7152848" y="2360882"/>
            <a:ext cx="914400" cy="914400"/>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a:solidFill>
                <a:schemeClr val="bg1"/>
              </a:solidFill>
              <a:effectLst>
                <a:outerShdw blurRad="38100" dist="38100" dir="2700000" algn="tl">
                  <a:srgbClr val="000000">
                    <a:alpha val="43137"/>
                  </a:srgbClr>
                </a:outerShdw>
              </a:effectLst>
              <a:latin typeface="Agency FB" panose="020B0503020202020204" pitchFamily="34" charset="0"/>
            </a:endParaRPr>
          </a:p>
        </p:txBody>
      </p:sp>
      <p:sp>
        <p:nvSpPr>
          <p:cNvPr id="17" name="Rectangle 16">
            <a:hlinkClick r:id="rId2" action="ppaction://hlinksldjump"/>
          </p:cNvPr>
          <p:cNvSpPr/>
          <p:nvPr/>
        </p:nvSpPr>
        <p:spPr>
          <a:xfrm>
            <a:off x="4180818" y="2360882"/>
            <a:ext cx="914400" cy="914400"/>
          </a:xfrm>
          <a:prstGeom prst="rect">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a:solidFill>
                <a:schemeClr val="bg1"/>
              </a:solidFill>
              <a:effectLst>
                <a:outerShdw blurRad="38100" dist="38100" dir="2700000" algn="tl">
                  <a:srgbClr val="000000">
                    <a:alpha val="43137"/>
                  </a:srgbClr>
                </a:outerShdw>
              </a:effectLst>
              <a:latin typeface="Agency FB" panose="020B0503020202020204" pitchFamily="34" charset="0"/>
            </a:endParaRPr>
          </a:p>
        </p:txBody>
      </p:sp>
      <p:sp>
        <p:nvSpPr>
          <p:cNvPr id="12" name="Rectangle 11">
            <a:hlinkClick r:id="rId2" action="ppaction://hlinksldjump"/>
          </p:cNvPr>
          <p:cNvSpPr/>
          <p:nvPr/>
        </p:nvSpPr>
        <p:spPr>
          <a:xfrm>
            <a:off x="6154734" y="2360882"/>
            <a:ext cx="914400" cy="9144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a:solidFill>
                <a:schemeClr val="bg1"/>
              </a:solidFill>
              <a:effectLst>
                <a:outerShdw blurRad="38100" dist="38100" dir="2700000" algn="tl">
                  <a:srgbClr val="000000">
                    <a:alpha val="43137"/>
                  </a:srgbClr>
                </a:outerShdw>
              </a:effectLst>
              <a:latin typeface="Agency FB" panose="020B0503020202020204" pitchFamily="34" charset="0"/>
            </a:endParaRPr>
          </a:p>
        </p:txBody>
      </p:sp>
      <p:sp>
        <p:nvSpPr>
          <p:cNvPr id="21" name="Rectangle 20">
            <a:hlinkClick r:id="rId2" action="ppaction://hlinksldjump"/>
          </p:cNvPr>
          <p:cNvSpPr/>
          <p:nvPr/>
        </p:nvSpPr>
        <p:spPr>
          <a:xfrm>
            <a:off x="5156620" y="2363901"/>
            <a:ext cx="914400" cy="914400"/>
          </a:xfrm>
          <a:prstGeom prst="rect">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a:solidFill>
                <a:schemeClr val="bg1"/>
              </a:solidFill>
              <a:effectLst>
                <a:outerShdw blurRad="38100" dist="38100" dir="2700000" algn="tl">
                  <a:srgbClr val="000000">
                    <a:alpha val="43137"/>
                  </a:srgbClr>
                </a:outerShdw>
              </a:effectLst>
              <a:latin typeface="Agency FB" panose="020B0503020202020204" pitchFamily="34" charset="0"/>
            </a:endParaRPr>
          </a:p>
        </p:txBody>
      </p:sp>
      <p:sp>
        <p:nvSpPr>
          <p:cNvPr id="28" name="Rectangle 27">
            <a:hlinkClick r:id="rId3" action="ppaction://hlinksldjump"/>
          </p:cNvPr>
          <p:cNvSpPr/>
          <p:nvPr/>
        </p:nvSpPr>
        <p:spPr>
          <a:xfrm>
            <a:off x="3182704" y="2360882"/>
            <a:ext cx="914400" cy="914400"/>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a:solidFill>
                <a:schemeClr val="bg1"/>
              </a:solidFill>
              <a:effectLst>
                <a:outerShdw blurRad="38100" dist="38100" dir="2700000" algn="tl">
                  <a:srgbClr val="000000">
                    <a:alpha val="43137"/>
                  </a:srgbClr>
                </a:outerShdw>
              </a:effectLst>
              <a:latin typeface="Agency FB" panose="020B0503020202020204" pitchFamily="34" charset="0"/>
            </a:endParaRPr>
          </a:p>
        </p:txBody>
      </p:sp>
      <p:sp>
        <p:nvSpPr>
          <p:cNvPr id="2" name="Rectangle 1"/>
          <p:cNvSpPr/>
          <p:nvPr/>
        </p:nvSpPr>
        <p:spPr>
          <a:xfrm>
            <a:off x="2336910" y="4715472"/>
            <a:ext cx="985130" cy="295550"/>
          </a:xfrm>
          <a:prstGeom prst="rect">
            <a:avLst/>
          </a:prstGeom>
          <a:solidFill>
            <a:srgbClr val="29FF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a:off x="3827524" y="4715472"/>
            <a:ext cx="985130" cy="295550"/>
          </a:xfrm>
          <a:prstGeom prst="rect">
            <a:avLst/>
          </a:prstGeom>
          <a:solidFill>
            <a:srgbClr val="29FF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p:cNvSpPr/>
          <p:nvPr/>
        </p:nvSpPr>
        <p:spPr>
          <a:xfrm>
            <a:off x="5318138" y="4715472"/>
            <a:ext cx="985130" cy="295550"/>
          </a:xfrm>
          <a:prstGeom prst="rect">
            <a:avLst/>
          </a:prstGeom>
          <a:solidFill>
            <a:srgbClr val="29FF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p:nvSpPr>
        <p:spPr>
          <a:xfrm>
            <a:off x="6789452" y="4713217"/>
            <a:ext cx="985130" cy="295550"/>
          </a:xfrm>
          <a:prstGeom prst="rect">
            <a:avLst/>
          </a:prstGeom>
          <a:solidFill>
            <a:srgbClr val="29FF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4822662" y="1655054"/>
            <a:ext cx="1789272" cy="400110"/>
          </a:xfrm>
          <a:prstGeom prst="rect">
            <a:avLst/>
          </a:prstGeom>
          <a:noFill/>
        </p:spPr>
        <p:txBody>
          <a:bodyPr wrap="none" rtlCol="0">
            <a:spAutoFit/>
          </a:bodyPr>
          <a:lstStyle/>
          <a:p>
            <a:r>
              <a:rPr lang="en-US" sz="2000" i="1" dirty="0">
                <a:latin typeface="Agency FB" panose="020B0503020202020204" pitchFamily="34" charset="0"/>
              </a:rPr>
              <a:t>Pass Code Required</a:t>
            </a:r>
          </a:p>
        </p:txBody>
      </p:sp>
      <p:sp>
        <p:nvSpPr>
          <p:cNvPr id="56" name="Rectangle 55"/>
          <p:cNvSpPr/>
          <p:nvPr/>
        </p:nvSpPr>
        <p:spPr>
          <a:xfrm>
            <a:off x="8260766" y="4713217"/>
            <a:ext cx="985130" cy="29555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Beveled 17"/>
          <p:cNvSpPr/>
          <p:nvPr/>
        </p:nvSpPr>
        <p:spPr>
          <a:xfrm>
            <a:off x="5201758" y="3694162"/>
            <a:ext cx="1217889" cy="527971"/>
          </a:xfrm>
          <a:prstGeom prst="bevel">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latin typeface="Agency FB" panose="020B0503020202020204" pitchFamily="34" charset="0"/>
              </a:rPr>
              <a:t>Enter</a:t>
            </a:r>
          </a:p>
        </p:txBody>
      </p:sp>
      <p:sp>
        <p:nvSpPr>
          <p:cNvPr id="19" name="Rectangle: Beveled 18">
            <a:hlinkClick r:id="rId4" action="ppaction://hlinksldjump"/>
          </p:cNvPr>
          <p:cNvSpPr/>
          <p:nvPr/>
        </p:nvSpPr>
        <p:spPr>
          <a:xfrm>
            <a:off x="7062977" y="3696936"/>
            <a:ext cx="1217889" cy="527971"/>
          </a:xfrm>
          <a:prstGeom prst="bevel">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latin typeface="Agency FB" panose="020B0503020202020204" pitchFamily="34" charset="0"/>
              </a:rPr>
              <a:t>Reset</a:t>
            </a:r>
          </a:p>
        </p:txBody>
      </p:sp>
      <p:pic>
        <p:nvPicPr>
          <p:cNvPr id="20" name="Picture 19">
            <a:hlinkClick r:id="rId5" action="ppaction://hlinksldjump"/>
          </p:cNvPr>
          <p:cNvPicPr>
            <a:picLocks noChangeAspect="1"/>
          </p:cNvPicPr>
          <p:nvPr/>
        </p:nvPicPr>
        <p:blipFill>
          <a:blip r:embed="rId6"/>
          <a:stretch>
            <a:fillRect/>
          </a:stretch>
        </p:blipFill>
        <p:spPr>
          <a:xfrm>
            <a:off x="9931313" y="528448"/>
            <a:ext cx="1908213" cy="664522"/>
          </a:xfrm>
          <a:prstGeom prst="rect">
            <a:avLst/>
          </a:prstGeom>
        </p:spPr>
      </p:pic>
    </p:spTree>
    <p:extLst>
      <p:ext uri="{BB962C8B-B14F-4D97-AF65-F5344CB8AC3E}">
        <p14:creationId xmlns:p14="http://schemas.microsoft.com/office/powerpoint/2010/main" val="38992613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6858000"/>
          </a:xfrm>
          <a:prstGeom prst="rect">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Beveled 4"/>
          <p:cNvSpPr/>
          <p:nvPr/>
        </p:nvSpPr>
        <p:spPr>
          <a:xfrm>
            <a:off x="1949082" y="5541493"/>
            <a:ext cx="7681479" cy="4298791"/>
          </a:xfrm>
          <a:prstGeom prst="bevel">
            <a:avLst>
              <a:gd name="adj" fmla="val 5745"/>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Beveled 5"/>
          <p:cNvSpPr/>
          <p:nvPr/>
        </p:nvSpPr>
        <p:spPr>
          <a:xfrm rot="5400000">
            <a:off x="5168259" y="6284085"/>
            <a:ext cx="1243124" cy="2813607"/>
          </a:xfrm>
          <a:prstGeom prst="bevel">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Beveled 6"/>
          <p:cNvSpPr/>
          <p:nvPr/>
        </p:nvSpPr>
        <p:spPr>
          <a:xfrm>
            <a:off x="1949082" y="1242702"/>
            <a:ext cx="7681479" cy="4298791"/>
          </a:xfrm>
          <a:prstGeom prst="bevel">
            <a:avLst>
              <a:gd name="adj" fmla="val 5745"/>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p:cNvSpPr/>
          <p:nvPr/>
        </p:nvSpPr>
        <p:spPr>
          <a:xfrm>
            <a:off x="2336910" y="4715472"/>
            <a:ext cx="985130" cy="295550"/>
          </a:xfrm>
          <a:prstGeom prst="rect">
            <a:avLst/>
          </a:prstGeom>
          <a:solidFill>
            <a:srgbClr val="29FF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a:off x="3827524" y="4715472"/>
            <a:ext cx="985130" cy="295550"/>
          </a:xfrm>
          <a:prstGeom prst="rect">
            <a:avLst/>
          </a:prstGeom>
          <a:solidFill>
            <a:srgbClr val="29FF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p:cNvSpPr/>
          <p:nvPr/>
        </p:nvSpPr>
        <p:spPr>
          <a:xfrm>
            <a:off x="5318138" y="4715472"/>
            <a:ext cx="985130" cy="295550"/>
          </a:xfrm>
          <a:prstGeom prst="rect">
            <a:avLst/>
          </a:prstGeom>
          <a:solidFill>
            <a:srgbClr val="29FF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p:nvSpPr>
        <p:spPr>
          <a:xfrm>
            <a:off x="6789452" y="4713217"/>
            <a:ext cx="985130" cy="295550"/>
          </a:xfrm>
          <a:prstGeom prst="rect">
            <a:avLst/>
          </a:prstGeom>
          <a:solidFill>
            <a:srgbClr val="29FF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4822662" y="1655054"/>
            <a:ext cx="1789272" cy="400110"/>
          </a:xfrm>
          <a:prstGeom prst="rect">
            <a:avLst/>
          </a:prstGeom>
          <a:noFill/>
        </p:spPr>
        <p:txBody>
          <a:bodyPr wrap="none" rtlCol="0">
            <a:spAutoFit/>
          </a:bodyPr>
          <a:lstStyle/>
          <a:p>
            <a:r>
              <a:rPr lang="en-US" sz="2000" i="1" dirty="0">
                <a:latin typeface="Agency FB" panose="020B0503020202020204" pitchFamily="34" charset="0"/>
              </a:rPr>
              <a:t>Pass Code Required</a:t>
            </a:r>
          </a:p>
        </p:txBody>
      </p:sp>
      <p:sp>
        <p:nvSpPr>
          <p:cNvPr id="56" name="Rectangle 55"/>
          <p:cNvSpPr/>
          <p:nvPr/>
        </p:nvSpPr>
        <p:spPr>
          <a:xfrm>
            <a:off x="8260766" y="4713217"/>
            <a:ext cx="985130" cy="295550"/>
          </a:xfrm>
          <a:prstGeom prst="rect">
            <a:avLst/>
          </a:prstGeom>
          <a:solidFill>
            <a:srgbClr val="29FF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Beveled 18">
            <a:hlinkClick r:id="rId2" action="ppaction://hlinksldjump"/>
          </p:cNvPr>
          <p:cNvSpPr/>
          <p:nvPr/>
        </p:nvSpPr>
        <p:spPr>
          <a:xfrm>
            <a:off x="5201758" y="3694162"/>
            <a:ext cx="1217889" cy="527971"/>
          </a:xfrm>
          <a:prstGeom prst="bevel">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latin typeface="Agency FB" panose="020B0503020202020204" pitchFamily="34" charset="0"/>
              </a:rPr>
              <a:t>Enter</a:t>
            </a:r>
          </a:p>
        </p:txBody>
      </p:sp>
      <p:sp>
        <p:nvSpPr>
          <p:cNvPr id="20" name="Rectangle 19">
            <a:hlinkClick r:id="rId3" action="ppaction://hlinksldjump"/>
          </p:cNvPr>
          <p:cNvSpPr/>
          <p:nvPr/>
        </p:nvSpPr>
        <p:spPr>
          <a:xfrm>
            <a:off x="7152848" y="2360882"/>
            <a:ext cx="914400" cy="914400"/>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a:solidFill>
                <a:schemeClr val="bg1"/>
              </a:solidFill>
              <a:effectLst>
                <a:outerShdw blurRad="38100" dist="38100" dir="2700000" algn="tl">
                  <a:srgbClr val="000000">
                    <a:alpha val="43137"/>
                  </a:srgbClr>
                </a:outerShdw>
              </a:effectLst>
              <a:latin typeface="Agency FB" panose="020B0503020202020204" pitchFamily="34" charset="0"/>
            </a:endParaRPr>
          </a:p>
        </p:txBody>
      </p:sp>
      <p:sp>
        <p:nvSpPr>
          <p:cNvPr id="22" name="Rectangle 21">
            <a:hlinkClick r:id="rId3" action="ppaction://hlinksldjump"/>
          </p:cNvPr>
          <p:cNvSpPr/>
          <p:nvPr/>
        </p:nvSpPr>
        <p:spPr>
          <a:xfrm>
            <a:off x="4180818" y="2360882"/>
            <a:ext cx="914400" cy="914400"/>
          </a:xfrm>
          <a:prstGeom prst="rect">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a:solidFill>
                <a:schemeClr val="bg1"/>
              </a:solidFill>
              <a:effectLst>
                <a:outerShdw blurRad="38100" dist="38100" dir="2700000" algn="tl">
                  <a:srgbClr val="000000">
                    <a:alpha val="43137"/>
                  </a:srgbClr>
                </a:outerShdw>
              </a:effectLst>
              <a:latin typeface="Agency FB" panose="020B0503020202020204" pitchFamily="34" charset="0"/>
            </a:endParaRPr>
          </a:p>
        </p:txBody>
      </p:sp>
      <p:sp>
        <p:nvSpPr>
          <p:cNvPr id="23" name="Rectangle 22">
            <a:hlinkClick r:id="rId3" action="ppaction://hlinksldjump"/>
          </p:cNvPr>
          <p:cNvSpPr/>
          <p:nvPr/>
        </p:nvSpPr>
        <p:spPr>
          <a:xfrm>
            <a:off x="6154734" y="2360882"/>
            <a:ext cx="914400" cy="9144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a:solidFill>
                <a:schemeClr val="bg1"/>
              </a:solidFill>
              <a:effectLst>
                <a:outerShdw blurRad="38100" dist="38100" dir="2700000" algn="tl">
                  <a:srgbClr val="000000">
                    <a:alpha val="43137"/>
                  </a:srgbClr>
                </a:outerShdw>
              </a:effectLst>
              <a:latin typeface="Agency FB" panose="020B0503020202020204" pitchFamily="34" charset="0"/>
            </a:endParaRPr>
          </a:p>
        </p:txBody>
      </p:sp>
      <p:sp>
        <p:nvSpPr>
          <p:cNvPr id="24" name="Rectangle 23">
            <a:hlinkClick r:id="rId3" action="ppaction://hlinksldjump"/>
          </p:cNvPr>
          <p:cNvSpPr/>
          <p:nvPr/>
        </p:nvSpPr>
        <p:spPr>
          <a:xfrm>
            <a:off x="5156620" y="2363901"/>
            <a:ext cx="914400" cy="914400"/>
          </a:xfrm>
          <a:prstGeom prst="rect">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a:solidFill>
                <a:schemeClr val="bg1"/>
              </a:solidFill>
              <a:effectLst>
                <a:outerShdw blurRad="38100" dist="38100" dir="2700000" algn="tl">
                  <a:srgbClr val="000000">
                    <a:alpha val="43137"/>
                  </a:srgbClr>
                </a:outerShdw>
              </a:effectLst>
              <a:latin typeface="Agency FB" panose="020B0503020202020204" pitchFamily="34" charset="0"/>
            </a:endParaRPr>
          </a:p>
        </p:txBody>
      </p:sp>
      <p:sp>
        <p:nvSpPr>
          <p:cNvPr id="25" name="Rectangle 24">
            <a:hlinkClick r:id="rId3" action="ppaction://hlinksldjump"/>
          </p:cNvPr>
          <p:cNvSpPr/>
          <p:nvPr/>
        </p:nvSpPr>
        <p:spPr>
          <a:xfrm>
            <a:off x="3182704" y="2360882"/>
            <a:ext cx="914400" cy="914400"/>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a:solidFill>
                <a:schemeClr val="bg1"/>
              </a:solidFill>
              <a:effectLst>
                <a:outerShdw blurRad="38100" dist="38100" dir="2700000" algn="tl">
                  <a:srgbClr val="000000">
                    <a:alpha val="43137"/>
                  </a:srgbClr>
                </a:outerShdw>
              </a:effectLst>
              <a:latin typeface="Agency FB" panose="020B0503020202020204" pitchFamily="34" charset="0"/>
            </a:endParaRPr>
          </a:p>
        </p:txBody>
      </p:sp>
      <p:sp>
        <p:nvSpPr>
          <p:cNvPr id="26" name="Rectangle: Beveled 25">
            <a:hlinkClick r:id="rId4" action="ppaction://hlinksldjump"/>
          </p:cNvPr>
          <p:cNvSpPr/>
          <p:nvPr/>
        </p:nvSpPr>
        <p:spPr>
          <a:xfrm>
            <a:off x="7062977" y="3696936"/>
            <a:ext cx="1217889" cy="527971"/>
          </a:xfrm>
          <a:prstGeom prst="bevel">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latin typeface="Agency FB" panose="020B0503020202020204" pitchFamily="34" charset="0"/>
              </a:rPr>
              <a:t>Reset</a:t>
            </a:r>
          </a:p>
        </p:txBody>
      </p:sp>
      <p:pic>
        <p:nvPicPr>
          <p:cNvPr id="21" name="Picture 20">
            <a:hlinkClick r:id="rId5" action="ppaction://hlinksldjump"/>
          </p:cNvPr>
          <p:cNvPicPr>
            <a:picLocks noChangeAspect="1"/>
          </p:cNvPicPr>
          <p:nvPr/>
        </p:nvPicPr>
        <p:blipFill>
          <a:blip r:embed="rId6"/>
          <a:stretch>
            <a:fillRect/>
          </a:stretch>
        </p:blipFill>
        <p:spPr>
          <a:xfrm>
            <a:off x="9931313" y="528448"/>
            <a:ext cx="1908213" cy="664522"/>
          </a:xfrm>
          <a:prstGeom prst="rect">
            <a:avLst/>
          </a:prstGeom>
        </p:spPr>
      </p:pic>
    </p:spTree>
    <p:extLst>
      <p:ext uri="{BB962C8B-B14F-4D97-AF65-F5344CB8AC3E}">
        <p14:creationId xmlns:p14="http://schemas.microsoft.com/office/powerpoint/2010/main" val="245188758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22"/>
          <p:cNvSpPr/>
          <p:nvPr/>
        </p:nvSpPr>
        <p:spPr>
          <a:xfrm>
            <a:off x="3274" y="0"/>
            <a:ext cx="12188726" cy="6858000"/>
          </a:xfrm>
          <a:prstGeom prst="rect">
            <a:avLst/>
          </a:prstGeom>
          <a:solidFill>
            <a:srgbClr val="FFF2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Shape 24"/>
          <p:cNvSpPr/>
          <p:nvPr/>
        </p:nvSpPr>
        <p:spPr>
          <a:xfrm>
            <a:off x="10846965" y="5419288"/>
            <a:ext cx="1342239" cy="0"/>
          </a:xfrm>
          <a:custGeom>
            <a:avLst/>
            <a:gdLst>
              <a:gd name="connsiteX0" fmla="*/ 0 w 1342239"/>
              <a:gd name="connsiteY0" fmla="*/ 0 h 0"/>
              <a:gd name="connsiteX1" fmla="*/ 1342239 w 1342239"/>
              <a:gd name="connsiteY1" fmla="*/ 0 h 0"/>
            </a:gdLst>
            <a:ahLst/>
            <a:cxnLst>
              <a:cxn ang="0">
                <a:pos x="connsiteX0" y="connsiteY0"/>
              </a:cxn>
              <a:cxn ang="0">
                <a:pos x="connsiteX1" y="connsiteY1"/>
              </a:cxn>
            </a:cxnLst>
            <a:rect l="l" t="t" r="r" b="b"/>
            <a:pathLst>
              <a:path w="1342239">
                <a:moveTo>
                  <a:pt x="0" y="0"/>
                </a:moveTo>
                <a:lnTo>
                  <a:pt x="1342239" y="0"/>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reeform: Shape 25"/>
          <p:cNvSpPr/>
          <p:nvPr/>
        </p:nvSpPr>
        <p:spPr>
          <a:xfrm flipV="1">
            <a:off x="3274" y="5374967"/>
            <a:ext cx="1402461" cy="45719"/>
          </a:xfrm>
          <a:custGeom>
            <a:avLst/>
            <a:gdLst>
              <a:gd name="connsiteX0" fmla="*/ 0 w 1342239"/>
              <a:gd name="connsiteY0" fmla="*/ 0 h 0"/>
              <a:gd name="connsiteX1" fmla="*/ 1342239 w 1342239"/>
              <a:gd name="connsiteY1" fmla="*/ 0 h 0"/>
            </a:gdLst>
            <a:ahLst/>
            <a:cxnLst>
              <a:cxn ang="0">
                <a:pos x="connsiteX0" y="connsiteY0"/>
              </a:cxn>
              <a:cxn ang="0">
                <a:pos x="connsiteX1" y="connsiteY1"/>
              </a:cxn>
            </a:cxnLst>
            <a:rect l="l" t="t" r="r" b="b"/>
            <a:pathLst>
              <a:path w="1342239">
                <a:moveTo>
                  <a:pt x="0" y="0"/>
                </a:moveTo>
                <a:lnTo>
                  <a:pt x="1342239" y="0"/>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ube 3"/>
          <p:cNvSpPr/>
          <p:nvPr/>
        </p:nvSpPr>
        <p:spPr>
          <a:xfrm>
            <a:off x="1494285" y="-859284"/>
            <a:ext cx="9352680" cy="7494976"/>
          </a:xfrm>
          <a:prstGeom prst="cube">
            <a:avLst>
              <a:gd name="adj" fmla="val 16058"/>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Beveled 4"/>
          <p:cNvSpPr/>
          <p:nvPr/>
        </p:nvSpPr>
        <p:spPr>
          <a:xfrm>
            <a:off x="1497372" y="335535"/>
            <a:ext cx="8146329" cy="6300157"/>
          </a:xfrm>
          <a:prstGeom prst="bevel">
            <a:avLst>
              <a:gd name="adj" fmla="val 3381"/>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Beveled 5"/>
          <p:cNvSpPr/>
          <p:nvPr/>
        </p:nvSpPr>
        <p:spPr>
          <a:xfrm>
            <a:off x="2049750" y="784937"/>
            <a:ext cx="2409464" cy="1433036"/>
          </a:xfrm>
          <a:prstGeom prst="bevel">
            <a:avLst>
              <a:gd name="adj" fmla="val 5745"/>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Cylinder 7"/>
          <p:cNvSpPr/>
          <p:nvPr/>
        </p:nvSpPr>
        <p:spPr>
          <a:xfrm>
            <a:off x="1373358" y="4248767"/>
            <a:ext cx="292028" cy="2042229"/>
          </a:xfrm>
          <a:prstGeom prst="can">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Cylinder 8"/>
          <p:cNvSpPr/>
          <p:nvPr/>
        </p:nvSpPr>
        <p:spPr>
          <a:xfrm>
            <a:off x="1376417" y="682055"/>
            <a:ext cx="292028" cy="2042229"/>
          </a:xfrm>
          <a:prstGeom prst="can">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p:cNvSpPr/>
          <p:nvPr/>
        </p:nvSpPr>
        <p:spPr>
          <a:xfrm>
            <a:off x="1680363" y="-811745"/>
            <a:ext cx="9015676" cy="1097672"/>
          </a:xfrm>
          <a:custGeom>
            <a:avLst/>
            <a:gdLst>
              <a:gd name="connsiteX0" fmla="*/ 0 w 3951762"/>
              <a:gd name="connsiteY0" fmla="*/ 479733 h 489857"/>
              <a:gd name="connsiteX1" fmla="*/ 460958 w 3951762"/>
              <a:gd name="connsiteY1" fmla="*/ 3744 h 489857"/>
              <a:gd name="connsiteX2" fmla="*/ 3951762 w 3951762"/>
              <a:gd name="connsiteY2" fmla="*/ 0 h 489857"/>
              <a:gd name="connsiteX3" fmla="*/ 3466929 w 3951762"/>
              <a:gd name="connsiteY3" fmla="*/ 489857 h 489857"/>
              <a:gd name="connsiteX4" fmla="*/ 0 w 3951762"/>
              <a:gd name="connsiteY4" fmla="*/ 479733 h 489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51762" h="489857">
                <a:moveTo>
                  <a:pt x="0" y="479733"/>
                </a:moveTo>
                <a:lnTo>
                  <a:pt x="460958" y="3744"/>
                </a:lnTo>
                <a:lnTo>
                  <a:pt x="3951762" y="0"/>
                </a:lnTo>
                <a:lnTo>
                  <a:pt x="3466929" y="489857"/>
                </a:lnTo>
                <a:lnTo>
                  <a:pt x="0" y="479733"/>
                </a:lnTo>
                <a:close/>
              </a:path>
            </a:pathLst>
          </a:cu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p:cNvSpPr/>
          <p:nvPr/>
        </p:nvSpPr>
        <p:spPr>
          <a:xfrm>
            <a:off x="9732251" y="-718656"/>
            <a:ext cx="1072045" cy="7133510"/>
          </a:xfrm>
          <a:custGeom>
            <a:avLst/>
            <a:gdLst>
              <a:gd name="connsiteX0" fmla="*/ 469900 w 469900"/>
              <a:gd name="connsiteY0" fmla="*/ 0 h 3183466"/>
              <a:gd name="connsiteX1" fmla="*/ 0 w 469900"/>
              <a:gd name="connsiteY1" fmla="*/ 482600 h 3183466"/>
              <a:gd name="connsiteX2" fmla="*/ 4233 w 469900"/>
              <a:gd name="connsiteY2" fmla="*/ 3183466 h 3183466"/>
              <a:gd name="connsiteX3" fmla="*/ 457200 w 469900"/>
              <a:gd name="connsiteY3" fmla="*/ 2726266 h 3183466"/>
              <a:gd name="connsiteX4" fmla="*/ 469900 w 469900"/>
              <a:gd name="connsiteY4" fmla="*/ 0 h 31834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9900" h="3183466">
                <a:moveTo>
                  <a:pt x="469900" y="0"/>
                </a:moveTo>
                <a:lnTo>
                  <a:pt x="0" y="482600"/>
                </a:lnTo>
                <a:lnTo>
                  <a:pt x="4233" y="3183466"/>
                </a:lnTo>
                <a:lnTo>
                  <a:pt x="457200" y="2726266"/>
                </a:lnTo>
                <a:cubicBezTo>
                  <a:pt x="460022" y="1820333"/>
                  <a:pt x="462845" y="914399"/>
                  <a:pt x="469900" y="0"/>
                </a:cubicBezTo>
                <a:close/>
              </a:path>
            </a:pathLst>
          </a:cu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p:cNvGrpSpPr/>
          <p:nvPr/>
        </p:nvGrpSpPr>
        <p:grpSpPr>
          <a:xfrm>
            <a:off x="5630428" y="2240504"/>
            <a:ext cx="4519035" cy="2268348"/>
            <a:chOff x="6393584" y="3653149"/>
            <a:chExt cx="1980789" cy="1012294"/>
          </a:xfrm>
        </p:grpSpPr>
        <p:sp>
          <p:nvSpPr>
            <p:cNvPr id="13" name="Oval 12"/>
            <p:cNvSpPr/>
            <p:nvPr/>
          </p:nvSpPr>
          <p:spPr>
            <a:xfrm>
              <a:off x="6988972" y="3758577"/>
              <a:ext cx="789967" cy="793196"/>
            </a:xfrm>
            <a:prstGeom prst="ellipse">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p:cNvGrpSpPr/>
            <p:nvPr/>
          </p:nvGrpSpPr>
          <p:grpSpPr>
            <a:xfrm>
              <a:off x="6393584" y="3653149"/>
              <a:ext cx="1980789" cy="1012294"/>
              <a:chOff x="6393584" y="3653149"/>
              <a:chExt cx="1980789" cy="1012294"/>
            </a:xfrm>
          </p:grpSpPr>
          <p:grpSp>
            <p:nvGrpSpPr>
              <p:cNvPr id="15" name="Group 14"/>
              <p:cNvGrpSpPr/>
              <p:nvPr/>
            </p:nvGrpSpPr>
            <p:grpSpPr>
              <a:xfrm>
                <a:off x="6393584" y="3653149"/>
                <a:ext cx="1980789" cy="1012294"/>
                <a:chOff x="5923820" y="3842894"/>
                <a:chExt cx="1980789" cy="1012294"/>
              </a:xfrm>
            </p:grpSpPr>
            <p:sp>
              <p:nvSpPr>
                <p:cNvPr id="17" name="Cylinder 16"/>
                <p:cNvSpPr/>
                <p:nvPr/>
              </p:nvSpPr>
              <p:spPr>
                <a:xfrm rot="2939736">
                  <a:off x="7299442" y="3436331"/>
                  <a:ext cx="198603" cy="1011730"/>
                </a:xfrm>
                <a:prstGeom prst="can">
                  <a:avLst>
                    <a:gd name="adj" fmla="val 27248"/>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Cylinder 17"/>
                <p:cNvSpPr/>
                <p:nvPr/>
              </p:nvSpPr>
              <p:spPr>
                <a:xfrm rot="18660264" flipH="1">
                  <a:off x="6330383" y="3436332"/>
                  <a:ext cx="198603" cy="1011730"/>
                </a:xfrm>
                <a:prstGeom prst="can">
                  <a:avLst>
                    <a:gd name="adj" fmla="val 27248"/>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Cylinder 18"/>
                <p:cNvSpPr/>
                <p:nvPr/>
              </p:nvSpPr>
              <p:spPr>
                <a:xfrm rot="2939736" flipH="1" flipV="1">
                  <a:off x="6340658" y="4250022"/>
                  <a:ext cx="198603" cy="1011730"/>
                </a:xfrm>
                <a:prstGeom prst="can">
                  <a:avLst>
                    <a:gd name="adj" fmla="val 27248"/>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Cylinder 19"/>
                <p:cNvSpPr/>
                <p:nvPr/>
              </p:nvSpPr>
              <p:spPr>
                <a:xfrm rot="18660264" flipV="1">
                  <a:off x="7289167" y="4245902"/>
                  <a:ext cx="198603" cy="1011730"/>
                </a:xfrm>
                <a:prstGeom prst="can">
                  <a:avLst>
                    <a:gd name="adj" fmla="val 27248"/>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p:cNvSpPr/>
                <p:nvPr/>
              </p:nvSpPr>
              <p:spPr>
                <a:xfrm>
                  <a:off x="6687410" y="4129345"/>
                  <a:ext cx="435669" cy="431151"/>
                </a:xfrm>
                <a:prstGeom prst="ellipse">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Rectangle: Beveled 15"/>
              <p:cNvSpPr/>
              <p:nvPr/>
            </p:nvSpPr>
            <p:spPr>
              <a:xfrm>
                <a:off x="7269161" y="4057959"/>
                <a:ext cx="209084" cy="194433"/>
              </a:xfrm>
              <a:prstGeom prst="bevel">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24" name="Rectangle: Beveled 23">
            <a:hlinkClick r:id="rId2" action="ppaction://hlinksldjump"/>
          </p:cNvPr>
          <p:cNvSpPr/>
          <p:nvPr/>
        </p:nvSpPr>
        <p:spPr>
          <a:xfrm rot="5400000">
            <a:off x="2964489" y="1032486"/>
            <a:ext cx="389933" cy="937938"/>
          </a:xfrm>
          <a:prstGeom prst="bevel">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8" name="Picture 27">
            <a:hlinkClick r:id="rId3" action="ppaction://hlinksldjump"/>
          </p:cNvPr>
          <p:cNvPicPr>
            <a:picLocks noChangeAspect="1"/>
          </p:cNvPicPr>
          <p:nvPr/>
        </p:nvPicPr>
        <p:blipFill>
          <a:blip r:embed="rId4"/>
          <a:stretch>
            <a:fillRect/>
          </a:stretch>
        </p:blipFill>
        <p:spPr>
          <a:xfrm>
            <a:off x="9931313" y="528448"/>
            <a:ext cx="1908213" cy="664522"/>
          </a:xfrm>
          <a:prstGeom prst="rect">
            <a:avLst/>
          </a:prstGeom>
        </p:spPr>
      </p:pic>
    </p:spTree>
    <p:extLst>
      <p:ext uri="{BB962C8B-B14F-4D97-AF65-F5344CB8AC3E}">
        <p14:creationId xmlns:p14="http://schemas.microsoft.com/office/powerpoint/2010/main" val="1582837691"/>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nodeType="withEffect">
                                  <p:stCondLst>
                                    <p:cond delay="0"/>
                                  </p:stCondLst>
                                  <p:childTnLst>
                                    <p:animRot by="21600000">
                                      <p:cBhvr>
                                        <p:cTn id="6" dur="2000" fill="hold"/>
                                        <p:tgtEl>
                                          <p:spTgt spid="1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22"/>
          <p:cNvSpPr/>
          <p:nvPr/>
        </p:nvSpPr>
        <p:spPr>
          <a:xfrm>
            <a:off x="3274" y="0"/>
            <a:ext cx="12188726" cy="6858000"/>
          </a:xfrm>
          <a:prstGeom prst="rect">
            <a:avLst/>
          </a:prstGeom>
          <a:solidFill>
            <a:srgbClr val="FFF2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Shape 24"/>
          <p:cNvSpPr/>
          <p:nvPr/>
        </p:nvSpPr>
        <p:spPr>
          <a:xfrm>
            <a:off x="10846965" y="5419288"/>
            <a:ext cx="1342239" cy="0"/>
          </a:xfrm>
          <a:custGeom>
            <a:avLst/>
            <a:gdLst>
              <a:gd name="connsiteX0" fmla="*/ 0 w 1342239"/>
              <a:gd name="connsiteY0" fmla="*/ 0 h 0"/>
              <a:gd name="connsiteX1" fmla="*/ 1342239 w 1342239"/>
              <a:gd name="connsiteY1" fmla="*/ 0 h 0"/>
            </a:gdLst>
            <a:ahLst/>
            <a:cxnLst>
              <a:cxn ang="0">
                <a:pos x="connsiteX0" y="connsiteY0"/>
              </a:cxn>
              <a:cxn ang="0">
                <a:pos x="connsiteX1" y="connsiteY1"/>
              </a:cxn>
            </a:cxnLst>
            <a:rect l="l" t="t" r="r" b="b"/>
            <a:pathLst>
              <a:path w="1342239">
                <a:moveTo>
                  <a:pt x="0" y="0"/>
                </a:moveTo>
                <a:lnTo>
                  <a:pt x="1342239" y="0"/>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ube 3"/>
          <p:cNvSpPr/>
          <p:nvPr/>
        </p:nvSpPr>
        <p:spPr>
          <a:xfrm>
            <a:off x="1494285" y="-859284"/>
            <a:ext cx="9352680" cy="7494976"/>
          </a:xfrm>
          <a:prstGeom prst="cube">
            <a:avLst>
              <a:gd name="adj" fmla="val 16058"/>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p:cNvSpPr/>
          <p:nvPr/>
        </p:nvSpPr>
        <p:spPr>
          <a:xfrm>
            <a:off x="1680363" y="-811745"/>
            <a:ext cx="9015676" cy="1097672"/>
          </a:xfrm>
          <a:custGeom>
            <a:avLst/>
            <a:gdLst>
              <a:gd name="connsiteX0" fmla="*/ 0 w 3951762"/>
              <a:gd name="connsiteY0" fmla="*/ 479733 h 489857"/>
              <a:gd name="connsiteX1" fmla="*/ 460958 w 3951762"/>
              <a:gd name="connsiteY1" fmla="*/ 3744 h 489857"/>
              <a:gd name="connsiteX2" fmla="*/ 3951762 w 3951762"/>
              <a:gd name="connsiteY2" fmla="*/ 0 h 489857"/>
              <a:gd name="connsiteX3" fmla="*/ 3466929 w 3951762"/>
              <a:gd name="connsiteY3" fmla="*/ 489857 h 489857"/>
              <a:gd name="connsiteX4" fmla="*/ 0 w 3951762"/>
              <a:gd name="connsiteY4" fmla="*/ 479733 h 489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51762" h="489857">
                <a:moveTo>
                  <a:pt x="0" y="479733"/>
                </a:moveTo>
                <a:lnTo>
                  <a:pt x="460958" y="3744"/>
                </a:lnTo>
                <a:lnTo>
                  <a:pt x="3951762" y="0"/>
                </a:lnTo>
                <a:lnTo>
                  <a:pt x="3466929" y="489857"/>
                </a:lnTo>
                <a:lnTo>
                  <a:pt x="0" y="479733"/>
                </a:lnTo>
                <a:close/>
              </a:path>
            </a:pathLst>
          </a:cu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p:cNvSpPr/>
          <p:nvPr/>
        </p:nvSpPr>
        <p:spPr>
          <a:xfrm>
            <a:off x="9732251" y="-718656"/>
            <a:ext cx="1072045" cy="7133510"/>
          </a:xfrm>
          <a:custGeom>
            <a:avLst/>
            <a:gdLst>
              <a:gd name="connsiteX0" fmla="*/ 469900 w 469900"/>
              <a:gd name="connsiteY0" fmla="*/ 0 h 3183466"/>
              <a:gd name="connsiteX1" fmla="*/ 0 w 469900"/>
              <a:gd name="connsiteY1" fmla="*/ 482600 h 3183466"/>
              <a:gd name="connsiteX2" fmla="*/ 4233 w 469900"/>
              <a:gd name="connsiteY2" fmla="*/ 3183466 h 3183466"/>
              <a:gd name="connsiteX3" fmla="*/ 457200 w 469900"/>
              <a:gd name="connsiteY3" fmla="*/ 2726266 h 3183466"/>
              <a:gd name="connsiteX4" fmla="*/ 469900 w 469900"/>
              <a:gd name="connsiteY4" fmla="*/ 0 h 31834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9900" h="3183466">
                <a:moveTo>
                  <a:pt x="469900" y="0"/>
                </a:moveTo>
                <a:lnTo>
                  <a:pt x="0" y="482600"/>
                </a:lnTo>
                <a:lnTo>
                  <a:pt x="4233" y="3183466"/>
                </a:lnTo>
                <a:lnTo>
                  <a:pt x="457200" y="2726266"/>
                </a:lnTo>
                <a:cubicBezTo>
                  <a:pt x="460022" y="1820333"/>
                  <a:pt x="462845" y="914399"/>
                  <a:pt x="469900" y="0"/>
                </a:cubicBezTo>
                <a:close/>
              </a:path>
            </a:pathLst>
          </a:cu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7" name="Picture 26">
            <a:hlinkClick r:id="rId2" action="ppaction://hlinksldjump"/>
          </p:cNvPr>
          <p:cNvPicPr>
            <a:picLocks noChangeAspect="1"/>
          </p:cNvPicPr>
          <p:nvPr/>
        </p:nvPicPr>
        <p:blipFill>
          <a:blip r:embed="rId3"/>
          <a:stretch>
            <a:fillRect/>
          </a:stretch>
        </p:blipFill>
        <p:spPr>
          <a:xfrm>
            <a:off x="9931313" y="528448"/>
            <a:ext cx="1908213" cy="664522"/>
          </a:xfrm>
          <a:prstGeom prst="rect">
            <a:avLst/>
          </a:prstGeom>
        </p:spPr>
      </p:pic>
      <p:sp>
        <p:nvSpPr>
          <p:cNvPr id="2" name="Freeform: Shape 1"/>
          <p:cNvSpPr/>
          <p:nvPr/>
        </p:nvSpPr>
        <p:spPr>
          <a:xfrm>
            <a:off x="1493240" y="352338"/>
            <a:ext cx="1275127" cy="6266576"/>
          </a:xfrm>
          <a:custGeom>
            <a:avLst/>
            <a:gdLst>
              <a:gd name="connsiteX0" fmla="*/ 0 w 1275127"/>
              <a:gd name="connsiteY0" fmla="*/ 6266576 h 6266576"/>
              <a:gd name="connsiteX1" fmla="*/ 1275127 w 1275127"/>
              <a:gd name="connsiteY1" fmla="*/ 4102216 h 6266576"/>
              <a:gd name="connsiteX2" fmla="*/ 1266738 w 1275127"/>
              <a:gd name="connsiteY2" fmla="*/ 0 h 6266576"/>
              <a:gd name="connsiteX3" fmla="*/ 1266738 w 1275127"/>
              <a:gd name="connsiteY3" fmla="*/ 0 h 6266576"/>
            </a:gdLst>
            <a:ahLst/>
            <a:cxnLst>
              <a:cxn ang="0">
                <a:pos x="connsiteX0" y="connsiteY0"/>
              </a:cxn>
              <a:cxn ang="0">
                <a:pos x="connsiteX1" y="connsiteY1"/>
              </a:cxn>
              <a:cxn ang="0">
                <a:pos x="connsiteX2" y="connsiteY2"/>
              </a:cxn>
              <a:cxn ang="0">
                <a:pos x="connsiteX3" y="connsiteY3"/>
              </a:cxn>
            </a:cxnLst>
            <a:rect l="l" t="t" r="r" b="b"/>
            <a:pathLst>
              <a:path w="1275127" h="6266576">
                <a:moveTo>
                  <a:pt x="0" y="6266576"/>
                </a:moveTo>
                <a:lnTo>
                  <a:pt x="1275127" y="4102216"/>
                </a:lnTo>
                <a:cubicBezTo>
                  <a:pt x="1272331" y="2734811"/>
                  <a:pt x="1269534" y="1367405"/>
                  <a:pt x="1266738" y="0"/>
                </a:cubicBezTo>
                <a:lnTo>
                  <a:pt x="1266738" y="0"/>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Freeform: Shape 2"/>
          <p:cNvSpPr/>
          <p:nvPr/>
        </p:nvSpPr>
        <p:spPr>
          <a:xfrm flipV="1">
            <a:off x="2768367" y="4417224"/>
            <a:ext cx="6820250" cy="45719"/>
          </a:xfrm>
          <a:custGeom>
            <a:avLst/>
            <a:gdLst>
              <a:gd name="connsiteX0" fmla="*/ 0 w 6878972"/>
              <a:gd name="connsiteY0" fmla="*/ 0 h 0"/>
              <a:gd name="connsiteX1" fmla="*/ 6878972 w 6878972"/>
              <a:gd name="connsiteY1" fmla="*/ 0 h 0"/>
              <a:gd name="connsiteX2" fmla="*/ 6870583 w 6878972"/>
              <a:gd name="connsiteY2" fmla="*/ 0 h 0"/>
            </a:gdLst>
            <a:ahLst/>
            <a:cxnLst>
              <a:cxn ang="0">
                <a:pos x="connsiteX0" y="connsiteY0"/>
              </a:cxn>
              <a:cxn ang="0">
                <a:pos x="connsiteX1" y="connsiteY1"/>
              </a:cxn>
              <a:cxn ang="0">
                <a:pos x="connsiteX2" y="connsiteY2"/>
              </a:cxn>
            </a:cxnLst>
            <a:rect l="l" t="t" r="r" b="b"/>
            <a:pathLst>
              <a:path w="6878972">
                <a:moveTo>
                  <a:pt x="0" y="0"/>
                </a:moveTo>
                <a:lnTo>
                  <a:pt x="6878972" y="0"/>
                </a:lnTo>
                <a:lnTo>
                  <a:pt x="6870583" y="0"/>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rame 6"/>
          <p:cNvSpPr/>
          <p:nvPr/>
        </p:nvSpPr>
        <p:spPr>
          <a:xfrm>
            <a:off x="1493240" y="352338"/>
            <a:ext cx="8138046" cy="6266576"/>
          </a:xfrm>
          <a:prstGeom prst="frame">
            <a:avLst>
              <a:gd name="adj1" fmla="val 6342"/>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3" name="Rectangle 12">
            <a:hlinkClick r:id="rId4" action="ppaction://hlinksldjump"/>
          </p:cNvPr>
          <p:cNvSpPr/>
          <p:nvPr/>
        </p:nvSpPr>
        <p:spPr>
          <a:xfrm>
            <a:off x="3452781" y="4485283"/>
            <a:ext cx="4013421" cy="1392631"/>
          </a:xfrm>
          <a:prstGeom prst="rect">
            <a:avLst/>
          </a:prstGeom>
          <a:solidFill>
            <a:schemeClr val="accent5">
              <a:lumMod val="20000"/>
              <a:lumOff val="80000"/>
            </a:schemeClr>
          </a:solidFill>
          <a:ln>
            <a:solidFill>
              <a:schemeClr val="tx1"/>
            </a:solidFill>
          </a:ln>
          <a:scene3d>
            <a:camera prst="isometricOffAxis2Top"/>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Book Antiqua" panose="02040602050305030304" pitchFamily="18" charset="0"/>
              </a:rPr>
              <a:t>The Calendar has extra numbers for a reason!! And the calendar is used twice!!</a:t>
            </a:r>
          </a:p>
        </p:txBody>
      </p:sp>
    </p:spTree>
    <p:extLst>
      <p:ext uri="{BB962C8B-B14F-4D97-AF65-F5344CB8AC3E}">
        <p14:creationId xmlns:p14="http://schemas.microsoft.com/office/powerpoint/2010/main" val="2580697941"/>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22"/>
          <p:cNvSpPr/>
          <p:nvPr/>
        </p:nvSpPr>
        <p:spPr>
          <a:xfrm>
            <a:off x="3274" y="0"/>
            <a:ext cx="12188726" cy="6858000"/>
          </a:xfrm>
          <a:prstGeom prst="rect">
            <a:avLst/>
          </a:prstGeom>
          <a:solidFill>
            <a:srgbClr val="FFF2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Shape 24"/>
          <p:cNvSpPr/>
          <p:nvPr/>
        </p:nvSpPr>
        <p:spPr>
          <a:xfrm>
            <a:off x="10846965" y="5419288"/>
            <a:ext cx="1342239" cy="0"/>
          </a:xfrm>
          <a:custGeom>
            <a:avLst/>
            <a:gdLst>
              <a:gd name="connsiteX0" fmla="*/ 0 w 1342239"/>
              <a:gd name="connsiteY0" fmla="*/ 0 h 0"/>
              <a:gd name="connsiteX1" fmla="*/ 1342239 w 1342239"/>
              <a:gd name="connsiteY1" fmla="*/ 0 h 0"/>
            </a:gdLst>
            <a:ahLst/>
            <a:cxnLst>
              <a:cxn ang="0">
                <a:pos x="connsiteX0" y="connsiteY0"/>
              </a:cxn>
              <a:cxn ang="0">
                <a:pos x="connsiteX1" y="connsiteY1"/>
              </a:cxn>
            </a:cxnLst>
            <a:rect l="l" t="t" r="r" b="b"/>
            <a:pathLst>
              <a:path w="1342239">
                <a:moveTo>
                  <a:pt x="0" y="0"/>
                </a:moveTo>
                <a:lnTo>
                  <a:pt x="1342239" y="0"/>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ube 3"/>
          <p:cNvSpPr/>
          <p:nvPr/>
        </p:nvSpPr>
        <p:spPr>
          <a:xfrm>
            <a:off x="1494285" y="-859284"/>
            <a:ext cx="9352680" cy="7494976"/>
          </a:xfrm>
          <a:prstGeom prst="cube">
            <a:avLst>
              <a:gd name="adj" fmla="val 16058"/>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p:cNvSpPr/>
          <p:nvPr/>
        </p:nvSpPr>
        <p:spPr>
          <a:xfrm>
            <a:off x="1680363" y="-811745"/>
            <a:ext cx="9015676" cy="1097672"/>
          </a:xfrm>
          <a:custGeom>
            <a:avLst/>
            <a:gdLst>
              <a:gd name="connsiteX0" fmla="*/ 0 w 3951762"/>
              <a:gd name="connsiteY0" fmla="*/ 479733 h 489857"/>
              <a:gd name="connsiteX1" fmla="*/ 460958 w 3951762"/>
              <a:gd name="connsiteY1" fmla="*/ 3744 h 489857"/>
              <a:gd name="connsiteX2" fmla="*/ 3951762 w 3951762"/>
              <a:gd name="connsiteY2" fmla="*/ 0 h 489857"/>
              <a:gd name="connsiteX3" fmla="*/ 3466929 w 3951762"/>
              <a:gd name="connsiteY3" fmla="*/ 489857 h 489857"/>
              <a:gd name="connsiteX4" fmla="*/ 0 w 3951762"/>
              <a:gd name="connsiteY4" fmla="*/ 479733 h 489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51762" h="489857">
                <a:moveTo>
                  <a:pt x="0" y="479733"/>
                </a:moveTo>
                <a:lnTo>
                  <a:pt x="460958" y="3744"/>
                </a:lnTo>
                <a:lnTo>
                  <a:pt x="3951762" y="0"/>
                </a:lnTo>
                <a:lnTo>
                  <a:pt x="3466929" y="489857"/>
                </a:lnTo>
                <a:lnTo>
                  <a:pt x="0" y="479733"/>
                </a:lnTo>
                <a:close/>
              </a:path>
            </a:pathLst>
          </a:cu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p:cNvSpPr/>
          <p:nvPr/>
        </p:nvSpPr>
        <p:spPr>
          <a:xfrm>
            <a:off x="9732251" y="-718656"/>
            <a:ext cx="1072045" cy="7133510"/>
          </a:xfrm>
          <a:custGeom>
            <a:avLst/>
            <a:gdLst>
              <a:gd name="connsiteX0" fmla="*/ 469900 w 469900"/>
              <a:gd name="connsiteY0" fmla="*/ 0 h 3183466"/>
              <a:gd name="connsiteX1" fmla="*/ 0 w 469900"/>
              <a:gd name="connsiteY1" fmla="*/ 482600 h 3183466"/>
              <a:gd name="connsiteX2" fmla="*/ 4233 w 469900"/>
              <a:gd name="connsiteY2" fmla="*/ 3183466 h 3183466"/>
              <a:gd name="connsiteX3" fmla="*/ 457200 w 469900"/>
              <a:gd name="connsiteY3" fmla="*/ 2726266 h 3183466"/>
              <a:gd name="connsiteX4" fmla="*/ 469900 w 469900"/>
              <a:gd name="connsiteY4" fmla="*/ 0 h 31834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9900" h="3183466">
                <a:moveTo>
                  <a:pt x="469900" y="0"/>
                </a:moveTo>
                <a:lnTo>
                  <a:pt x="0" y="482600"/>
                </a:lnTo>
                <a:lnTo>
                  <a:pt x="4233" y="3183466"/>
                </a:lnTo>
                <a:lnTo>
                  <a:pt x="457200" y="2726266"/>
                </a:lnTo>
                <a:cubicBezTo>
                  <a:pt x="460022" y="1820333"/>
                  <a:pt x="462845" y="914399"/>
                  <a:pt x="469900" y="0"/>
                </a:cubicBezTo>
                <a:close/>
              </a:path>
            </a:pathLst>
          </a:cu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Freeform: Shape 1"/>
          <p:cNvSpPr/>
          <p:nvPr/>
        </p:nvSpPr>
        <p:spPr>
          <a:xfrm>
            <a:off x="1493240" y="352338"/>
            <a:ext cx="1275127" cy="6266576"/>
          </a:xfrm>
          <a:custGeom>
            <a:avLst/>
            <a:gdLst>
              <a:gd name="connsiteX0" fmla="*/ 0 w 1275127"/>
              <a:gd name="connsiteY0" fmla="*/ 6266576 h 6266576"/>
              <a:gd name="connsiteX1" fmla="*/ 1275127 w 1275127"/>
              <a:gd name="connsiteY1" fmla="*/ 4102216 h 6266576"/>
              <a:gd name="connsiteX2" fmla="*/ 1266738 w 1275127"/>
              <a:gd name="connsiteY2" fmla="*/ 0 h 6266576"/>
              <a:gd name="connsiteX3" fmla="*/ 1266738 w 1275127"/>
              <a:gd name="connsiteY3" fmla="*/ 0 h 6266576"/>
            </a:gdLst>
            <a:ahLst/>
            <a:cxnLst>
              <a:cxn ang="0">
                <a:pos x="connsiteX0" y="connsiteY0"/>
              </a:cxn>
              <a:cxn ang="0">
                <a:pos x="connsiteX1" y="connsiteY1"/>
              </a:cxn>
              <a:cxn ang="0">
                <a:pos x="connsiteX2" y="connsiteY2"/>
              </a:cxn>
              <a:cxn ang="0">
                <a:pos x="connsiteX3" y="connsiteY3"/>
              </a:cxn>
            </a:cxnLst>
            <a:rect l="l" t="t" r="r" b="b"/>
            <a:pathLst>
              <a:path w="1275127" h="6266576">
                <a:moveTo>
                  <a:pt x="0" y="6266576"/>
                </a:moveTo>
                <a:lnTo>
                  <a:pt x="1275127" y="4102216"/>
                </a:lnTo>
                <a:cubicBezTo>
                  <a:pt x="1272331" y="2734811"/>
                  <a:pt x="1269534" y="1367405"/>
                  <a:pt x="1266738" y="0"/>
                </a:cubicBezTo>
                <a:lnTo>
                  <a:pt x="1266738" y="0"/>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Freeform: Shape 2"/>
          <p:cNvSpPr/>
          <p:nvPr/>
        </p:nvSpPr>
        <p:spPr>
          <a:xfrm flipV="1">
            <a:off x="2768367" y="4417224"/>
            <a:ext cx="6820250" cy="45719"/>
          </a:xfrm>
          <a:custGeom>
            <a:avLst/>
            <a:gdLst>
              <a:gd name="connsiteX0" fmla="*/ 0 w 6878972"/>
              <a:gd name="connsiteY0" fmla="*/ 0 h 0"/>
              <a:gd name="connsiteX1" fmla="*/ 6878972 w 6878972"/>
              <a:gd name="connsiteY1" fmla="*/ 0 h 0"/>
              <a:gd name="connsiteX2" fmla="*/ 6870583 w 6878972"/>
              <a:gd name="connsiteY2" fmla="*/ 0 h 0"/>
            </a:gdLst>
            <a:ahLst/>
            <a:cxnLst>
              <a:cxn ang="0">
                <a:pos x="connsiteX0" y="connsiteY0"/>
              </a:cxn>
              <a:cxn ang="0">
                <a:pos x="connsiteX1" y="connsiteY1"/>
              </a:cxn>
              <a:cxn ang="0">
                <a:pos x="connsiteX2" y="connsiteY2"/>
              </a:cxn>
            </a:cxnLst>
            <a:rect l="l" t="t" r="r" b="b"/>
            <a:pathLst>
              <a:path w="6878972">
                <a:moveTo>
                  <a:pt x="0" y="0"/>
                </a:moveTo>
                <a:lnTo>
                  <a:pt x="6878972" y="0"/>
                </a:lnTo>
                <a:lnTo>
                  <a:pt x="6870583" y="0"/>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rame 6"/>
          <p:cNvSpPr/>
          <p:nvPr/>
        </p:nvSpPr>
        <p:spPr>
          <a:xfrm>
            <a:off x="1493240" y="352338"/>
            <a:ext cx="8138046" cy="6266576"/>
          </a:xfrm>
          <a:prstGeom prst="frame">
            <a:avLst>
              <a:gd name="adj1" fmla="val 6342"/>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 name="Rectangle 11"/>
          <p:cNvSpPr/>
          <p:nvPr/>
        </p:nvSpPr>
        <p:spPr>
          <a:xfrm>
            <a:off x="0" y="0"/>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0" y="-2200"/>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0" y="-4400"/>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17937" y="-6600"/>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32975" y="-13200"/>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25456" y="-2200"/>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25456" y="-11000"/>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p:nvSpPr>
        <p:spPr>
          <a:xfrm>
            <a:off x="-32975" y="-11000"/>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nvSpPr>
        <p:spPr>
          <a:xfrm>
            <a:off x="-24815" y="0"/>
            <a:ext cx="12231148" cy="6860200"/>
          </a:xfrm>
          <a:prstGeom prst="rect">
            <a:avLst/>
          </a:prstGeom>
          <a:solidFill>
            <a:schemeClr val="tx1">
              <a:lumMod val="95000"/>
              <a:lumOff val="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3628949" y="2375097"/>
            <a:ext cx="4013421" cy="1392631"/>
          </a:xfrm>
          <a:prstGeom prst="rect">
            <a:avLst/>
          </a:prstGeom>
          <a:solidFill>
            <a:schemeClr val="accent5">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Book Antiqua" panose="02040602050305030304" pitchFamily="18" charset="0"/>
              </a:rPr>
              <a:t>The Calendar has extra numbers for a reason!! And the calendar is used twice!!</a:t>
            </a:r>
          </a:p>
        </p:txBody>
      </p:sp>
      <p:pic>
        <p:nvPicPr>
          <p:cNvPr id="27" name="Picture 26">
            <a:hlinkClick r:id="rId2" action="ppaction://hlinksldjump"/>
          </p:cNvPr>
          <p:cNvPicPr>
            <a:picLocks noChangeAspect="1"/>
          </p:cNvPicPr>
          <p:nvPr/>
        </p:nvPicPr>
        <p:blipFill>
          <a:blip r:embed="rId3"/>
          <a:stretch>
            <a:fillRect/>
          </a:stretch>
        </p:blipFill>
        <p:spPr>
          <a:xfrm>
            <a:off x="10052226" y="326861"/>
            <a:ext cx="1908213" cy="664522"/>
          </a:xfrm>
          <a:prstGeom prst="rect">
            <a:avLst/>
          </a:prstGeom>
        </p:spPr>
      </p:pic>
    </p:spTree>
    <p:extLst>
      <p:ext uri="{BB962C8B-B14F-4D97-AF65-F5344CB8AC3E}">
        <p14:creationId xmlns:p14="http://schemas.microsoft.com/office/powerpoint/2010/main" val="3696137867"/>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8" name="Picture 17"/>
          <p:cNvPicPr>
            <a:picLocks noChangeAspect="1"/>
          </p:cNvPicPr>
          <p:nvPr/>
        </p:nvPicPr>
        <p:blipFill>
          <a:blip r:embed="rId3"/>
          <a:stretch>
            <a:fillRect/>
          </a:stretch>
        </p:blipFill>
        <p:spPr>
          <a:xfrm>
            <a:off x="8451277" y="1021924"/>
            <a:ext cx="1650311" cy="2597563"/>
          </a:xfrm>
          <a:prstGeom prst="bevel">
            <a:avLst>
              <a:gd name="adj" fmla="val 4128"/>
            </a:avLst>
          </a:prstGeom>
          <a:ln>
            <a:solidFill>
              <a:schemeClr val="tx1"/>
            </a:solidFill>
          </a:ln>
        </p:spPr>
      </p:pic>
      <p:sp>
        <p:nvSpPr>
          <p:cNvPr id="5" name="Freeform: Shape 4"/>
          <p:cNvSpPr/>
          <p:nvPr/>
        </p:nvSpPr>
        <p:spPr>
          <a:xfrm>
            <a:off x="201336" y="0"/>
            <a:ext cx="3204594" cy="6870583"/>
          </a:xfrm>
          <a:custGeom>
            <a:avLst/>
            <a:gdLst>
              <a:gd name="connsiteX0" fmla="*/ 3204594 w 3204594"/>
              <a:gd name="connsiteY0" fmla="*/ 0 h 6870583"/>
              <a:gd name="connsiteX1" fmla="*/ 0 w 3204594"/>
              <a:gd name="connsiteY1" fmla="*/ 310393 h 6870583"/>
              <a:gd name="connsiteX2" fmla="*/ 25167 w 3204594"/>
              <a:gd name="connsiteY2" fmla="*/ 6870583 h 6870583"/>
              <a:gd name="connsiteX3" fmla="*/ 3204594 w 3204594"/>
              <a:gd name="connsiteY3" fmla="*/ 6845417 h 6870583"/>
              <a:gd name="connsiteX4" fmla="*/ 3204594 w 3204594"/>
              <a:gd name="connsiteY4" fmla="*/ 0 h 68705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04594" h="6870583">
                <a:moveTo>
                  <a:pt x="3204594" y="0"/>
                </a:moveTo>
                <a:lnTo>
                  <a:pt x="0" y="310393"/>
                </a:lnTo>
                <a:lnTo>
                  <a:pt x="25167" y="6870583"/>
                </a:lnTo>
                <a:lnTo>
                  <a:pt x="3204594" y="6845417"/>
                </a:lnTo>
                <a:lnTo>
                  <a:pt x="3204594" y="0"/>
                </a:lnTo>
                <a:close/>
              </a:path>
            </a:pathLst>
          </a:cu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Shape 18"/>
          <p:cNvSpPr/>
          <p:nvPr/>
        </p:nvSpPr>
        <p:spPr>
          <a:xfrm>
            <a:off x="353736" y="125836"/>
            <a:ext cx="2932608" cy="6744746"/>
          </a:xfrm>
          <a:custGeom>
            <a:avLst/>
            <a:gdLst>
              <a:gd name="connsiteX0" fmla="*/ 3204594 w 3204594"/>
              <a:gd name="connsiteY0" fmla="*/ 0 h 6870583"/>
              <a:gd name="connsiteX1" fmla="*/ 0 w 3204594"/>
              <a:gd name="connsiteY1" fmla="*/ 310393 h 6870583"/>
              <a:gd name="connsiteX2" fmla="*/ 25167 w 3204594"/>
              <a:gd name="connsiteY2" fmla="*/ 6870583 h 6870583"/>
              <a:gd name="connsiteX3" fmla="*/ 3204594 w 3204594"/>
              <a:gd name="connsiteY3" fmla="*/ 6845417 h 6870583"/>
              <a:gd name="connsiteX4" fmla="*/ 3204594 w 3204594"/>
              <a:gd name="connsiteY4" fmla="*/ 0 h 68705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04594" h="6870583">
                <a:moveTo>
                  <a:pt x="3204594" y="0"/>
                </a:moveTo>
                <a:lnTo>
                  <a:pt x="0" y="310393"/>
                </a:lnTo>
                <a:lnTo>
                  <a:pt x="25167" y="6870583"/>
                </a:lnTo>
                <a:lnTo>
                  <a:pt x="3204594" y="6845417"/>
                </a:lnTo>
                <a:lnTo>
                  <a:pt x="3204594" y="0"/>
                </a:lnTo>
                <a:close/>
              </a:path>
            </a:pathLst>
          </a:cu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3403133" y="0"/>
            <a:ext cx="4077050" cy="6858000"/>
          </a:xfrm>
          <a:prstGeom prst="rect">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Freeform: Shape 3"/>
          <p:cNvSpPr/>
          <p:nvPr/>
        </p:nvSpPr>
        <p:spPr>
          <a:xfrm>
            <a:off x="3397541" y="-8389"/>
            <a:ext cx="1308683" cy="6853806"/>
          </a:xfrm>
          <a:custGeom>
            <a:avLst/>
            <a:gdLst>
              <a:gd name="connsiteX0" fmla="*/ 0 w 1308683"/>
              <a:gd name="connsiteY0" fmla="*/ 6853806 h 6853806"/>
              <a:gd name="connsiteX1" fmla="*/ 1308683 w 1308683"/>
              <a:gd name="connsiteY1" fmla="*/ 3078760 h 6853806"/>
              <a:gd name="connsiteX2" fmla="*/ 1300294 w 1308683"/>
              <a:gd name="connsiteY2" fmla="*/ 956345 h 6853806"/>
              <a:gd name="connsiteX3" fmla="*/ 0 w 1308683"/>
              <a:gd name="connsiteY3" fmla="*/ 0 h 6853806"/>
            </a:gdLst>
            <a:ahLst/>
            <a:cxnLst>
              <a:cxn ang="0">
                <a:pos x="connsiteX0" y="connsiteY0"/>
              </a:cxn>
              <a:cxn ang="0">
                <a:pos x="connsiteX1" y="connsiteY1"/>
              </a:cxn>
              <a:cxn ang="0">
                <a:pos x="connsiteX2" y="connsiteY2"/>
              </a:cxn>
              <a:cxn ang="0">
                <a:pos x="connsiteX3" y="connsiteY3"/>
              </a:cxn>
            </a:cxnLst>
            <a:rect l="l" t="t" r="r" b="b"/>
            <a:pathLst>
              <a:path w="1308683" h="6853806">
                <a:moveTo>
                  <a:pt x="0" y="6853806"/>
                </a:moveTo>
                <a:lnTo>
                  <a:pt x="1308683" y="3078760"/>
                </a:lnTo>
                <a:cubicBezTo>
                  <a:pt x="1305887" y="2371288"/>
                  <a:pt x="1303090" y="1663817"/>
                  <a:pt x="1300294" y="956345"/>
                </a:cubicBezTo>
                <a:lnTo>
                  <a:pt x="0" y="0"/>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Shape 19"/>
          <p:cNvSpPr/>
          <p:nvPr/>
        </p:nvSpPr>
        <p:spPr>
          <a:xfrm flipH="1">
            <a:off x="6149129" y="10485"/>
            <a:ext cx="1308683" cy="6853806"/>
          </a:xfrm>
          <a:custGeom>
            <a:avLst/>
            <a:gdLst>
              <a:gd name="connsiteX0" fmla="*/ 0 w 1308683"/>
              <a:gd name="connsiteY0" fmla="*/ 6853806 h 6853806"/>
              <a:gd name="connsiteX1" fmla="*/ 1308683 w 1308683"/>
              <a:gd name="connsiteY1" fmla="*/ 3078760 h 6853806"/>
              <a:gd name="connsiteX2" fmla="*/ 1300294 w 1308683"/>
              <a:gd name="connsiteY2" fmla="*/ 956345 h 6853806"/>
              <a:gd name="connsiteX3" fmla="*/ 0 w 1308683"/>
              <a:gd name="connsiteY3" fmla="*/ 0 h 6853806"/>
            </a:gdLst>
            <a:ahLst/>
            <a:cxnLst>
              <a:cxn ang="0">
                <a:pos x="connsiteX0" y="connsiteY0"/>
              </a:cxn>
              <a:cxn ang="0">
                <a:pos x="connsiteX1" y="connsiteY1"/>
              </a:cxn>
              <a:cxn ang="0">
                <a:pos x="connsiteX2" y="connsiteY2"/>
              </a:cxn>
              <a:cxn ang="0">
                <a:pos x="connsiteX3" y="connsiteY3"/>
              </a:cxn>
            </a:cxnLst>
            <a:rect l="l" t="t" r="r" b="b"/>
            <a:pathLst>
              <a:path w="1308683" h="6853806">
                <a:moveTo>
                  <a:pt x="0" y="6853806"/>
                </a:moveTo>
                <a:lnTo>
                  <a:pt x="1308683" y="3078760"/>
                </a:lnTo>
                <a:cubicBezTo>
                  <a:pt x="1305887" y="2371288"/>
                  <a:pt x="1303090" y="1663817"/>
                  <a:pt x="1300294" y="956345"/>
                </a:cubicBezTo>
                <a:lnTo>
                  <a:pt x="0" y="0"/>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reeform: Shape 5"/>
          <p:cNvSpPr/>
          <p:nvPr/>
        </p:nvSpPr>
        <p:spPr>
          <a:xfrm rot="161009">
            <a:off x="545284" y="528507"/>
            <a:ext cx="998290" cy="2759978"/>
          </a:xfrm>
          <a:custGeom>
            <a:avLst/>
            <a:gdLst>
              <a:gd name="connsiteX0" fmla="*/ 0 w 1266738"/>
              <a:gd name="connsiteY0" fmla="*/ 167780 h 3070371"/>
              <a:gd name="connsiteX1" fmla="*/ 1241571 w 1266738"/>
              <a:gd name="connsiteY1" fmla="*/ 0 h 3070371"/>
              <a:gd name="connsiteX2" fmla="*/ 1266738 w 1266738"/>
              <a:gd name="connsiteY2" fmla="*/ 2785145 h 3070371"/>
              <a:gd name="connsiteX3" fmla="*/ 75501 w 1266738"/>
              <a:gd name="connsiteY3" fmla="*/ 3070371 h 3070371"/>
              <a:gd name="connsiteX4" fmla="*/ 0 w 1266738"/>
              <a:gd name="connsiteY4" fmla="*/ 167780 h 30703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6738" h="3070371">
                <a:moveTo>
                  <a:pt x="0" y="167780"/>
                </a:moveTo>
                <a:lnTo>
                  <a:pt x="1241571" y="0"/>
                </a:lnTo>
                <a:lnTo>
                  <a:pt x="1266738" y="2785145"/>
                </a:lnTo>
                <a:lnTo>
                  <a:pt x="75501" y="3070371"/>
                </a:lnTo>
                <a:lnTo>
                  <a:pt x="0" y="167780"/>
                </a:lnTo>
                <a:close/>
              </a:path>
            </a:pathLst>
          </a:cu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Shape 24"/>
          <p:cNvSpPr/>
          <p:nvPr/>
        </p:nvSpPr>
        <p:spPr>
          <a:xfrm rot="161009">
            <a:off x="1927301" y="3970067"/>
            <a:ext cx="998290" cy="2759978"/>
          </a:xfrm>
          <a:custGeom>
            <a:avLst/>
            <a:gdLst>
              <a:gd name="connsiteX0" fmla="*/ 0 w 1266738"/>
              <a:gd name="connsiteY0" fmla="*/ 167780 h 3070371"/>
              <a:gd name="connsiteX1" fmla="*/ 1241571 w 1266738"/>
              <a:gd name="connsiteY1" fmla="*/ 0 h 3070371"/>
              <a:gd name="connsiteX2" fmla="*/ 1266738 w 1266738"/>
              <a:gd name="connsiteY2" fmla="*/ 2785145 h 3070371"/>
              <a:gd name="connsiteX3" fmla="*/ 75501 w 1266738"/>
              <a:gd name="connsiteY3" fmla="*/ 3070371 h 3070371"/>
              <a:gd name="connsiteX4" fmla="*/ 0 w 1266738"/>
              <a:gd name="connsiteY4" fmla="*/ 167780 h 30703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6738" h="3070371">
                <a:moveTo>
                  <a:pt x="0" y="167780"/>
                </a:moveTo>
                <a:lnTo>
                  <a:pt x="1241571" y="0"/>
                </a:lnTo>
                <a:lnTo>
                  <a:pt x="1266738" y="2785145"/>
                </a:lnTo>
                <a:lnTo>
                  <a:pt x="75501" y="3070371"/>
                </a:lnTo>
                <a:lnTo>
                  <a:pt x="0" y="167780"/>
                </a:lnTo>
                <a:close/>
              </a:path>
            </a:pathLst>
          </a:cu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reeform: Shape 25"/>
          <p:cNvSpPr/>
          <p:nvPr/>
        </p:nvSpPr>
        <p:spPr>
          <a:xfrm rot="161009">
            <a:off x="1972741" y="378524"/>
            <a:ext cx="998290" cy="2610715"/>
          </a:xfrm>
          <a:custGeom>
            <a:avLst/>
            <a:gdLst>
              <a:gd name="connsiteX0" fmla="*/ 0 w 1266738"/>
              <a:gd name="connsiteY0" fmla="*/ 167780 h 3070371"/>
              <a:gd name="connsiteX1" fmla="*/ 1241571 w 1266738"/>
              <a:gd name="connsiteY1" fmla="*/ 0 h 3070371"/>
              <a:gd name="connsiteX2" fmla="*/ 1266738 w 1266738"/>
              <a:gd name="connsiteY2" fmla="*/ 2785145 h 3070371"/>
              <a:gd name="connsiteX3" fmla="*/ 75501 w 1266738"/>
              <a:gd name="connsiteY3" fmla="*/ 3070371 h 3070371"/>
              <a:gd name="connsiteX4" fmla="*/ 0 w 1266738"/>
              <a:gd name="connsiteY4" fmla="*/ 167780 h 30703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6738" h="3070371">
                <a:moveTo>
                  <a:pt x="0" y="167780"/>
                </a:moveTo>
                <a:lnTo>
                  <a:pt x="1241571" y="0"/>
                </a:lnTo>
                <a:lnTo>
                  <a:pt x="1266738" y="2785145"/>
                </a:lnTo>
                <a:lnTo>
                  <a:pt x="75501" y="3070371"/>
                </a:lnTo>
                <a:lnTo>
                  <a:pt x="0" y="167780"/>
                </a:lnTo>
                <a:close/>
              </a:path>
            </a:pathLst>
          </a:cu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Freeform: Shape 26"/>
          <p:cNvSpPr/>
          <p:nvPr/>
        </p:nvSpPr>
        <p:spPr>
          <a:xfrm rot="161009">
            <a:off x="545284" y="4175899"/>
            <a:ext cx="998290" cy="2759978"/>
          </a:xfrm>
          <a:custGeom>
            <a:avLst/>
            <a:gdLst>
              <a:gd name="connsiteX0" fmla="*/ 0 w 1266738"/>
              <a:gd name="connsiteY0" fmla="*/ 167780 h 3070371"/>
              <a:gd name="connsiteX1" fmla="*/ 1241571 w 1266738"/>
              <a:gd name="connsiteY1" fmla="*/ 0 h 3070371"/>
              <a:gd name="connsiteX2" fmla="*/ 1266738 w 1266738"/>
              <a:gd name="connsiteY2" fmla="*/ 2785145 h 3070371"/>
              <a:gd name="connsiteX3" fmla="*/ 75501 w 1266738"/>
              <a:gd name="connsiteY3" fmla="*/ 3070371 h 3070371"/>
              <a:gd name="connsiteX4" fmla="*/ 0 w 1266738"/>
              <a:gd name="connsiteY4" fmla="*/ 167780 h 30703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6738" h="3070371">
                <a:moveTo>
                  <a:pt x="0" y="167780"/>
                </a:moveTo>
                <a:lnTo>
                  <a:pt x="1241571" y="0"/>
                </a:lnTo>
                <a:lnTo>
                  <a:pt x="1266738" y="2785145"/>
                </a:lnTo>
                <a:lnTo>
                  <a:pt x="75501" y="3070371"/>
                </a:lnTo>
                <a:lnTo>
                  <a:pt x="0" y="167780"/>
                </a:lnTo>
                <a:close/>
              </a:path>
            </a:pathLst>
          </a:cu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 name="Group 14"/>
          <p:cNvGrpSpPr/>
          <p:nvPr/>
        </p:nvGrpSpPr>
        <p:grpSpPr>
          <a:xfrm>
            <a:off x="647792" y="5934503"/>
            <a:ext cx="1391099" cy="518205"/>
            <a:chOff x="10306708" y="448103"/>
            <a:chExt cx="1391099" cy="518205"/>
          </a:xfrm>
        </p:grpSpPr>
        <p:pic>
          <p:nvPicPr>
            <p:cNvPr id="16" name="Picture 15">
              <a:hlinkClick r:id="rId4" action="ppaction://hlinksldjump"/>
            </p:cNvPr>
            <p:cNvPicPr>
              <a:picLocks noChangeAspect="1"/>
            </p:cNvPicPr>
            <p:nvPr/>
          </p:nvPicPr>
          <p:blipFill>
            <a:blip r:embed="rId5"/>
            <a:stretch>
              <a:fillRect/>
            </a:stretch>
          </p:blipFill>
          <p:spPr>
            <a:xfrm>
              <a:off x="10326088" y="448103"/>
              <a:ext cx="1371719" cy="518205"/>
            </a:xfrm>
            <a:prstGeom prst="rect">
              <a:avLst/>
            </a:prstGeom>
          </p:spPr>
        </p:pic>
        <p:sp>
          <p:nvSpPr>
            <p:cNvPr id="17" name="TextBox 16">
              <a:hlinkClick r:id="rId4" action="ppaction://hlinksldjump"/>
            </p:cNvPr>
            <p:cNvSpPr txBox="1"/>
            <p:nvPr/>
          </p:nvSpPr>
          <p:spPr>
            <a:xfrm>
              <a:off x="10306708" y="568705"/>
              <a:ext cx="1370888" cy="276999"/>
            </a:xfrm>
            <a:prstGeom prst="rect">
              <a:avLst/>
            </a:prstGeom>
            <a:noFill/>
          </p:spPr>
          <p:txBody>
            <a:bodyPr wrap="none" rtlCol="0">
              <a:spAutoFit/>
            </a:bodyPr>
            <a:lstStyle/>
            <a:p>
              <a:r>
                <a:rPr lang="en-US" sz="1200" i="1" dirty="0">
                  <a:solidFill>
                    <a:srgbClr val="C00000"/>
                  </a:solidFill>
                  <a:effectLst>
                    <a:outerShdw blurRad="38100" dist="38100" dir="2700000" algn="tl">
                      <a:srgbClr val="000000">
                        <a:alpha val="43137"/>
                      </a:srgbClr>
                    </a:outerShdw>
                  </a:effectLst>
                  <a:latin typeface="Bernard MT Condensed" panose="02050806060905020404" pitchFamily="18" charset="0"/>
                </a:rPr>
                <a:t>GET ME OUT OF HERE</a:t>
              </a:r>
            </a:p>
          </p:txBody>
        </p:sp>
      </p:grpSp>
      <p:sp>
        <p:nvSpPr>
          <p:cNvPr id="28" name="Freeform: Shape 27"/>
          <p:cNvSpPr/>
          <p:nvPr/>
        </p:nvSpPr>
        <p:spPr>
          <a:xfrm>
            <a:off x="3406588" y="-8965"/>
            <a:ext cx="4078941" cy="959224"/>
          </a:xfrm>
          <a:custGeom>
            <a:avLst/>
            <a:gdLst>
              <a:gd name="connsiteX0" fmla="*/ 0 w 4078941"/>
              <a:gd name="connsiteY0" fmla="*/ 0 h 959224"/>
              <a:gd name="connsiteX1" fmla="*/ 1272988 w 4078941"/>
              <a:gd name="connsiteY1" fmla="*/ 959224 h 959224"/>
              <a:gd name="connsiteX2" fmla="*/ 2752165 w 4078941"/>
              <a:gd name="connsiteY2" fmla="*/ 959224 h 959224"/>
              <a:gd name="connsiteX3" fmla="*/ 4078941 w 4078941"/>
              <a:gd name="connsiteY3" fmla="*/ 17930 h 959224"/>
              <a:gd name="connsiteX4" fmla="*/ 0 w 4078941"/>
              <a:gd name="connsiteY4" fmla="*/ 0 h 9592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8941" h="959224">
                <a:moveTo>
                  <a:pt x="0" y="0"/>
                </a:moveTo>
                <a:lnTo>
                  <a:pt x="1272988" y="959224"/>
                </a:lnTo>
                <a:lnTo>
                  <a:pt x="2752165" y="959224"/>
                </a:lnTo>
                <a:lnTo>
                  <a:pt x="4078941" y="17930"/>
                </a:lnTo>
                <a:lnTo>
                  <a:pt x="0" y="0"/>
                </a:lnTo>
                <a:close/>
              </a:path>
            </a:pathLst>
          </a:cu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Freeform: Shape 28"/>
          <p:cNvSpPr/>
          <p:nvPr/>
        </p:nvSpPr>
        <p:spPr>
          <a:xfrm>
            <a:off x="3397624" y="3048000"/>
            <a:ext cx="4069976" cy="3810000"/>
          </a:xfrm>
          <a:custGeom>
            <a:avLst/>
            <a:gdLst>
              <a:gd name="connsiteX0" fmla="*/ 0 w 4069976"/>
              <a:gd name="connsiteY0" fmla="*/ 3810000 h 3810000"/>
              <a:gd name="connsiteX1" fmla="*/ 1308847 w 4069976"/>
              <a:gd name="connsiteY1" fmla="*/ 0 h 3810000"/>
              <a:gd name="connsiteX2" fmla="*/ 2743200 w 4069976"/>
              <a:gd name="connsiteY2" fmla="*/ 8965 h 3810000"/>
              <a:gd name="connsiteX3" fmla="*/ 4069976 w 4069976"/>
              <a:gd name="connsiteY3" fmla="*/ 3810000 h 3810000"/>
              <a:gd name="connsiteX4" fmla="*/ 0 w 4069976"/>
              <a:gd name="connsiteY4" fmla="*/ 3810000 h 38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69976" h="3810000">
                <a:moveTo>
                  <a:pt x="0" y="3810000"/>
                </a:moveTo>
                <a:lnTo>
                  <a:pt x="1308847" y="0"/>
                </a:lnTo>
                <a:lnTo>
                  <a:pt x="2743200" y="8965"/>
                </a:lnTo>
                <a:lnTo>
                  <a:pt x="4069976" y="3810000"/>
                </a:lnTo>
                <a:lnTo>
                  <a:pt x="0" y="3810000"/>
                </a:lnTo>
                <a:close/>
              </a:path>
            </a:pathLst>
          </a:custGeom>
          <a:blipFill>
            <a:blip r:embed="rId6"/>
            <a:tile tx="0" ty="0" sx="100000" sy="100000" flip="none" algn="tl"/>
          </a:bli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0" name="Group 29"/>
          <p:cNvGrpSpPr/>
          <p:nvPr/>
        </p:nvGrpSpPr>
        <p:grpSpPr>
          <a:xfrm>
            <a:off x="4694122" y="947956"/>
            <a:ext cx="1463397" cy="2130804"/>
            <a:chOff x="4694122" y="947956"/>
            <a:chExt cx="1463397" cy="2130804"/>
          </a:xfrm>
        </p:grpSpPr>
        <p:sp>
          <p:nvSpPr>
            <p:cNvPr id="10" name="Freeform: Shape 9"/>
            <p:cNvSpPr/>
            <p:nvPr/>
          </p:nvSpPr>
          <p:spPr>
            <a:xfrm>
              <a:off x="4697835" y="947956"/>
              <a:ext cx="1459684" cy="0"/>
            </a:xfrm>
            <a:custGeom>
              <a:avLst/>
              <a:gdLst>
                <a:gd name="connsiteX0" fmla="*/ 0 w 1459684"/>
                <a:gd name="connsiteY0" fmla="*/ 0 h 0"/>
                <a:gd name="connsiteX1" fmla="*/ 1459684 w 1459684"/>
                <a:gd name="connsiteY1" fmla="*/ 0 h 0"/>
              </a:gdLst>
              <a:ahLst/>
              <a:cxnLst>
                <a:cxn ang="0">
                  <a:pos x="connsiteX0" y="connsiteY0"/>
                </a:cxn>
                <a:cxn ang="0">
                  <a:pos x="connsiteX1" y="connsiteY1"/>
                </a:cxn>
              </a:cxnLst>
              <a:rect l="l" t="t" r="r" b="b"/>
              <a:pathLst>
                <a:path w="1459684">
                  <a:moveTo>
                    <a:pt x="0" y="0"/>
                  </a:moveTo>
                  <a:lnTo>
                    <a:pt x="1459684" y="0"/>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20"/>
            <p:cNvSpPr/>
            <p:nvPr/>
          </p:nvSpPr>
          <p:spPr>
            <a:xfrm>
              <a:off x="4706224" y="3078760"/>
              <a:ext cx="1442906" cy="0"/>
            </a:xfrm>
            <a:custGeom>
              <a:avLst/>
              <a:gdLst>
                <a:gd name="connsiteX0" fmla="*/ 0 w 1442906"/>
                <a:gd name="connsiteY0" fmla="*/ 0 h 0"/>
                <a:gd name="connsiteX1" fmla="*/ 1442906 w 1442906"/>
                <a:gd name="connsiteY1" fmla="*/ 0 h 0"/>
              </a:gdLst>
              <a:ahLst/>
              <a:cxnLst>
                <a:cxn ang="0">
                  <a:pos x="connsiteX0" y="connsiteY0"/>
                </a:cxn>
                <a:cxn ang="0">
                  <a:pos x="connsiteX1" y="connsiteY1"/>
                </a:cxn>
              </a:cxnLst>
              <a:rect l="l" t="t" r="r" b="b"/>
              <a:pathLst>
                <a:path w="1442906">
                  <a:moveTo>
                    <a:pt x="0" y="0"/>
                  </a:moveTo>
                  <a:lnTo>
                    <a:pt x="1442906" y="0"/>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hlinkClick r:id="rId7" action="ppaction://hlinksldjump"/>
            </p:cNvPr>
            <p:cNvSpPr/>
            <p:nvPr/>
          </p:nvSpPr>
          <p:spPr>
            <a:xfrm>
              <a:off x="4694122" y="956346"/>
              <a:ext cx="1463397" cy="2109831"/>
            </a:xfrm>
            <a:prstGeom prst="rect">
              <a:avLst/>
            </a:prstGeom>
            <a:solidFill>
              <a:schemeClr val="bg1">
                <a:lumMod val="75000"/>
              </a:schemeClr>
            </a:solidFill>
            <a:ln>
              <a:solidFill>
                <a:schemeClr val="tx1"/>
              </a:solidFill>
            </a:ln>
            <a:scene3d>
              <a:camera prst="orthographicFront"/>
              <a:lightRig rig="threePt" dir="t"/>
            </a:scene3d>
            <a:sp3d>
              <a:bevelT prst="slop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hlinkClick r:id="rId7" action="ppaction://hlinksldjump"/>
            </p:cNvPr>
            <p:cNvSpPr/>
            <p:nvPr/>
          </p:nvSpPr>
          <p:spPr>
            <a:xfrm>
              <a:off x="5965206" y="1959226"/>
              <a:ext cx="102547" cy="100668"/>
            </a:xfrm>
            <a:prstGeom prst="ellipse">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4" name="Group 13"/>
          <p:cNvGrpSpPr/>
          <p:nvPr/>
        </p:nvGrpSpPr>
        <p:grpSpPr>
          <a:xfrm>
            <a:off x="2038891" y="7070048"/>
            <a:ext cx="7310889" cy="5675729"/>
            <a:chOff x="5441658" y="444396"/>
            <a:chExt cx="7310889" cy="5675729"/>
          </a:xfrm>
        </p:grpSpPr>
        <p:grpSp>
          <p:nvGrpSpPr>
            <p:cNvPr id="13" name="Group 12"/>
            <p:cNvGrpSpPr/>
            <p:nvPr/>
          </p:nvGrpSpPr>
          <p:grpSpPr>
            <a:xfrm rot="677516">
              <a:off x="6499956" y="4703864"/>
              <a:ext cx="5266404" cy="1416261"/>
              <a:chOff x="6773770" y="5252146"/>
              <a:chExt cx="5266404" cy="1416261"/>
            </a:xfrm>
          </p:grpSpPr>
          <p:sp>
            <p:nvSpPr>
              <p:cNvPr id="7" name="Rectangle: Beveled 6"/>
              <p:cNvSpPr/>
              <p:nvPr/>
            </p:nvSpPr>
            <p:spPr>
              <a:xfrm>
                <a:off x="6773770" y="5252146"/>
                <a:ext cx="5266404" cy="1416261"/>
              </a:xfrm>
              <a:prstGeom prst="bevel">
                <a:avLst>
                  <a:gd name="adj" fmla="val 5233"/>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p:cNvSpPr txBox="1"/>
              <p:nvPr/>
            </p:nvSpPr>
            <p:spPr>
              <a:xfrm>
                <a:off x="6849870" y="5660043"/>
                <a:ext cx="5101840" cy="954107"/>
              </a:xfrm>
              <a:prstGeom prst="rect">
                <a:avLst/>
              </a:prstGeom>
              <a:noFill/>
            </p:spPr>
            <p:txBody>
              <a:bodyPr wrap="square" rtlCol="0">
                <a:spAutoFit/>
              </a:bodyPr>
              <a:lstStyle/>
              <a:p>
                <a:r>
                  <a:rPr lang="en-US" sz="1400" b="1" i="1" dirty="0">
                    <a:latin typeface="Comic Sans MS" panose="030F0702030302020204" pitchFamily="66" charset="0"/>
                  </a:rPr>
                  <a:t>You DID it Good for you. Well almost.....you see I have one final thing for you. All you need to do is find the right door pattern to get out. Think of it like a maze!!</a:t>
                </a:r>
              </a:p>
            </p:txBody>
          </p:sp>
          <p:sp>
            <p:nvSpPr>
              <p:cNvPr id="9" name="Rectangle: Beveled 8"/>
              <p:cNvSpPr/>
              <p:nvPr/>
            </p:nvSpPr>
            <p:spPr>
              <a:xfrm>
                <a:off x="6861422" y="5345090"/>
                <a:ext cx="5110386" cy="348460"/>
              </a:xfrm>
              <a:prstGeom prst="bevel">
                <a:avLst>
                  <a:gd name="adj" fmla="val 7581"/>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11" name="Picture 10"/>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441658" y="444396"/>
              <a:ext cx="2611907" cy="3865882"/>
            </a:xfrm>
            <a:prstGeom prst="rect">
              <a:avLst/>
            </a:prstGeom>
          </p:spPr>
        </p:pic>
        <p:pic>
          <p:nvPicPr>
            <p:cNvPr id="12" name="Picture 11"/>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flipH="1">
              <a:off x="10605042" y="2164236"/>
              <a:ext cx="2147505" cy="3062202"/>
            </a:xfrm>
            <a:prstGeom prst="rect">
              <a:avLst/>
            </a:prstGeom>
          </p:spPr>
        </p:pic>
      </p:grpSp>
    </p:spTree>
    <p:extLst>
      <p:ext uri="{BB962C8B-B14F-4D97-AF65-F5344CB8AC3E}">
        <p14:creationId xmlns:p14="http://schemas.microsoft.com/office/powerpoint/2010/main" val="2600180418"/>
      </p:ext>
    </p:extLst>
  </p:cSld>
  <p:clrMapOvr>
    <a:masterClrMapping/>
  </p:clrMapOvr>
  <mc:AlternateContent xmlns:mc="http://schemas.openxmlformats.org/markup-compatibility/2006" xmlns:p14="http://schemas.microsoft.com/office/powerpoint/2010/main">
    <mc:Choice Requires="p14">
      <p:transition spd="slow" p14:dur="2000" advClick="0">
        <p:sndAc>
          <p:stSnd>
            <p:snd r:embed="rId2" name="applause.wav"/>
          </p:stSnd>
        </p:sndAc>
      </p:transition>
    </mc:Choice>
    <mc:Fallback xmlns="">
      <p:transition spd="slow" advClick="0">
        <p:sndAc>
          <p:stSnd>
            <p:snd r:embed="rId9" name="applause.wav"/>
          </p:stSnd>
        </p:sndAc>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nodeType="withEffect">
                                  <p:stCondLst>
                                    <p:cond delay="0"/>
                                  </p:stCondLst>
                                  <p:childTnLst>
                                    <p:animMotion origin="layout" path="M 2.70833E-6 1.48148E-6 L 0.02161 -1.00301 " pathEditMode="relative" rAng="0" ptsTypes="AA">
                                      <p:cBhvr>
                                        <p:cTn id="6" dur="2000" fill="hold"/>
                                        <p:tgtEl>
                                          <p:spTgt spid="14"/>
                                        </p:tgtEl>
                                        <p:attrNameLst>
                                          <p:attrName>ppt_x</p:attrName>
                                          <p:attrName>ppt_y</p:attrName>
                                        </p:attrNameLst>
                                      </p:cBhvr>
                                      <p:rCtr x="1081" y="-5016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5150840"/>
            <a:ext cx="12192000" cy="1707160"/>
          </a:xfrm>
          <a:prstGeom prst="rect">
            <a:avLst/>
          </a:prstGeom>
          <a:blipFill>
            <a:blip r:embed="rId2"/>
            <a:tile tx="0" ty="0" sx="100000" sy="100000" flip="none" algn="tl"/>
          </a:bli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p:nvSpPr>
        <p:spPr>
          <a:xfrm>
            <a:off x="0" y="0"/>
            <a:ext cx="12192000" cy="327171"/>
          </a:xfrm>
          <a:prstGeom prst="rect">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hlinkClick r:id="rId3" action="ppaction://hlinksldjump"/>
          </p:cNvPr>
          <p:cNvSpPr/>
          <p:nvPr/>
        </p:nvSpPr>
        <p:spPr>
          <a:xfrm>
            <a:off x="4678261" y="5931016"/>
            <a:ext cx="2406241" cy="576527"/>
          </a:xfrm>
          <a:prstGeom prst="rect">
            <a:avLst/>
          </a:prstGeom>
          <a:solidFill>
            <a:schemeClr val="tx1">
              <a:lumMod val="65000"/>
              <a:lumOff val="35000"/>
            </a:schemeClr>
          </a:solidFill>
          <a:ln>
            <a:solidFill>
              <a:schemeClr val="tx1"/>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Back</a:t>
            </a:r>
          </a:p>
        </p:txBody>
      </p:sp>
      <p:sp>
        <p:nvSpPr>
          <p:cNvPr id="20" name="Freeform: Shape 19"/>
          <p:cNvSpPr/>
          <p:nvPr/>
        </p:nvSpPr>
        <p:spPr>
          <a:xfrm>
            <a:off x="0" y="0"/>
            <a:ext cx="860949" cy="6853806"/>
          </a:xfrm>
          <a:custGeom>
            <a:avLst/>
            <a:gdLst>
              <a:gd name="connsiteX0" fmla="*/ 847288 w 860949"/>
              <a:gd name="connsiteY0" fmla="*/ 310393 h 6853806"/>
              <a:gd name="connsiteX1" fmla="*/ 0 w 860949"/>
              <a:gd name="connsiteY1" fmla="*/ 0 h 6853806"/>
              <a:gd name="connsiteX2" fmla="*/ 0 w 860949"/>
              <a:gd name="connsiteY2" fmla="*/ 6853806 h 6853806"/>
              <a:gd name="connsiteX3" fmla="*/ 855677 w 860949"/>
              <a:gd name="connsiteY3" fmla="*/ 5150840 h 6853806"/>
              <a:gd name="connsiteX4" fmla="*/ 847288 w 860949"/>
              <a:gd name="connsiteY4" fmla="*/ 310393 h 68538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0949" h="6853806">
                <a:moveTo>
                  <a:pt x="847288" y="310393"/>
                </a:moveTo>
                <a:lnTo>
                  <a:pt x="0" y="0"/>
                </a:lnTo>
                <a:lnTo>
                  <a:pt x="0" y="6853806"/>
                </a:lnTo>
                <a:lnTo>
                  <a:pt x="855677" y="5150840"/>
                </a:lnTo>
                <a:cubicBezTo>
                  <a:pt x="861270" y="3542950"/>
                  <a:pt x="866862" y="1935061"/>
                  <a:pt x="847288" y="310393"/>
                </a:cubicBezTo>
                <a:close/>
              </a:path>
            </a:pathLst>
          </a:cu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20"/>
          <p:cNvSpPr/>
          <p:nvPr/>
        </p:nvSpPr>
        <p:spPr>
          <a:xfrm flipH="1">
            <a:off x="11322580" y="4194"/>
            <a:ext cx="860949" cy="6853806"/>
          </a:xfrm>
          <a:custGeom>
            <a:avLst/>
            <a:gdLst>
              <a:gd name="connsiteX0" fmla="*/ 847288 w 860949"/>
              <a:gd name="connsiteY0" fmla="*/ 310393 h 6853806"/>
              <a:gd name="connsiteX1" fmla="*/ 0 w 860949"/>
              <a:gd name="connsiteY1" fmla="*/ 0 h 6853806"/>
              <a:gd name="connsiteX2" fmla="*/ 0 w 860949"/>
              <a:gd name="connsiteY2" fmla="*/ 6853806 h 6853806"/>
              <a:gd name="connsiteX3" fmla="*/ 855677 w 860949"/>
              <a:gd name="connsiteY3" fmla="*/ 5150840 h 6853806"/>
              <a:gd name="connsiteX4" fmla="*/ 847288 w 860949"/>
              <a:gd name="connsiteY4" fmla="*/ 310393 h 68538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0949" h="6853806">
                <a:moveTo>
                  <a:pt x="847288" y="310393"/>
                </a:moveTo>
                <a:lnTo>
                  <a:pt x="0" y="0"/>
                </a:lnTo>
                <a:lnTo>
                  <a:pt x="0" y="6853806"/>
                </a:lnTo>
                <a:lnTo>
                  <a:pt x="855677" y="5150840"/>
                </a:lnTo>
                <a:cubicBezTo>
                  <a:pt x="861270" y="3542950"/>
                  <a:pt x="866862" y="1935061"/>
                  <a:pt x="847288" y="310393"/>
                </a:cubicBezTo>
                <a:close/>
              </a:path>
            </a:pathLst>
          </a:cu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p:cNvSpPr/>
          <p:nvPr/>
        </p:nvSpPr>
        <p:spPr>
          <a:xfrm>
            <a:off x="860950" y="327171"/>
            <a:ext cx="10469782" cy="4823669"/>
          </a:xfrm>
          <a:prstGeom prst="rect">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9" name="Group 28"/>
          <p:cNvGrpSpPr/>
          <p:nvPr/>
        </p:nvGrpSpPr>
        <p:grpSpPr>
          <a:xfrm>
            <a:off x="1272330" y="448810"/>
            <a:ext cx="9647341" cy="4702030"/>
            <a:chOff x="1272330" y="448810"/>
            <a:chExt cx="9647341" cy="4702030"/>
          </a:xfrm>
        </p:grpSpPr>
        <p:sp>
          <p:nvSpPr>
            <p:cNvPr id="5" name="Rectangle 4">
              <a:hlinkClick r:id="rId4" action="ppaction://hlinksldjump"/>
            </p:cNvPr>
            <p:cNvSpPr/>
            <p:nvPr/>
          </p:nvSpPr>
          <p:spPr>
            <a:xfrm>
              <a:off x="1272330" y="448810"/>
              <a:ext cx="2230664" cy="4689356"/>
            </a:xfrm>
            <a:prstGeom prst="rect">
              <a:avLst/>
            </a:prstGeom>
            <a:solidFill>
              <a:schemeClr val="tx2">
                <a:lumMod val="50000"/>
              </a:schemeClr>
            </a:solidFill>
            <a:ln>
              <a:solidFill>
                <a:schemeClr val="tx1"/>
              </a:solidFill>
            </a:ln>
            <a:scene3d>
              <a:camera prst="orthographicFront"/>
              <a:lightRig rig="threePt" dir="t"/>
            </a:scene3d>
            <a:sp3d>
              <a:bevelT prst="slop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hlinkClick r:id="rId4" action="ppaction://hlinksldjump"/>
            </p:cNvPr>
            <p:cNvSpPr/>
            <p:nvPr/>
          </p:nvSpPr>
          <p:spPr>
            <a:xfrm>
              <a:off x="3734613" y="448810"/>
              <a:ext cx="2230664" cy="4689356"/>
            </a:xfrm>
            <a:prstGeom prst="rect">
              <a:avLst/>
            </a:prstGeom>
            <a:solidFill>
              <a:schemeClr val="tx2">
                <a:lumMod val="50000"/>
              </a:schemeClr>
            </a:solidFill>
            <a:ln>
              <a:solidFill>
                <a:schemeClr val="tx1"/>
              </a:solidFill>
            </a:ln>
            <a:scene3d>
              <a:camera prst="orthographicFront"/>
              <a:lightRig rig="threePt" dir="t"/>
            </a:scene3d>
            <a:sp3d>
              <a:bevelT prst="slop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hlinkClick r:id="rId5" action="ppaction://hlinksldjump"/>
            </p:cNvPr>
            <p:cNvSpPr/>
            <p:nvPr/>
          </p:nvSpPr>
          <p:spPr>
            <a:xfrm>
              <a:off x="6196896" y="448810"/>
              <a:ext cx="2230664" cy="4689356"/>
            </a:xfrm>
            <a:prstGeom prst="rect">
              <a:avLst/>
            </a:prstGeom>
            <a:solidFill>
              <a:schemeClr val="tx2">
                <a:lumMod val="50000"/>
              </a:schemeClr>
            </a:solidFill>
            <a:ln>
              <a:solidFill>
                <a:schemeClr val="tx1"/>
              </a:solidFill>
            </a:ln>
            <a:scene3d>
              <a:camera prst="orthographicFront"/>
              <a:lightRig rig="threePt" dir="t"/>
            </a:scene3d>
            <a:sp3d>
              <a:bevelT prst="slop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3089645" y="2679423"/>
              <a:ext cx="320703" cy="126739"/>
            </a:xfrm>
            <a:prstGeom prst="rect">
              <a:avLst/>
            </a:prstGeom>
            <a:solidFill>
              <a:schemeClr val="bg1">
                <a:lumMod val="50000"/>
              </a:schemeClr>
            </a:solidFill>
            <a:ln>
              <a:solidFill>
                <a:schemeClr val="tx1"/>
              </a:solidFill>
            </a:ln>
            <a:scene3d>
              <a:camera prst="orthographicFront"/>
              <a:lightRig rig="threePt" dir="t"/>
            </a:scene3d>
            <a:sp3d>
              <a:bevelT prst="slop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5549552" y="2679423"/>
              <a:ext cx="320703" cy="126739"/>
            </a:xfrm>
            <a:prstGeom prst="rect">
              <a:avLst/>
            </a:prstGeom>
            <a:solidFill>
              <a:schemeClr val="bg1">
                <a:lumMod val="50000"/>
              </a:schemeClr>
            </a:solidFill>
            <a:ln>
              <a:solidFill>
                <a:schemeClr val="tx1"/>
              </a:solidFill>
            </a:ln>
            <a:scene3d>
              <a:camera prst="orthographicFront"/>
              <a:lightRig rig="threePt" dir="t"/>
            </a:scene3d>
            <a:sp3d>
              <a:bevelT prst="slop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8002333" y="2679423"/>
              <a:ext cx="320703" cy="126739"/>
            </a:xfrm>
            <a:prstGeom prst="rect">
              <a:avLst/>
            </a:prstGeom>
            <a:solidFill>
              <a:schemeClr val="bg1">
                <a:lumMod val="50000"/>
              </a:schemeClr>
            </a:solidFill>
            <a:ln>
              <a:solidFill>
                <a:schemeClr val="tx1"/>
              </a:solidFill>
            </a:ln>
            <a:scene3d>
              <a:camera prst="orthographicFront"/>
              <a:lightRig rig="threePt" dir="t"/>
            </a:scene3d>
            <a:sp3d>
              <a:bevelT prst="slop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2309194" y="862826"/>
              <a:ext cx="256292" cy="371987"/>
            </a:xfrm>
            <a:prstGeom prst="rect">
              <a:avLst/>
            </a:prstGeom>
            <a:noFill/>
            <a:scene3d>
              <a:camera prst="orthographicFront"/>
              <a:lightRig rig="threePt" dir="t"/>
            </a:scene3d>
            <a:sp3d>
              <a:bevelT prst="slope"/>
            </a:sp3d>
          </p:spPr>
          <p:txBody>
            <a:bodyPr wrap="square" rtlCol="0">
              <a:spAutoFit/>
            </a:bodyPr>
            <a:lstStyle/>
            <a:p>
              <a:r>
                <a:rPr lang="en-US" dirty="0"/>
                <a:t>1</a:t>
              </a:r>
            </a:p>
          </p:txBody>
        </p:sp>
        <p:sp>
          <p:nvSpPr>
            <p:cNvPr id="12" name="TextBox 11"/>
            <p:cNvSpPr txBox="1"/>
            <p:nvPr/>
          </p:nvSpPr>
          <p:spPr>
            <a:xfrm>
              <a:off x="4721799" y="767554"/>
              <a:ext cx="256292" cy="371987"/>
            </a:xfrm>
            <a:prstGeom prst="rect">
              <a:avLst/>
            </a:prstGeom>
            <a:noFill/>
            <a:scene3d>
              <a:camera prst="orthographicFront"/>
              <a:lightRig rig="threePt" dir="t"/>
            </a:scene3d>
            <a:sp3d>
              <a:bevelT prst="slope"/>
            </a:sp3d>
          </p:spPr>
          <p:txBody>
            <a:bodyPr wrap="square" rtlCol="0">
              <a:spAutoFit/>
            </a:bodyPr>
            <a:lstStyle/>
            <a:p>
              <a:r>
                <a:rPr lang="en-US" dirty="0"/>
                <a:t>2</a:t>
              </a:r>
            </a:p>
          </p:txBody>
        </p:sp>
        <p:sp>
          <p:nvSpPr>
            <p:cNvPr id="13" name="TextBox 12"/>
            <p:cNvSpPr txBox="1"/>
            <p:nvPr/>
          </p:nvSpPr>
          <p:spPr>
            <a:xfrm>
              <a:off x="7252974" y="767554"/>
              <a:ext cx="256292" cy="371987"/>
            </a:xfrm>
            <a:prstGeom prst="rect">
              <a:avLst/>
            </a:prstGeom>
            <a:noFill/>
            <a:scene3d>
              <a:camera prst="orthographicFront"/>
              <a:lightRig rig="threePt" dir="t"/>
            </a:scene3d>
            <a:sp3d>
              <a:bevelT prst="slope"/>
            </a:sp3d>
          </p:spPr>
          <p:txBody>
            <a:bodyPr wrap="square" rtlCol="0">
              <a:spAutoFit/>
            </a:bodyPr>
            <a:lstStyle/>
            <a:p>
              <a:r>
                <a:rPr lang="en-US" dirty="0"/>
                <a:t>3</a:t>
              </a:r>
            </a:p>
          </p:txBody>
        </p:sp>
        <p:sp>
          <p:nvSpPr>
            <p:cNvPr id="15" name="Rectangle 14">
              <a:hlinkClick r:id="rId4" action="ppaction://hlinksldjump"/>
            </p:cNvPr>
            <p:cNvSpPr/>
            <p:nvPr/>
          </p:nvSpPr>
          <p:spPr>
            <a:xfrm>
              <a:off x="8689007" y="461484"/>
              <a:ext cx="2230664" cy="4689356"/>
            </a:xfrm>
            <a:prstGeom prst="rect">
              <a:avLst/>
            </a:prstGeom>
            <a:solidFill>
              <a:schemeClr val="tx2">
                <a:lumMod val="50000"/>
              </a:schemeClr>
            </a:solidFill>
            <a:ln>
              <a:solidFill>
                <a:schemeClr val="tx1"/>
              </a:solidFill>
            </a:ln>
            <a:scene3d>
              <a:camera prst="orthographicFront"/>
              <a:lightRig rig="threePt" dir="t"/>
            </a:scene3d>
            <a:sp3d>
              <a:bevelT prst="slop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10483621" y="2679423"/>
              <a:ext cx="320703" cy="126739"/>
            </a:xfrm>
            <a:prstGeom prst="rect">
              <a:avLst/>
            </a:prstGeom>
            <a:solidFill>
              <a:schemeClr val="bg1">
                <a:lumMod val="50000"/>
              </a:schemeClr>
            </a:solidFill>
            <a:ln>
              <a:solidFill>
                <a:schemeClr val="tx1"/>
              </a:solidFill>
            </a:ln>
            <a:scene3d>
              <a:camera prst="orthographicFront"/>
              <a:lightRig rig="threePt" dir="t"/>
            </a:scene3d>
            <a:sp3d>
              <a:bevelT prst="slop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p:cNvSpPr txBox="1"/>
            <p:nvPr/>
          </p:nvSpPr>
          <p:spPr>
            <a:xfrm>
              <a:off x="9734122" y="761216"/>
              <a:ext cx="256292" cy="371987"/>
            </a:xfrm>
            <a:prstGeom prst="rect">
              <a:avLst/>
            </a:prstGeom>
            <a:noFill/>
            <a:scene3d>
              <a:camera prst="orthographicFront"/>
              <a:lightRig rig="threePt" dir="t"/>
            </a:scene3d>
            <a:sp3d>
              <a:bevelT prst="slope"/>
            </a:sp3d>
          </p:spPr>
          <p:txBody>
            <a:bodyPr wrap="square" rtlCol="0">
              <a:spAutoFit/>
            </a:bodyPr>
            <a:lstStyle/>
            <a:p>
              <a:r>
                <a:rPr lang="en-US" dirty="0"/>
                <a:t>4</a:t>
              </a:r>
            </a:p>
          </p:txBody>
        </p:sp>
      </p:grpSp>
      <p:sp>
        <p:nvSpPr>
          <p:cNvPr id="22" name="Partial Circle 21"/>
          <p:cNvSpPr/>
          <p:nvPr/>
        </p:nvSpPr>
        <p:spPr>
          <a:xfrm rot="2649140">
            <a:off x="231636" y="329407"/>
            <a:ext cx="914400" cy="914400"/>
          </a:xfrm>
          <a:prstGeom prst="pie">
            <a:avLst>
              <a:gd name="adj1" fmla="val 0"/>
              <a:gd name="adj2" fmla="val 5347922"/>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3" name="Partial Circle 22"/>
          <p:cNvSpPr/>
          <p:nvPr/>
        </p:nvSpPr>
        <p:spPr>
          <a:xfrm rot="2649140" flipH="1">
            <a:off x="200556" y="298357"/>
            <a:ext cx="914400" cy="914400"/>
          </a:xfrm>
          <a:prstGeom prst="pie">
            <a:avLst>
              <a:gd name="adj1" fmla="val 0"/>
              <a:gd name="adj2" fmla="val 5401506"/>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4" name="Partial Circle 23"/>
          <p:cNvSpPr/>
          <p:nvPr/>
        </p:nvSpPr>
        <p:spPr>
          <a:xfrm rot="8049140" flipH="1" flipV="1">
            <a:off x="267979" y="304016"/>
            <a:ext cx="914400" cy="914400"/>
          </a:xfrm>
          <a:prstGeom prst="pie">
            <a:avLst>
              <a:gd name="adj1" fmla="val 0"/>
              <a:gd name="adj2" fmla="val 5401506"/>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5" name="TextBox 24"/>
          <p:cNvSpPr txBox="1"/>
          <p:nvPr/>
        </p:nvSpPr>
        <p:spPr>
          <a:xfrm>
            <a:off x="466615" y="919606"/>
            <a:ext cx="466794" cy="261610"/>
          </a:xfrm>
          <a:prstGeom prst="rect">
            <a:avLst/>
          </a:prstGeom>
          <a:noFill/>
        </p:spPr>
        <p:txBody>
          <a:bodyPr wrap="none" rtlCol="0">
            <a:spAutoFit/>
          </a:bodyPr>
          <a:lstStyle/>
          <a:p>
            <a:r>
              <a:rPr lang="en-US" sz="1100" i="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Back</a:t>
            </a:r>
            <a:endParaRPr lang="en-US" sz="1400" i="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26" name="TextBox 25"/>
          <p:cNvSpPr txBox="1"/>
          <p:nvPr/>
        </p:nvSpPr>
        <p:spPr>
          <a:xfrm>
            <a:off x="731251" y="624752"/>
            <a:ext cx="484428" cy="261610"/>
          </a:xfrm>
          <a:prstGeom prst="rect">
            <a:avLst/>
          </a:prstGeom>
          <a:noFill/>
        </p:spPr>
        <p:txBody>
          <a:bodyPr wrap="none" rtlCol="0">
            <a:spAutoFit/>
          </a:bodyPr>
          <a:lstStyle/>
          <a:p>
            <a:r>
              <a:rPr lang="en-US" sz="1100" i="1" dirty="0">
                <a:solidFill>
                  <a:srgbClr val="FF0000"/>
                </a:solidFill>
                <a:effectLst>
                  <a:outerShdw blurRad="38100" dist="38100" dir="2700000" algn="tl">
                    <a:srgbClr val="000000">
                      <a:alpha val="43137"/>
                    </a:srgbClr>
                  </a:outerShdw>
                </a:effectLst>
              </a:rPr>
              <a:t>Right</a:t>
            </a:r>
          </a:p>
        </p:txBody>
      </p:sp>
      <p:sp>
        <p:nvSpPr>
          <p:cNvPr id="27" name="TextBox 26"/>
          <p:cNvSpPr txBox="1"/>
          <p:nvPr/>
        </p:nvSpPr>
        <p:spPr>
          <a:xfrm>
            <a:off x="192810" y="624752"/>
            <a:ext cx="401072" cy="261610"/>
          </a:xfrm>
          <a:prstGeom prst="rect">
            <a:avLst/>
          </a:prstGeom>
          <a:noFill/>
        </p:spPr>
        <p:txBody>
          <a:bodyPr wrap="none" rtlCol="0">
            <a:spAutoFit/>
          </a:bodyPr>
          <a:lstStyle/>
          <a:p>
            <a:r>
              <a:rPr lang="en-US" sz="1100" i="1" dirty="0">
                <a:solidFill>
                  <a:srgbClr val="FF0000"/>
                </a:solidFill>
                <a:effectLst>
                  <a:outerShdw blurRad="38100" dist="38100" dir="2700000" algn="tl">
                    <a:srgbClr val="000000">
                      <a:alpha val="43137"/>
                    </a:srgbClr>
                  </a:outerShdw>
                </a:effectLst>
              </a:rPr>
              <a:t>Left</a:t>
            </a:r>
            <a:endParaRPr lang="en-US" sz="1400" i="1" dirty="0">
              <a:solidFill>
                <a:srgbClr val="FF0000"/>
              </a:solidFill>
              <a:effectLst>
                <a:outerShdw blurRad="38100" dist="38100" dir="2700000" algn="tl">
                  <a:srgbClr val="000000">
                    <a:alpha val="43137"/>
                  </a:srgbClr>
                </a:outerShdw>
              </a:effectLst>
            </a:endParaRPr>
          </a:p>
        </p:txBody>
      </p:sp>
      <p:sp>
        <p:nvSpPr>
          <p:cNvPr id="28" name="TextBox 27"/>
          <p:cNvSpPr txBox="1"/>
          <p:nvPr/>
        </p:nvSpPr>
        <p:spPr>
          <a:xfrm>
            <a:off x="401650" y="331103"/>
            <a:ext cx="583814" cy="307777"/>
          </a:xfrm>
          <a:prstGeom prst="rect">
            <a:avLst/>
          </a:prstGeom>
          <a:noFill/>
        </p:spPr>
        <p:txBody>
          <a:bodyPr wrap="none" rtlCol="0">
            <a:spAutoFit/>
          </a:bodyPr>
          <a:lstStyle/>
          <a:p>
            <a:r>
              <a:rPr lang="en-US" sz="1400" i="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Move</a:t>
            </a:r>
          </a:p>
        </p:txBody>
      </p:sp>
    </p:spTree>
    <p:extLst>
      <p:ext uri="{BB962C8B-B14F-4D97-AF65-F5344CB8AC3E}">
        <p14:creationId xmlns:p14="http://schemas.microsoft.com/office/powerpoint/2010/main" val="17096630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Rectangle 61"/>
          <p:cNvSpPr/>
          <p:nvPr/>
        </p:nvSpPr>
        <p:spPr>
          <a:xfrm>
            <a:off x="0" y="5150840"/>
            <a:ext cx="12192000" cy="1707160"/>
          </a:xfrm>
          <a:prstGeom prst="rect">
            <a:avLst/>
          </a:prstGeom>
          <a:blipFill>
            <a:blip r:embed="rId2"/>
            <a:tile tx="0" ty="0" sx="100000" sy="100000" flip="none" algn="tl"/>
          </a:bli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Rectangle 62"/>
          <p:cNvSpPr/>
          <p:nvPr/>
        </p:nvSpPr>
        <p:spPr>
          <a:xfrm>
            <a:off x="0" y="0"/>
            <a:ext cx="12192000" cy="327171"/>
          </a:xfrm>
          <a:prstGeom prst="rect">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Freeform: Shape 63"/>
          <p:cNvSpPr/>
          <p:nvPr/>
        </p:nvSpPr>
        <p:spPr>
          <a:xfrm>
            <a:off x="0" y="0"/>
            <a:ext cx="860949" cy="6853806"/>
          </a:xfrm>
          <a:custGeom>
            <a:avLst/>
            <a:gdLst>
              <a:gd name="connsiteX0" fmla="*/ 847288 w 860949"/>
              <a:gd name="connsiteY0" fmla="*/ 310393 h 6853806"/>
              <a:gd name="connsiteX1" fmla="*/ 0 w 860949"/>
              <a:gd name="connsiteY1" fmla="*/ 0 h 6853806"/>
              <a:gd name="connsiteX2" fmla="*/ 0 w 860949"/>
              <a:gd name="connsiteY2" fmla="*/ 6853806 h 6853806"/>
              <a:gd name="connsiteX3" fmla="*/ 855677 w 860949"/>
              <a:gd name="connsiteY3" fmla="*/ 5150840 h 6853806"/>
              <a:gd name="connsiteX4" fmla="*/ 847288 w 860949"/>
              <a:gd name="connsiteY4" fmla="*/ 310393 h 68538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0949" h="6853806">
                <a:moveTo>
                  <a:pt x="847288" y="310393"/>
                </a:moveTo>
                <a:lnTo>
                  <a:pt x="0" y="0"/>
                </a:lnTo>
                <a:lnTo>
                  <a:pt x="0" y="6853806"/>
                </a:lnTo>
                <a:lnTo>
                  <a:pt x="855677" y="5150840"/>
                </a:lnTo>
                <a:cubicBezTo>
                  <a:pt x="861270" y="3542950"/>
                  <a:pt x="866862" y="1935061"/>
                  <a:pt x="847288" y="310393"/>
                </a:cubicBezTo>
                <a:close/>
              </a:path>
            </a:pathLst>
          </a:cu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Freeform: Shape 64"/>
          <p:cNvSpPr/>
          <p:nvPr/>
        </p:nvSpPr>
        <p:spPr>
          <a:xfrm flipH="1">
            <a:off x="11322580" y="4194"/>
            <a:ext cx="860949" cy="6853806"/>
          </a:xfrm>
          <a:custGeom>
            <a:avLst/>
            <a:gdLst>
              <a:gd name="connsiteX0" fmla="*/ 847288 w 860949"/>
              <a:gd name="connsiteY0" fmla="*/ 310393 h 6853806"/>
              <a:gd name="connsiteX1" fmla="*/ 0 w 860949"/>
              <a:gd name="connsiteY1" fmla="*/ 0 h 6853806"/>
              <a:gd name="connsiteX2" fmla="*/ 0 w 860949"/>
              <a:gd name="connsiteY2" fmla="*/ 6853806 h 6853806"/>
              <a:gd name="connsiteX3" fmla="*/ 855677 w 860949"/>
              <a:gd name="connsiteY3" fmla="*/ 5150840 h 6853806"/>
              <a:gd name="connsiteX4" fmla="*/ 847288 w 860949"/>
              <a:gd name="connsiteY4" fmla="*/ 310393 h 68538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0949" h="6853806">
                <a:moveTo>
                  <a:pt x="847288" y="310393"/>
                </a:moveTo>
                <a:lnTo>
                  <a:pt x="0" y="0"/>
                </a:lnTo>
                <a:lnTo>
                  <a:pt x="0" y="6853806"/>
                </a:lnTo>
                <a:lnTo>
                  <a:pt x="855677" y="5150840"/>
                </a:lnTo>
                <a:cubicBezTo>
                  <a:pt x="861270" y="3542950"/>
                  <a:pt x="866862" y="1935061"/>
                  <a:pt x="847288" y="310393"/>
                </a:cubicBezTo>
                <a:close/>
              </a:path>
            </a:pathLst>
          </a:cu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Rectangle 65"/>
          <p:cNvSpPr/>
          <p:nvPr/>
        </p:nvSpPr>
        <p:spPr>
          <a:xfrm>
            <a:off x="860950" y="327171"/>
            <a:ext cx="10469782" cy="4823669"/>
          </a:xfrm>
          <a:prstGeom prst="rect">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p:cNvGrpSpPr/>
          <p:nvPr/>
        </p:nvGrpSpPr>
        <p:grpSpPr>
          <a:xfrm>
            <a:off x="1272330" y="474209"/>
            <a:ext cx="9647341" cy="4676630"/>
            <a:chOff x="369114" y="494950"/>
            <a:chExt cx="11356053" cy="4668474"/>
          </a:xfrm>
        </p:grpSpPr>
        <p:sp>
          <p:nvSpPr>
            <p:cNvPr id="5" name="Rectangle 4">
              <a:hlinkClick r:id="rId3" action="ppaction://hlinksldjump"/>
            </p:cNvPr>
            <p:cNvSpPr/>
            <p:nvPr/>
          </p:nvSpPr>
          <p:spPr>
            <a:xfrm>
              <a:off x="369114" y="494950"/>
              <a:ext cx="2625754" cy="4655890"/>
            </a:xfrm>
            <a:prstGeom prst="rect">
              <a:avLst/>
            </a:prstGeom>
            <a:solidFill>
              <a:schemeClr val="accent1">
                <a:lumMod val="50000"/>
              </a:schemeClr>
            </a:solidFill>
            <a:ln>
              <a:solidFill>
                <a:schemeClr val="tx1"/>
              </a:solidFill>
            </a:ln>
            <a:scene3d>
              <a:camera prst="orthographicFront"/>
              <a:lightRig rig="threePt" dir="t"/>
            </a:scene3d>
            <a:sp3d>
              <a:bevelT prst="slop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hlinkClick r:id="rId4" action="ppaction://hlinksldjump"/>
            </p:cNvPr>
            <p:cNvSpPr/>
            <p:nvPr/>
          </p:nvSpPr>
          <p:spPr>
            <a:xfrm>
              <a:off x="3267510" y="494950"/>
              <a:ext cx="2625754" cy="4655890"/>
            </a:xfrm>
            <a:prstGeom prst="rect">
              <a:avLst/>
            </a:prstGeom>
            <a:solidFill>
              <a:schemeClr val="accent1">
                <a:lumMod val="50000"/>
              </a:schemeClr>
            </a:solidFill>
            <a:ln>
              <a:solidFill>
                <a:schemeClr val="tx1"/>
              </a:solidFill>
            </a:ln>
            <a:scene3d>
              <a:camera prst="orthographicFront"/>
              <a:lightRig rig="threePt" dir="t"/>
            </a:scene3d>
            <a:sp3d>
              <a:bevelT prst="slop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hlinkClick r:id="rId4" action="ppaction://hlinksldjump"/>
            </p:cNvPr>
            <p:cNvSpPr/>
            <p:nvPr/>
          </p:nvSpPr>
          <p:spPr>
            <a:xfrm>
              <a:off x="6165906" y="494950"/>
              <a:ext cx="2625754" cy="4655890"/>
            </a:xfrm>
            <a:prstGeom prst="rect">
              <a:avLst/>
            </a:prstGeom>
            <a:solidFill>
              <a:schemeClr val="accent1">
                <a:lumMod val="50000"/>
              </a:schemeClr>
            </a:solidFill>
            <a:ln>
              <a:solidFill>
                <a:schemeClr val="tx1"/>
              </a:solidFill>
            </a:ln>
            <a:scene3d>
              <a:camera prst="orthographicFront"/>
              <a:lightRig rig="threePt" dir="t"/>
            </a:scene3d>
            <a:sp3d>
              <a:bevelT prst="slop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2508307" y="2709644"/>
              <a:ext cx="377505" cy="125835"/>
            </a:xfrm>
            <a:prstGeom prst="rect">
              <a:avLst/>
            </a:prstGeom>
            <a:solidFill>
              <a:schemeClr val="bg1">
                <a:lumMod val="50000"/>
              </a:schemeClr>
            </a:solidFill>
            <a:ln>
              <a:solidFill>
                <a:schemeClr val="tx1"/>
              </a:solidFill>
            </a:ln>
            <a:scene3d>
              <a:camera prst="orthographicFront"/>
              <a:lightRig rig="threePt" dir="t"/>
            </a:scene3d>
            <a:sp3d>
              <a:bevelT prst="slop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5403907" y="2709644"/>
              <a:ext cx="377505" cy="125835"/>
            </a:xfrm>
            <a:prstGeom prst="rect">
              <a:avLst/>
            </a:prstGeom>
            <a:solidFill>
              <a:schemeClr val="bg1">
                <a:lumMod val="50000"/>
              </a:schemeClr>
            </a:solidFill>
            <a:ln>
              <a:solidFill>
                <a:schemeClr val="tx1"/>
              </a:solidFill>
            </a:ln>
            <a:scene3d>
              <a:camera prst="orthographicFront"/>
              <a:lightRig rig="threePt" dir="t"/>
            </a:scene3d>
            <a:sp3d>
              <a:bevelT prst="slop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8291118" y="2709644"/>
              <a:ext cx="377505" cy="125835"/>
            </a:xfrm>
            <a:prstGeom prst="rect">
              <a:avLst/>
            </a:prstGeom>
            <a:solidFill>
              <a:schemeClr val="bg1">
                <a:lumMod val="50000"/>
              </a:schemeClr>
            </a:solidFill>
            <a:ln>
              <a:solidFill>
                <a:schemeClr val="tx1"/>
              </a:solidFill>
            </a:ln>
            <a:scene3d>
              <a:camera prst="orthographicFront"/>
              <a:lightRig rig="threePt" dir="t"/>
            </a:scene3d>
            <a:sp3d>
              <a:bevelT prst="slop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1589625" y="906011"/>
              <a:ext cx="301686" cy="369332"/>
            </a:xfrm>
            <a:prstGeom prst="rect">
              <a:avLst/>
            </a:prstGeom>
            <a:noFill/>
            <a:scene3d>
              <a:camera prst="orthographicFront"/>
              <a:lightRig rig="threePt" dir="t"/>
            </a:scene3d>
            <a:sp3d>
              <a:bevelT prst="slope"/>
            </a:sp3d>
          </p:spPr>
          <p:txBody>
            <a:bodyPr wrap="none" rtlCol="0">
              <a:spAutoFit/>
            </a:bodyPr>
            <a:lstStyle/>
            <a:p>
              <a:r>
                <a:rPr lang="en-US" dirty="0"/>
                <a:t>1</a:t>
              </a:r>
            </a:p>
          </p:txBody>
        </p:sp>
        <p:sp>
          <p:nvSpPr>
            <p:cNvPr id="12" name="TextBox 11"/>
            <p:cNvSpPr txBox="1"/>
            <p:nvPr/>
          </p:nvSpPr>
          <p:spPr>
            <a:xfrm>
              <a:off x="4429544" y="811419"/>
              <a:ext cx="301686" cy="369332"/>
            </a:xfrm>
            <a:prstGeom prst="rect">
              <a:avLst/>
            </a:prstGeom>
            <a:noFill/>
            <a:scene3d>
              <a:camera prst="orthographicFront"/>
              <a:lightRig rig="threePt" dir="t"/>
            </a:scene3d>
            <a:sp3d>
              <a:bevelT prst="slope"/>
            </a:sp3d>
          </p:spPr>
          <p:txBody>
            <a:bodyPr wrap="none" rtlCol="0">
              <a:spAutoFit/>
            </a:bodyPr>
            <a:lstStyle/>
            <a:p>
              <a:r>
                <a:rPr lang="en-US" dirty="0"/>
                <a:t>2</a:t>
              </a:r>
            </a:p>
          </p:txBody>
        </p:sp>
        <p:sp>
          <p:nvSpPr>
            <p:cNvPr id="13" name="TextBox 12"/>
            <p:cNvSpPr txBox="1"/>
            <p:nvPr/>
          </p:nvSpPr>
          <p:spPr>
            <a:xfrm>
              <a:off x="7409034" y="811419"/>
              <a:ext cx="301686" cy="369332"/>
            </a:xfrm>
            <a:prstGeom prst="rect">
              <a:avLst/>
            </a:prstGeom>
            <a:noFill/>
            <a:scene3d>
              <a:camera prst="orthographicFront"/>
              <a:lightRig rig="threePt" dir="t"/>
            </a:scene3d>
            <a:sp3d>
              <a:bevelT prst="slope"/>
            </a:sp3d>
          </p:spPr>
          <p:txBody>
            <a:bodyPr wrap="none" rtlCol="0">
              <a:spAutoFit/>
            </a:bodyPr>
            <a:lstStyle/>
            <a:p>
              <a:r>
                <a:rPr lang="en-US" dirty="0"/>
                <a:t>3</a:t>
              </a:r>
            </a:p>
          </p:txBody>
        </p:sp>
        <p:sp>
          <p:nvSpPr>
            <p:cNvPr id="15" name="Rectangle 14">
              <a:hlinkClick r:id="rId4" action="ppaction://hlinksldjump"/>
            </p:cNvPr>
            <p:cNvSpPr/>
            <p:nvPr/>
          </p:nvSpPr>
          <p:spPr>
            <a:xfrm>
              <a:off x="9099413" y="507534"/>
              <a:ext cx="2625754" cy="4655890"/>
            </a:xfrm>
            <a:prstGeom prst="rect">
              <a:avLst/>
            </a:prstGeom>
            <a:solidFill>
              <a:schemeClr val="accent1">
                <a:lumMod val="50000"/>
              </a:schemeClr>
            </a:solidFill>
            <a:ln>
              <a:solidFill>
                <a:schemeClr val="tx1"/>
              </a:solidFill>
            </a:ln>
            <a:scene3d>
              <a:camera prst="orthographicFront"/>
              <a:lightRig rig="threePt" dir="t"/>
            </a:scene3d>
            <a:sp3d>
              <a:bevelT prst="slop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11211885" y="2709644"/>
              <a:ext cx="377505" cy="125835"/>
            </a:xfrm>
            <a:prstGeom prst="rect">
              <a:avLst/>
            </a:prstGeom>
            <a:solidFill>
              <a:schemeClr val="bg1">
                <a:lumMod val="50000"/>
              </a:schemeClr>
            </a:solidFill>
            <a:ln>
              <a:solidFill>
                <a:schemeClr val="tx1"/>
              </a:solidFill>
            </a:ln>
            <a:scene3d>
              <a:camera prst="orthographicFront"/>
              <a:lightRig rig="threePt" dir="t"/>
            </a:scene3d>
            <a:sp3d>
              <a:bevelT prst="slop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p:cNvSpPr txBox="1"/>
            <p:nvPr/>
          </p:nvSpPr>
          <p:spPr>
            <a:xfrm>
              <a:off x="10329637" y="805127"/>
              <a:ext cx="301686" cy="369332"/>
            </a:xfrm>
            <a:prstGeom prst="rect">
              <a:avLst/>
            </a:prstGeom>
            <a:noFill/>
            <a:scene3d>
              <a:camera prst="orthographicFront"/>
              <a:lightRig rig="threePt" dir="t"/>
            </a:scene3d>
            <a:sp3d>
              <a:bevelT prst="slope"/>
            </a:sp3d>
          </p:spPr>
          <p:txBody>
            <a:bodyPr wrap="none" rtlCol="0">
              <a:spAutoFit/>
            </a:bodyPr>
            <a:lstStyle/>
            <a:p>
              <a:r>
                <a:rPr lang="en-US" dirty="0"/>
                <a:t>4</a:t>
              </a:r>
            </a:p>
          </p:txBody>
        </p:sp>
      </p:grpSp>
      <p:sp>
        <p:nvSpPr>
          <p:cNvPr id="18" name="Rectangle 17">
            <a:hlinkClick r:id="rId5" action="ppaction://hlinksldjump"/>
          </p:cNvPr>
          <p:cNvSpPr/>
          <p:nvPr/>
        </p:nvSpPr>
        <p:spPr>
          <a:xfrm>
            <a:off x="4678261" y="5931016"/>
            <a:ext cx="2406241" cy="576527"/>
          </a:xfrm>
          <a:prstGeom prst="rect">
            <a:avLst/>
          </a:prstGeom>
          <a:solidFill>
            <a:schemeClr val="tx1">
              <a:lumMod val="65000"/>
              <a:lumOff val="35000"/>
            </a:schemeClr>
          </a:solidFill>
          <a:ln>
            <a:solidFill>
              <a:schemeClr val="tx1"/>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Back</a:t>
            </a:r>
          </a:p>
        </p:txBody>
      </p:sp>
    </p:spTree>
    <p:extLst>
      <p:ext uri="{BB962C8B-B14F-4D97-AF65-F5344CB8AC3E}">
        <p14:creationId xmlns:p14="http://schemas.microsoft.com/office/powerpoint/2010/main" val="42937977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31"/>
          <p:cNvSpPr/>
          <p:nvPr/>
        </p:nvSpPr>
        <p:spPr>
          <a:xfrm>
            <a:off x="0" y="5150840"/>
            <a:ext cx="12192000" cy="1707160"/>
          </a:xfrm>
          <a:prstGeom prst="rect">
            <a:avLst/>
          </a:prstGeom>
          <a:blipFill>
            <a:blip r:embed="rId2"/>
            <a:tile tx="0" ty="0" sx="100000" sy="100000" flip="none" algn="tl"/>
          </a:bli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p:nvSpPr>
        <p:spPr>
          <a:xfrm>
            <a:off x="0" y="0"/>
            <a:ext cx="12192000" cy="327171"/>
          </a:xfrm>
          <a:prstGeom prst="rect">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Freeform: Shape 33"/>
          <p:cNvSpPr/>
          <p:nvPr/>
        </p:nvSpPr>
        <p:spPr>
          <a:xfrm>
            <a:off x="0" y="0"/>
            <a:ext cx="860949" cy="6853806"/>
          </a:xfrm>
          <a:custGeom>
            <a:avLst/>
            <a:gdLst>
              <a:gd name="connsiteX0" fmla="*/ 847288 w 860949"/>
              <a:gd name="connsiteY0" fmla="*/ 310393 h 6853806"/>
              <a:gd name="connsiteX1" fmla="*/ 0 w 860949"/>
              <a:gd name="connsiteY1" fmla="*/ 0 h 6853806"/>
              <a:gd name="connsiteX2" fmla="*/ 0 w 860949"/>
              <a:gd name="connsiteY2" fmla="*/ 6853806 h 6853806"/>
              <a:gd name="connsiteX3" fmla="*/ 855677 w 860949"/>
              <a:gd name="connsiteY3" fmla="*/ 5150840 h 6853806"/>
              <a:gd name="connsiteX4" fmla="*/ 847288 w 860949"/>
              <a:gd name="connsiteY4" fmla="*/ 310393 h 68538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0949" h="6853806">
                <a:moveTo>
                  <a:pt x="847288" y="310393"/>
                </a:moveTo>
                <a:lnTo>
                  <a:pt x="0" y="0"/>
                </a:lnTo>
                <a:lnTo>
                  <a:pt x="0" y="6853806"/>
                </a:lnTo>
                <a:lnTo>
                  <a:pt x="855677" y="5150840"/>
                </a:lnTo>
                <a:cubicBezTo>
                  <a:pt x="861270" y="3542950"/>
                  <a:pt x="866862" y="1935061"/>
                  <a:pt x="847288" y="310393"/>
                </a:cubicBezTo>
                <a:close/>
              </a:path>
            </a:pathLst>
          </a:cu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Freeform: Shape 34"/>
          <p:cNvSpPr/>
          <p:nvPr/>
        </p:nvSpPr>
        <p:spPr>
          <a:xfrm flipH="1">
            <a:off x="11322580" y="4194"/>
            <a:ext cx="860949" cy="6853806"/>
          </a:xfrm>
          <a:custGeom>
            <a:avLst/>
            <a:gdLst>
              <a:gd name="connsiteX0" fmla="*/ 847288 w 860949"/>
              <a:gd name="connsiteY0" fmla="*/ 310393 h 6853806"/>
              <a:gd name="connsiteX1" fmla="*/ 0 w 860949"/>
              <a:gd name="connsiteY1" fmla="*/ 0 h 6853806"/>
              <a:gd name="connsiteX2" fmla="*/ 0 w 860949"/>
              <a:gd name="connsiteY2" fmla="*/ 6853806 h 6853806"/>
              <a:gd name="connsiteX3" fmla="*/ 855677 w 860949"/>
              <a:gd name="connsiteY3" fmla="*/ 5150840 h 6853806"/>
              <a:gd name="connsiteX4" fmla="*/ 847288 w 860949"/>
              <a:gd name="connsiteY4" fmla="*/ 310393 h 68538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0949" h="6853806">
                <a:moveTo>
                  <a:pt x="847288" y="310393"/>
                </a:moveTo>
                <a:lnTo>
                  <a:pt x="0" y="0"/>
                </a:lnTo>
                <a:lnTo>
                  <a:pt x="0" y="6853806"/>
                </a:lnTo>
                <a:lnTo>
                  <a:pt x="855677" y="5150840"/>
                </a:lnTo>
                <a:cubicBezTo>
                  <a:pt x="861270" y="3542950"/>
                  <a:pt x="866862" y="1935061"/>
                  <a:pt x="847288" y="310393"/>
                </a:cubicBezTo>
                <a:close/>
              </a:path>
            </a:pathLst>
          </a:cu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p:cNvSpPr/>
          <p:nvPr/>
        </p:nvSpPr>
        <p:spPr>
          <a:xfrm>
            <a:off x="860950" y="327171"/>
            <a:ext cx="10469782" cy="4823669"/>
          </a:xfrm>
          <a:prstGeom prst="rect">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p:cNvGrpSpPr/>
          <p:nvPr/>
        </p:nvGrpSpPr>
        <p:grpSpPr>
          <a:xfrm>
            <a:off x="1272330" y="465588"/>
            <a:ext cx="9647341" cy="4689356"/>
            <a:chOff x="369114" y="494950"/>
            <a:chExt cx="11356053" cy="4668474"/>
          </a:xfrm>
        </p:grpSpPr>
        <p:sp>
          <p:nvSpPr>
            <p:cNvPr id="5" name="Rectangle 4">
              <a:hlinkClick r:id="rId3" action="ppaction://hlinksldjump"/>
            </p:cNvPr>
            <p:cNvSpPr/>
            <p:nvPr/>
          </p:nvSpPr>
          <p:spPr>
            <a:xfrm>
              <a:off x="369114" y="494950"/>
              <a:ext cx="2625754" cy="4655890"/>
            </a:xfrm>
            <a:prstGeom prst="rect">
              <a:avLst/>
            </a:prstGeom>
            <a:solidFill>
              <a:schemeClr val="accent1">
                <a:lumMod val="50000"/>
              </a:schemeClr>
            </a:solidFill>
            <a:ln>
              <a:solidFill>
                <a:schemeClr val="tx1"/>
              </a:solidFill>
            </a:ln>
            <a:scene3d>
              <a:camera prst="orthographicFront"/>
              <a:lightRig rig="threePt" dir="t"/>
            </a:scene3d>
            <a:sp3d>
              <a:bevelT prst="slop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hlinkClick r:id="rId3" action="ppaction://hlinksldjump"/>
            </p:cNvPr>
            <p:cNvSpPr/>
            <p:nvPr/>
          </p:nvSpPr>
          <p:spPr>
            <a:xfrm>
              <a:off x="3267510" y="494950"/>
              <a:ext cx="2625754" cy="4655890"/>
            </a:xfrm>
            <a:prstGeom prst="rect">
              <a:avLst/>
            </a:prstGeom>
            <a:solidFill>
              <a:schemeClr val="accent1">
                <a:lumMod val="50000"/>
              </a:schemeClr>
            </a:solidFill>
            <a:ln>
              <a:solidFill>
                <a:schemeClr val="tx1"/>
              </a:solidFill>
            </a:ln>
            <a:scene3d>
              <a:camera prst="orthographicFront"/>
              <a:lightRig rig="threePt" dir="t"/>
            </a:scene3d>
            <a:sp3d>
              <a:bevelT prst="slop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hlinkClick r:id="rId3" action="ppaction://hlinksldjump"/>
            </p:cNvPr>
            <p:cNvSpPr/>
            <p:nvPr/>
          </p:nvSpPr>
          <p:spPr>
            <a:xfrm>
              <a:off x="6165906" y="494950"/>
              <a:ext cx="2625754" cy="4655890"/>
            </a:xfrm>
            <a:prstGeom prst="rect">
              <a:avLst/>
            </a:prstGeom>
            <a:solidFill>
              <a:schemeClr val="accent1">
                <a:lumMod val="50000"/>
              </a:schemeClr>
            </a:solidFill>
            <a:ln>
              <a:solidFill>
                <a:schemeClr val="tx1"/>
              </a:solidFill>
            </a:ln>
            <a:scene3d>
              <a:camera prst="orthographicFront"/>
              <a:lightRig rig="threePt" dir="t"/>
            </a:scene3d>
            <a:sp3d>
              <a:bevelT prst="slop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2508307" y="2709644"/>
              <a:ext cx="377505" cy="125835"/>
            </a:xfrm>
            <a:prstGeom prst="rect">
              <a:avLst/>
            </a:prstGeom>
            <a:solidFill>
              <a:schemeClr val="bg1">
                <a:lumMod val="50000"/>
              </a:schemeClr>
            </a:solidFill>
            <a:ln>
              <a:solidFill>
                <a:schemeClr val="tx1"/>
              </a:solidFill>
            </a:ln>
            <a:scene3d>
              <a:camera prst="orthographicFront"/>
              <a:lightRig rig="threePt" dir="t"/>
            </a:scene3d>
            <a:sp3d>
              <a:bevelT prst="slop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5403907" y="2709644"/>
              <a:ext cx="377505" cy="125835"/>
            </a:xfrm>
            <a:prstGeom prst="rect">
              <a:avLst/>
            </a:prstGeom>
            <a:solidFill>
              <a:schemeClr val="bg1">
                <a:lumMod val="50000"/>
              </a:schemeClr>
            </a:solidFill>
            <a:ln>
              <a:solidFill>
                <a:schemeClr val="tx1"/>
              </a:solidFill>
            </a:ln>
            <a:scene3d>
              <a:camera prst="orthographicFront"/>
              <a:lightRig rig="threePt" dir="t"/>
            </a:scene3d>
            <a:sp3d>
              <a:bevelT prst="slop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8291118" y="2709644"/>
              <a:ext cx="377505" cy="125835"/>
            </a:xfrm>
            <a:prstGeom prst="rect">
              <a:avLst/>
            </a:prstGeom>
            <a:solidFill>
              <a:schemeClr val="bg1">
                <a:lumMod val="50000"/>
              </a:schemeClr>
            </a:solidFill>
            <a:ln>
              <a:solidFill>
                <a:schemeClr val="tx1"/>
              </a:solidFill>
            </a:ln>
            <a:scene3d>
              <a:camera prst="orthographicFront"/>
              <a:lightRig rig="threePt" dir="t"/>
            </a:scene3d>
            <a:sp3d>
              <a:bevelT prst="slop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1589625" y="906011"/>
              <a:ext cx="301686" cy="369332"/>
            </a:xfrm>
            <a:prstGeom prst="rect">
              <a:avLst/>
            </a:prstGeom>
            <a:noFill/>
            <a:scene3d>
              <a:camera prst="orthographicFront"/>
              <a:lightRig rig="threePt" dir="t"/>
            </a:scene3d>
            <a:sp3d>
              <a:bevelT prst="slope"/>
            </a:sp3d>
          </p:spPr>
          <p:txBody>
            <a:bodyPr wrap="none" rtlCol="0">
              <a:spAutoFit/>
            </a:bodyPr>
            <a:lstStyle/>
            <a:p>
              <a:r>
                <a:rPr lang="en-US" dirty="0"/>
                <a:t>1</a:t>
              </a:r>
            </a:p>
          </p:txBody>
        </p:sp>
        <p:sp>
          <p:nvSpPr>
            <p:cNvPr id="12" name="TextBox 11"/>
            <p:cNvSpPr txBox="1"/>
            <p:nvPr/>
          </p:nvSpPr>
          <p:spPr>
            <a:xfrm>
              <a:off x="4429544" y="811419"/>
              <a:ext cx="301686" cy="369332"/>
            </a:xfrm>
            <a:prstGeom prst="rect">
              <a:avLst/>
            </a:prstGeom>
            <a:noFill/>
            <a:scene3d>
              <a:camera prst="orthographicFront"/>
              <a:lightRig rig="threePt" dir="t"/>
            </a:scene3d>
            <a:sp3d>
              <a:bevelT prst="slope"/>
            </a:sp3d>
          </p:spPr>
          <p:txBody>
            <a:bodyPr wrap="none" rtlCol="0">
              <a:spAutoFit/>
            </a:bodyPr>
            <a:lstStyle/>
            <a:p>
              <a:r>
                <a:rPr lang="en-US" dirty="0"/>
                <a:t>2</a:t>
              </a:r>
            </a:p>
          </p:txBody>
        </p:sp>
        <p:sp>
          <p:nvSpPr>
            <p:cNvPr id="13" name="TextBox 12"/>
            <p:cNvSpPr txBox="1"/>
            <p:nvPr/>
          </p:nvSpPr>
          <p:spPr>
            <a:xfrm>
              <a:off x="7409034" y="811419"/>
              <a:ext cx="301686" cy="369332"/>
            </a:xfrm>
            <a:prstGeom prst="rect">
              <a:avLst/>
            </a:prstGeom>
            <a:noFill/>
            <a:scene3d>
              <a:camera prst="orthographicFront"/>
              <a:lightRig rig="threePt" dir="t"/>
            </a:scene3d>
            <a:sp3d>
              <a:bevelT prst="slope"/>
            </a:sp3d>
          </p:spPr>
          <p:txBody>
            <a:bodyPr wrap="none" rtlCol="0">
              <a:spAutoFit/>
            </a:bodyPr>
            <a:lstStyle/>
            <a:p>
              <a:r>
                <a:rPr lang="en-US" dirty="0"/>
                <a:t>3</a:t>
              </a:r>
            </a:p>
          </p:txBody>
        </p:sp>
        <p:sp>
          <p:nvSpPr>
            <p:cNvPr id="15" name="Rectangle 14">
              <a:hlinkClick r:id="rId3" action="ppaction://hlinksldjump"/>
            </p:cNvPr>
            <p:cNvSpPr/>
            <p:nvPr/>
          </p:nvSpPr>
          <p:spPr>
            <a:xfrm>
              <a:off x="9099413" y="507534"/>
              <a:ext cx="2625754" cy="4655890"/>
            </a:xfrm>
            <a:prstGeom prst="rect">
              <a:avLst/>
            </a:prstGeom>
            <a:solidFill>
              <a:schemeClr val="accent1">
                <a:lumMod val="50000"/>
              </a:schemeClr>
            </a:solidFill>
            <a:ln>
              <a:solidFill>
                <a:schemeClr val="tx1"/>
              </a:solidFill>
            </a:ln>
            <a:scene3d>
              <a:camera prst="orthographicFront"/>
              <a:lightRig rig="threePt" dir="t"/>
            </a:scene3d>
            <a:sp3d>
              <a:bevelT prst="slop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11211885" y="2709644"/>
              <a:ext cx="377505" cy="125835"/>
            </a:xfrm>
            <a:prstGeom prst="rect">
              <a:avLst/>
            </a:prstGeom>
            <a:solidFill>
              <a:schemeClr val="bg1">
                <a:lumMod val="50000"/>
              </a:schemeClr>
            </a:solidFill>
            <a:ln>
              <a:solidFill>
                <a:schemeClr val="tx1"/>
              </a:solidFill>
            </a:ln>
            <a:scene3d>
              <a:camera prst="orthographicFront"/>
              <a:lightRig rig="threePt" dir="t"/>
            </a:scene3d>
            <a:sp3d>
              <a:bevelT prst="slop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p:cNvSpPr txBox="1"/>
            <p:nvPr/>
          </p:nvSpPr>
          <p:spPr>
            <a:xfrm>
              <a:off x="10329637" y="805127"/>
              <a:ext cx="301686" cy="369332"/>
            </a:xfrm>
            <a:prstGeom prst="rect">
              <a:avLst/>
            </a:prstGeom>
            <a:noFill/>
            <a:scene3d>
              <a:camera prst="orthographicFront"/>
              <a:lightRig rig="threePt" dir="t"/>
            </a:scene3d>
            <a:sp3d>
              <a:bevelT prst="slope"/>
            </a:sp3d>
          </p:spPr>
          <p:txBody>
            <a:bodyPr wrap="none" rtlCol="0">
              <a:spAutoFit/>
            </a:bodyPr>
            <a:lstStyle/>
            <a:p>
              <a:r>
                <a:rPr lang="en-US" dirty="0"/>
                <a:t>4</a:t>
              </a:r>
            </a:p>
          </p:txBody>
        </p:sp>
      </p:grpSp>
      <p:sp>
        <p:nvSpPr>
          <p:cNvPr id="18" name="Rectangle 17">
            <a:hlinkClick r:id="rId4" action="ppaction://hlinksldjump"/>
          </p:cNvPr>
          <p:cNvSpPr/>
          <p:nvPr/>
        </p:nvSpPr>
        <p:spPr>
          <a:xfrm>
            <a:off x="4678261" y="5931016"/>
            <a:ext cx="2406241" cy="576527"/>
          </a:xfrm>
          <a:prstGeom prst="rect">
            <a:avLst/>
          </a:prstGeom>
          <a:solidFill>
            <a:schemeClr val="tx1">
              <a:lumMod val="65000"/>
              <a:lumOff val="35000"/>
            </a:schemeClr>
          </a:solidFill>
          <a:ln>
            <a:solidFill>
              <a:schemeClr val="tx1"/>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Back</a:t>
            </a:r>
          </a:p>
        </p:txBody>
      </p:sp>
    </p:spTree>
    <p:extLst>
      <p:ext uri="{BB962C8B-B14F-4D97-AF65-F5344CB8AC3E}">
        <p14:creationId xmlns:p14="http://schemas.microsoft.com/office/powerpoint/2010/main" val="178172803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31"/>
          <p:cNvSpPr/>
          <p:nvPr/>
        </p:nvSpPr>
        <p:spPr>
          <a:xfrm>
            <a:off x="0" y="5150840"/>
            <a:ext cx="12192000" cy="1707160"/>
          </a:xfrm>
          <a:prstGeom prst="rect">
            <a:avLst/>
          </a:prstGeom>
          <a:blipFill>
            <a:blip r:embed="rId2"/>
            <a:tile tx="0" ty="0" sx="100000" sy="100000" flip="none" algn="tl"/>
          </a:bli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p:nvSpPr>
        <p:spPr>
          <a:xfrm>
            <a:off x="0" y="0"/>
            <a:ext cx="12192000" cy="327171"/>
          </a:xfrm>
          <a:prstGeom prst="rect">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Freeform: Shape 33"/>
          <p:cNvSpPr/>
          <p:nvPr/>
        </p:nvSpPr>
        <p:spPr>
          <a:xfrm>
            <a:off x="0" y="0"/>
            <a:ext cx="860949" cy="6853806"/>
          </a:xfrm>
          <a:custGeom>
            <a:avLst/>
            <a:gdLst>
              <a:gd name="connsiteX0" fmla="*/ 847288 w 860949"/>
              <a:gd name="connsiteY0" fmla="*/ 310393 h 6853806"/>
              <a:gd name="connsiteX1" fmla="*/ 0 w 860949"/>
              <a:gd name="connsiteY1" fmla="*/ 0 h 6853806"/>
              <a:gd name="connsiteX2" fmla="*/ 0 w 860949"/>
              <a:gd name="connsiteY2" fmla="*/ 6853806 h 6853806"/>
              <a:gd name="connsiteX3" fmla="*/ 855677 w 860949"/>
              <a:gd name="connsiteY3" fmla="*/ 5150840 h 6853806"/>
              <a:gd name="connsiteX4" fmla="*/ 847288 w 860949"/>
              <a:gd name="connsiteY4" fmla="*/ 310393 h 68538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0949" h="6853806">
                <a:moveTo>
                  <a:pt x="847288" y="310393"/>
                </a:moveTo>
                <a:lnTo>
                  <a:pt x="0" y="0"/>
                </a:lnTo>
                <a:lnTo>
                  <a:pt x="0" y="6853806"/>
                </a:lnTo>
                <a:lnTo>
                  <a:pt x="855677" y="5150840"/>
                </a:lnTo>
                <a:cubicBezTo>
                  <a:pt x="861270" y="3542950"/>
                  <a:pt x="866862" y="1935061"/>
                  <a:pt x="847288" y="310393"/>
                </a:cubicBezTo>
                <a:close/>
              </a:path>
            </a:pathLst>
          </a:cu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Freeform: Shape 34"/>
          <p:cNvSpPr/>
          <p:nvPr/>
        </p:nvSpPr>
        <p:spPr>
          <a:xfrm flipH="1">
            <a:off x="11322580" y="4194"/>
            <a:ext cx="860949" cy="6853806"/>
          </a:xfrm>
          <a:custGeom>
            <a:avLst/>
            <a:gdLst>
              <a:gd name="connsiteX0" fmla="*/ 847288 w 860949"/>
              <a:gd name="connsiteY0" fmla="*/ 310393 h 6853806"/>
              <a:gd name="connsiteX1" fmla="*/ 0 w 860949"/>
              <a:gd name="connsiteY1" fmla="*/ 0 h 6853806"/>
              <a:gd name="connsiteX2" fmla="*/ 0 w 860949"/>
              <a:gd name="connsiteY2" fmla="*/ 6853806 h 6853806"/>
              <a:gd name="connsiteX3" fmla="*/ 855677 w 860949"/>
              <a:gd name="connsiteY3" fmla="*/ 5150840 h 6853806"/>
              <a:gd name="connsiteX4" fmla="*/ 847288 w 860949"/>
              <a:gd name="connsiteY4" fmla="*/ 310393 h 68538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0949" h="6853806">
                <a:moveTo>
                  <a:pt x="847288" y="310393"/>
                </a:moveTo>
                <a:lnTo>
                  <a:pt x="0" y="0"/>
                </a:lnTo>
                <a:lnTo>
                  <a:pt x="0" y="6853806"/>
                </a:lnTo>
                <a:lnTo>
                  <a:pt x="855677" y="5150840"/>
                </a:lnTo>
                <a:cubicBezTo>
                  <a:pt x="861270" y="3542950"/>
                  <a:pt x="866862" y="1935061"/>
                  <a:pt x="847288" y="310393"/>
                </a:cubicBezTo>
                <a:close/>
              </a:path>
            </a:pathLst>
          </a:cu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p:cNvSpPr/>
          <p:nvPr/>
        </p:nvSpPr>
        <p:spPr>
          <a:xfrm>
            <a:off x="860950" y="327171"/>
            <a:ext cx="10469782" cy="4823669"/>
          </a:xfrm>
          <a:prstGeom prst="rect">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p:cNvGrpSpPr/>
          <p:nvPr/>
        </p:nvGrpSpPr>
        <p:grpSpPr>
          <a:xfrm>
            <a:off x="1272330" y="448810"/>
            <a:ext cx="9647341" cy="4702030"/>
            <a:chOff x="369114" y="494950"/>
            <a:chExt cx="11356053" cy="4668474"/>
          </a:xfrm>
        </p:grpSpPr>
        <p:sp>
          <p:nvSpPr>
            <p:cNvPr id="5" name="Rectangle 4">
              <a:hlinkClick r:id="rId3" action="ppaction://hlinksldjump"/>
            </p:cNvPr>
            <p:cNvSpPr/>
            <p:nvPr/>
          </p:nvSpPr>
          <p:spPr>
            <a:xfrm>
              <a:off x="369114" y="494950"/>
              <a:ext cx="2625754" cy="4655890"/>
            </a:xfrm>
            <a:prstGeom prst="rect">
              <a:avLst/>
            </a:prstGeom>
            <a:solidFill>
              <a:schemeClr val="accent2">
                <a:lumMod val="50000"/>
              </a:schemeClr>
            </a:solidFill>
            <a:ln>
              <a:solidFill>
                <a:schemeClr val="tx1"/>
              </a:solidFill>
            </a:ln>
            <a:scene3d>
              <a:camera prst="orthographicFront"/>
              <a:lightRig rig="threePt" dir="t"/>
            </a:scene3d>
            <a:sp3d>
              <a:bevelT prst="slop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hlinkClick r:id="rId3" action="ppaction://hlinksldjump"/>
            </p:cNvPr>
            <p:cNvSpPr/>
            <p:nvPr/>
          </p:nvSpPr>
          <p:spPr>
            <a:xfrm>
              <a:off x="3267510" y="494950"/>
              <a:ext cx="2625754" cy="4655890"/>
            </a:xfrm>
            <a:prstGeom prst="rect">
              <a:avLst/>
            </a:prstGeom>
            <a:solidFill>
              <a:schemeClr val="accent2">
                <a:lumMod val="50000"/>
              </a:schemeClr>
            </a:solidFill>
            <a:ln>
              <a:solidFill>
                <a:schemeClr val="tx1"/>
              </a:solidFill>
            </a:ln>
            <a:scene3d>
              <a:camera prst="orthographicFront"/>
              <a:lightRig rig="threePt" dir="t"/>
            </a:scene3d>
            <a:sp3d>
              <a:bevelT prst="slop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hlinkClick r:id="rId4" action="ppaction://hlinksldjump"/>
            </p:cNvPr>
            <p:cNvSpPr/>
            <p:nvPr/>
          </p:nvSpPr>
          <p:spPr>
            <a:xfrm>
              <a:off x="6165906" y="494950"/>
              <a:ext cx="2625754" cy="4655890"/>
            </a:xfrm>
            <a:prstGeom prst="rect">
              <a:avLst/>
            </a:prstGeom>
            <a:solidFill>
              <a:schemeClr val="accent2">
                <a:lumMod val="50000"/>
              </a:schemeClr>
            </a:solidFill>
            <a:ln>
              <a:solidFill>
                <a:schemeClr val="tx1"/>
              </a:solidFill>
            </a:ln>
            <a:scene3d>
              <a:camera prst="orthographicFront"/>
              <a:lightRig rig="threePt" dir="t"/>
            </a:scene3d>
            <a:sp3d>
              <a:bevelT prst="slop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2508307" y="2709644"/>
              <a:ext cx="377505" cy="125835"/>
            </a:xfrm>
            <a:prstGeom prst="rect">
              <a:avLst/>
            </a:prstGeom>
            <a:solidFill>
              <a:schemeClr val="bg1">
                <a:lumMod val="50000"/>
              </a:schemeClr>
            </a:solidFill>
            <a:ln>
              <a:solidFill>
                <a:schemeClr val="tx1"/>
              </a:solidFill>
            </a:ln>
            <a:scene3d>
              <a:camera prst="orthographicFront"/>
              <a:lightRig rig="threePt" dir="t"/>
            </a:scene3d>
            <a:sp3d>
              <a:bevelT prst="slop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5403907" y="2709644"/>
              <a:ext cx="377505" cy="125835"/>
            </a:xfrm>
            <a:prstGeom prst="rect">
              <a:avLst/>
            </a:prstGeom>
            <a:solidFill>
              <a:schemeClr val="bg1">
                <a:lumMod val="50000"/>
              </a:schemeClr>
            </a:solidFill>
            <a:ln>
              <a:solidFill>
                <a:schemeClr val="tx1"/>
              </a:solidFill>
            </a:ln>
            <a:scene3d>
              <a:camera prst="orthographicFront"/>
              <a:lightRig rig="threePt" dir="t"/>
            </a:scene3d>
            <a:sp3d>
              <a:bevelT prst="slop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8291118" y="2709644"/>
              <a:ext cx="377505" cy="125835"/>
            </a:xfrm>
            <a:prstGeom prst="rect">
              <a:avLst/>
            </a:prstGeom>
            <a:solidFill>
              <a:schemeClr val="bg1">
                <a:lumMod val="50000"/>
              </a:schemeClr>
            </a:solidFill>
            <a:ln>
              <a:solidFill>
                <a:schemeClr val="tx1"/>
              </a:solidFill>
            </a:ln>
            <a:scene3d>
              <a:camera prst="orthographicFront"/>
              <a:lightRig rig="threePt" dir="t"/>
            </a:scene3d>
            <a:sp3d>
              <a:bevelT prst="slop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1589625" y="906011"/>
              <a:ext cx="301686" cy="369332"/>
            </a:xfrm>
            <a:prstGeom prst="rect">
              <a:avLst/>
            </a:prstGeom>
            <a:noFill/>
            <a:scene3d>
              <a:camera prst="orthographicFront"/>
              <a:lightRig rig="threePt" dir="t"/>
            </a:scene3d>
            <a:sp3d>
              <a:bevelT prst="slope"/>
            </a:sp3d>
          </p:spPr>
          <p:txBody>
            <a:bodyPr wrap="none" rtlCol="0">
              <a:spAutoFit/>
            </a:bodyPr>
            <a:lstStyle/>
            <a:p>
              <a:r>
                <a:rPr lang="en-US" dirty="0"/>
                <a:t>1</a:t>
              </a:r>
            </a:p>
          </p:txBody>
        </p:sp>
        <p:sp>
          <p:nvSpPr>
            <p:cNvPr id="12" name="TextBox 11"/>
            <p:cNvSpPr txBox="1"/>
            <p:nvPr/>
          </p:nvSpPr>
          <p:spPr>
            <a:xfrm>
              <a:off x="4429544" y="811419"/>
              <a:ext cx="301686" cy="369332"/>
            </a:xfrm>
            <a:prstGeom prst="rect">
              <a:avLst/>
            </a:prstGeom>
            <a:noFill/>
            <a:scene3d>
              <a:camera prst="orthographicFront"/>
              <a:lightRig rig="threePt" dir="t"/>
            </a:scene3d>
            <a:sp3d>
              <a:bevelT prst="slope"/>
            </a:sp3d>
          </p:spPr>
          <p:txBody>
            <a:bodyPr wrap="none" rtlCol="0">
              <a:spAutoFit/>
            </a:bodyPr>
            <a:lstStyle/>
            <a:p>
              <a:r>
                <a:rPr lang="en-US" dirty="0"/>
                <a:t>2</a:t>
              </a:r>
            </a:p>
          </p:txBody>
        </p:sp>
        <p:sp>
          <p:nvSpPr>
            <p:cNvPr id="13" name="TextBox 12"/>
            <p:cNvSpPr txBox="1"/>
            <p:nvPr/>
          </p:nvSpPr>
          <p:spPr>
            <a:xfrm>
              <a:off x="7409034" y="811419"/>
              <a:ext cx="301686" cy="369332"/>
            </a:xfrm>
            <a:prstGeom prst="rect">
              <a:avLst/>
            </a:prstGeom>
            <a:noFill/>
            <a:scene3d>
              <a:camera prst="orthographicFront"/>
              <a:lightRig rig="threePt" dir="t"/>
            </a:scene3d>
            <a:sp3d>
              <a:bevelT prst="slope"/>
            </a:sp3d>
          </p:spPr>
          <p:txBody>
            <a:bodyPr wrap="none" rtlCol="0">
              <a:spAutoFit/>
            </a:bodyPr>
            <a:lstStyle/>
            <a:p>
              <a:r>
                <a:rPr lang="en-US" dirty="0"/>
                <a:t>3</a:t>
              </a:r>
            </a:p>
          </p:txBody>
        </p:sp>
        <p:sp>
          <p:nvSpPr>
            <p:cNvPr id="15" name="Rectangle 14">
              <a:hlinkClick r:id="rId3" action="ppaction://hlinksldjump"/>
            </p:cNvPr>
            <p:cNvSpPr/>
            <p:nvPr/>
          </p:nvSpPr>
          <p:spPr>
            <a:xfrm>
              <a:off x="9099413" y="507534"/>
              <a:ext cx="2625754" cy="4655890"/>
            </a:xfrm>
            <a:prstGeom prst="rect">
              <a:avLst/>
            </a:prstGeom>
            <a:solidFill>
              <a:schemeClr val="accent2">
                <a:lumMod val="50000"/>
              </a:schemeClr>
            </a:solidFill>
            <a:ln>
              <a:solidFill>
                <a:schemeClr val="tx1"/>
              </a:solidFill>
            </a:ln>
            <a:scene3d>
              <a:camera prst="orthographicFront"/>
              <a:lightRig rig="threePt" dir="t"/>
            </a:scene3d>
            <a:sp3d>
              <a:bevelT prst="slop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11211885" y="2709644"/>
              <a:ext cx="377505" cy="125835"/>
            </a:xfrm>
            <a:prstGeom prst="rect">
              <a:avLst/>
            </a:prstGeom>
            <a:solidFill>
              <a:schemeClr val="bg1">
                <a:lumMod val="50000"/>
              </a:schemeClr>
            </a:solidFill>
            <a:ln>
              <a:solidFill>
                <a:schemeClr val="tx1"/>
              </a:solidFill>
            </a:ln>
            <a:scene3d>
              <a:camera prst="orthographicFront"/>
              <a:lightRig rig="threePt" dir="t"/>
            </a:scene3d>
            <a:sp3d>
              <a:bevelT prst="slop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p:cNvSpPr txBox="1"/>
            <p:nvPr/>
          </p:nvSpPr>
          <p:spPr>
            <a:xfrm>
              <a:off x="10329637" y="805127"/>
              <a:ext cx="301686" cy="369332"/>
            </a:xfrm>
            <a:prstGeom prst="rect">
              <a:avLst/>
            </a:prstGeom>
            <a:noFill/>
            <a:scene3d>
              <a:camera prst="orthographicFront"/>
              <a:lightRig rig="threePt" dir="t"/>
            </a:scene3d>
            <a:sp3d>
              <a:bevelT prst="slope"/>
            </a:sp3d>
          </p:spPr>
          <p:txBody>
            <a:bodyPr wrap="none" rtlCol="0">
              <a:spAutoFit/>
            </a:bodyPr>
            <a:lstStyle/>
            <a:p>
              <a:r>
                <a:rPr lang="en-US" dirty="0"/>
                <a:t>4</a:t>
              </a:r>
            </a:p>
          </p:txBody>
        </p:sp>
      </p:grpSp>
      <p:sp>
        <p:nvSpPr>
          <p:cNvPr id="18" name="Rectangle 17">
            <a:hlinkClick r:id="rId5" action="ppaction://hlinksldjump"/>
          </p:cNvPr>
          <p:cNvSpPr/>
          <p:nvPr/>
        </p:nvSpPr>
        <p:spPr>
          <a:xfrm>
            <a:off x="4678261" y="5931016"/>
            <a:ext cx="2406241" cy="576527"/>
          </a:xfrm>
          <a:prstGeom prst="rect">
            <a:avLst/>
          </a:prstGeom>
          <a:solidFill>
            <a:schemeClr val="tx1">
              <a:lumMod val="65000"/>
              <a:lumOff val="35000"/>
            </a:schemeClr>
          </a:solidFill>
          <a:ln>
            <a:solidFill>
              <a:schemeClr val="tx1"/>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Back</a:t>
            </a:r>
          </a:p>
        </p:txBody>
      </p:sp>
    </p:spTree>
    <p:extLst>
      <p:ext uri="{BB962C8B-B14F-4D97-AF65-F5344CB8AC3E}">
        <p14:creationId xmlns:p14="http://schemas.microsoft.com/office/powerpoint/2010/main" val="359939651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31"/>
          <p:cNvSpPr/>
          <p:nvPr/>
        </p:nvSpPr>
        <p:spPr>
          <a:xfrm>
            <a:off x="0" y="5150840"/>
            <a:ext cx="12192000" cy="1707160"/>
          </a:xfrm>
          <a:prstGeom prst="rect">
            <a:avLst/>
          </a:prstGeom>
          <a:blipFill>
            <a:blip r:embed="rId2"/>
            <a:tile tx="0" ty="0" sx="100000" sy="100000" flip="none" algn="tl"/>
          </a:bli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p:nvSpPr>
        <p:spPr>
          <a:xfrm>
            <a:off x="0" y="0"/>
            <a:ext cx="12192000" cy="327171"/>
          </a:xfrm>
          <a:prstGeom prst="rect">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Freeform: Shape 33"/>
          <p:cNvSpPr/>
          <p:nvPr/>
        </p:nvSpPr>
        <p:spPr>
          <a:xfrm>
            <a:off x="0" y="0"/>
            <a:ext cx="860949" cy="6853806"/>
          </a:xfrm>
          <a:custGeom>
            <a:avLst/>
            <a:gdLst>
              <a:gd name="connsiteX0" fmla="*/ 847288 w 860949"/>
              <a:gd name="connsiteY0" fmla="*/ 310393 h 6853806"/>
              <a:gd name="connsiteX1" fmla="*/ 0 w 860949"/>
              <a:gd name="connsiteY1" fmla="*/ 0 h 6853806"/>
              <a:gd name="connsiteX2" fmla="*/ 0 w 860949"/>
              <a:gd name="connsiteY2" fmla="*/ 6853806 h 6853806"/>
              <a:gd name="connsiteX3" fmla="*/ 855677 w 860949"/>
              <a:gd name="connsiteY3" fmla="*/ 5150840 h 6853806"/>
              <a:gd name="connsiteX4" fmla="*/ 847288 w 860949"/>
              <a:gd name="connsiteY4" fmla="*/ 310393 h 68538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0949" h="6853806">
                <a:moveTo>
                  <a:pt x="847288" y="310393"/>
                </a:moveTo>
                <a:lnTo>
                  <a:pt x="0" y="0"/>
                </a:lnTo>
                <a:lnTo>
                  <a:pt x="0" y="6853806"/>
                </a:lnTo>
                <a:lnTo>
                  <a:pt x="855677" y="5150840"/>
                </a:lnTo>
                <a:cubicBezTo>
                  <a:pt x="861270" y="3542950"/>
                  <a:pt x="866862" y="1935061"/>
                  <a:pt x="847288" y="310393"/>
                </a:cubicBezTo>
                <a:close/>
              </a:path>
            </a:pathLst>
          </a:cu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Freeform: Shape 34"/>
          <p:cNvSpPr/>
          <p:nvPr/>
        </p:nvSpPr>
        <p:spPr>
          <a:xfrm flipH="1">
            <a:off x="11322580" y="4194"/>
            <a:ext cx="860949" cy="6853806"/>
          </a:xfrm>
          <a:custGeom>
            <a:avLst/>
            <a:gdLst>
              <a:gd name="connsiteX0" fmla="*/ 847288 w 860949"/>
              <a:gd name="connsiteY0" fmla="*/ 310393 h 6853806"/>
              <a:gd name="connsiteX1" fmla="*/ 0 w 860949"/>
              <a:gd name="connsiteY1" fmla="*/ 0 h 6853806"/>
              <a:gd name="connsiteX2" fmla="*/ 0 w 860949"/>
              <a:gd name="connsiteY2" fmla="*/ 6853806 h 6853806"/>
              <a:gd name="connsiteX3" fmla="*/ 855677 w 860949"/>
              <a:gd name="connsiteY3" fmla="*/ 5150840 h 6853806"/>
              <a:gd name="connsiteX4" fmla="*/ 847288 w 860949"/>
              <a:gd name="connsiteY4" fmla="*/ 310393 h 68538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0949" h="6853806">
                <a:moveTo>
                  <a:pt x="847288" y="310393"/>
                </a:moveTo>
                <a:lnTo>
                  <a:pt x="0" y="0"/>
                </a:lnTo>
                <a:lnTo>
                  <a:pt x="0" y="6853806"/>
                </a:lnTo>
                <a:lnTo>
                  <a:pt x="855677" y="5150840"/>
                </a:lnTo>
                <a:cubicBezTo>
                  <a:pt x="861270" y="3542950"/>
                  <a:pt x="866862" y="1935061"/>
                  <a:pt x="847288" y="310393"/>
                </a:cubicBezTo>
                <a:close/>
              </a:path>
            </a:pathLst>
          </a:cu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p:cNvSpPr/>
          <p:nvPr/>
        </p:nvSpPr>
        <p:spPr>
          <a:xfrm>
            <a:off x="860950" y="327171"/>
            <a:ext cx="10469782" cy="4823669"/>
          </a:xfrm>
          <a:prstGeom prst="rect">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p:cNvGrpSpPr/>
          <p:nvPr/>
        </p:nvGrpSpPr>
        <p:grpSpPr>
          <a:xfrm>
            <a:off x="1272330" y="465588"/>
            <a:ext cx="9647341" cy="4689356"/>
            <a:chOff x="369114" y="494950"/>
            <a:chExt cx="11356053" cy="4668474"/>
          </a:xfrm>
        </p:grpSpPr>
        <p:sp>
          <p:nvSpPr>
            <p:cNvPr id="5" name="Rectangle 4">
              <a:hlinkClick r:id="rId3" action="ppaction://hlinksldjump"/>
            </p:cNvPr>
            <p:cNvSpPr/>
            <p:nvPr/>
          </p:nvSpPr>
          <p:spPr>
            <a:xfrm>
              <a:off x="369114" y="494950"/>
              <a:ext cx="2625754" cy="4655890"/>
            </a:xfrm>
            <a:prstGeom prst="rect">
              <a:avLst/>
            </a:prstGeom>
            <a:solidFill>
              <a:schemeClr val="accent2">
                <a:lumMod val="50000"/>
              </a:schemeClr>
            </a:solidFill>
            <a:ln>
              <a:solidFill>
                <a:schemeClr val="tx1"/>
              </a:solidFill>
            </a:ln>
            <a:scene3d>
              <a:camera prst="orthographicFront"/>
              <a:lightRig rig="threePt" dir="t"/>
            </a:scene3d>
            <a:sp3d>
              <a:bevelT prst="slop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hlinkClick r:id="rId3" action="ppaction://hlinksldjump"/>
            </p:cNvPr>
            <p:cNvSpPr/>
            <p:nvPr/>
          </p:nvSpPr>
          <p:spPr>
            <a:xfrm>
              <a:off x="3267510" y="494950"/>
              <a:ext cx="2625754" cy="4655890"/>
            </a:xfrm>
            <a:prstGeom prst="rect">
              <a:avLst/>
            </a:prstGeom>
            <a:solidFill>
              <a:schemeClr val="accent2">
                <a:lumMod val="50000"/>
              </a:schemeClr>
            </a:solidFill>
            <a:ln>
              <a:solidFill>
                <a:schemeClr val="tx1"/>
              </a:solidFill>
            </a:ln>
            <a:scene3d>
              <a:camera prst="orthographicFront"/>
              <a:lightRig rig="threePt" dir="t"/>
            </a:scene3d>
            <a:sp3d>
              <a:bevelT prst="slop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hlinkClick r:id="rId3" action="ppaction://hlinksldjump"/>
            </p:cNvPr>
            <p:cNvSpPr/>
            <p:nvPr/>
          </p:nvSpPr>
          <p:spPr>
            <a:xfrm>
              <a:off x="6165906" y="494950"/>
              <a:ext cx="2625754" cy="4655890"/>
            </a:xfrm>
            <a:prstGeom prst="rect">
              <a:avLst/>
            </a:prstGeom>
            <a:solidFill>
              <a:schemeClr val="accent2">
                <a:lumMod val="50000"/>
              </a:schemeClr>
            </a:solidFill>
            <a:ln>
              <a:solidFill>
                <a:schemeClr val="tx1"/>
              </a:solidFill>
            </a:ln>
            <a:scene3d>
              <a:camera prst="orthographicFront"/>
              <a:lightRig rig="threePt" dir="t"/>
            </a:scene3d>
            <a:sp3d>
              <a:bevelT prst="slop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2508307" y="2709644"/>
              <a:ext cx="377505" cy="125835"/>
            </a:xfrm>
            <a:prstGeom prst="rect">
              <a:avLst/>
            </a:prstGeom>
            <a:solidFill>
              <a:schemeClr val="bg1">
                <a:lumMod val="50000"/>
              </a:schemeClr>
            </a:solidFill>
            <a:ln>
              <a:solidFill>
                <a:schemeClr val="tx1"/>
              </a:solidFill>
            </a:ln>
            <a:scene3d>
              <a:camera prst="orthographicFront"/>
              <a:lightRig rig="threePt" dir="t"/>
            </a:scene3d>
            <a:sp3d>
              <a:bevelT prst="slop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5403907" y="2709644"/>
              <a:ext cx="377505" cy="125835"/>
            </a:xfrm>
            <a:prstGeom prst="rect">
              <a:avLst/>
            </a:prstGeom>
            <a:solidFill>
              <a:schemeClr val="bg1">
                <a:lumMod val="50000"/>
              </a:schemeClr>
            </a:solidFill>
            <a:ln>
              <a:solidFill>
                <a:schemeClr val="tx1"/>
              </a:solidFill>
            </a:ln>
            <a:scene3d>
              <a:camera prst="orthographicFront"/>
              <a:lightRig rig="threePt" dir="t"/>
            </a:scene3d>
            <a:sp3d>
              <a:bevelT prst="slop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8291118" y="2709644"/>
              <a:ext cx="377505" cy="125835"/>
            </a:xfrm>
            <a:prstGeom prst="rect">
              <a:avLst/>
            </a:prstGeom>
            <a:solidFill>
              <a:schemeClr val="bg1">
                <a:lumMod val="50000"/>
              </a:schemeClr>
            </a:solidFill>
            <a:ln>
              <a:solidFill>
                <a:schemeClr val="tx1"/>
              </a:solidFill>
            </a:ln>
            <a:scene3d>
              <a:camera prst="orthographicFront"/>
              <a:lightRig rig="threePt" dir="t"/>
            </a:scene3d>
            <a:sp3d>
              <a:bevelT prst="slop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1589625" y="906011"/>
              <a:ext cx="301686" cy="369332"/>
            </a:xfrm>
            <a:prstGeom prst="rect">
              <a:avLst/>
            </a:prstGeom>
            <a:noFill/>
            <a:scene3d>
              <a:camera prst="orthographicFront"/>
              <a:lightRig rig="threePt" dir="t"/>
            </a:scene3d>
            <a:sp3d>
              <a:bevelT prst="slope"/>
            </a:sp3d>
          </p:spPr>
          <p:txBody>
            <a:bodyPr wrap="none" rtlCol="0">
              <a:spAutoFit/>
            </a:bodyPr>
            <a:lstStyle/>
            <a:p>
              <a:r>
                <a:rPr lang="en-US" dirty="0"/>
                <a:t>1</a:t>
              </a:r>
            </a:p>
          </p:txBody>
        </p:sp>
        <p:sp>
          <p:nvSpPr>
            <p:cNvPr id="12" name="TextBox 11"/>
            <p:cNvSpPr txBox="1"/>
            <p:nvPr/>
          </p:nvSpPr>
          <p:spPr>
            <a:xfrm>
              <a:off x="4429544" y="811419"/>
              <a:ext cx="301686" cy="369332"/>
            </a:xfrm>
            <a:prstGeom prst="rect">
              <a:avLst/>
            </a:prstGeom>
            <a:noFill/>
            <a:scene3d>
              <a:camera prst="orthographicFront"/>
              <a:lightRig rig="threePt" dir="t"/>
            </a:scene3d>
            <a:sp3d>
              <a:bevelT prst="slope"/>
            </a:sp3d>
          </p:spPr>
          <p:txBody>
            <a:bodyPr wrap="none" rtlCol="0">
              <a:spAutoFit/>
            </a:bodyPr>
            <a:lstStyle/>
            <a:p>
              <a:r>
                <a:rPr lang="en-US" dirty="0"/>
                <a:t>2</a:t>
              </a:r>
            </a:p>
          </p:txBody>
        </p:sp>
        <p:sp>
          <p:nvSpPr>
            <p:cNvPr id="13" name="TextBox 12"/>
            <p:cNvSpPr txBox="1"/>
            <p:nvPr/>
          </p:nvSpPr>
          <p:spPr>
            <a:xfrm>
              <a:off x="7409034" y="811419"/>
              <a:ext cx="301686" cy="369332"/>
            </a:xfrm>
            <a:prstGeom prst="rect">
              <a:avLst/>
            </a:prstGeom>
            <a:noFill/>
            <a:scene3d>
              <a:camera prst="orthographicFront"/>
              <a:lightRig rig="threePt" dir="t"/>
            </a:scene3d>
            <a:sp3d>
              <a:bevelT prst="slope"/>
            </a:sp3d>
          </p:spPr>
          <p:txBody>
            <a:bodyPr wrap="none" rtlCol="0">
              <a:spAutoFit/>
            </a:bodyPr>
            <a:lstStyle/>
            <a:p>
              <a:r>
                <a:rPr lang="en-US" dirty="0"/>
                <a:t>3</a:t>
              </a:r>
            </a:p>
          </p:txBody>
        </p:sp>
        <p:sp>
          <p:nvSpPr>
            <p:cNvPr id="15" name="Rectangle 14">
              <a:hlinkClick r:id="rId3" action="ppaction://hlinksldjump"/>
            </p:cNvPr>
            <p:cNvSpPr/>
            <p:nvPr/>
          </p:nvSpPr>
          <p:spPr>
            <a:xfrm>
              <a:off x="9099413" y="507534"/>
              <a:ext cx="2625754" cy="4655890"/>
            </a:xfrm>
            <a:prstGeom prst="rect">
              <a:avLst/>
            </a:prstGeom>
            <a:solidFill>
              <a:schemeClr val="accent2">
                <a:lumMod val="50000"/>
              </a:schemeClr>
            </a:solidFill>
            <a:ln>
              <a:solidFill>
                <a:schemeClr val="tx1"/>
              </a:solidFill>
            </a:ln>
            <a:scene3d>
              <a:camera prst="orthographicFront"/>
              <a:lightRig rig="threePt" dir="t"/>
            </a:scene3d>
            <a:sp3d>
              <a:bevelT prst="slop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11211885" y="2709644"/>
              <a:ext cx="377505" cy="125835"/>
            </a:xfrm>
            <a:prstGeom prst="rect">
              <a:avLst/>
            </a:prstGeom>
            <a:solidFill>
              <a:schemeClr val="bg1">
                <a:lumMod val="50000"/>
              </a:schemeClr>
            </a:solidFill>
            <a:ln>
              <a:solidFill>
                <a:schemeClr val="tx1"/>
              </a:solidFill>
            </a:ln>
            <a:scene3d>
              <a:camera prst="orthographicFront"/>
              <a:lightRig rig="threePt" dir="t"/>
            </a:scene3d>
            <a:sp3d>
              <a:bevelT prst="slop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p:cNvSpPr txBox="1"/>
            <p:nvPr/>
          </p:nvSpPr>
          <p:spPr>
            <a:xfrm>
              <a:off x="10329637" y="805127"/>
              <a:ext cx="301686" cy="369332"/>
            </a:xfrm>
            <a:prstGeom prst="rect">
              <a:avLst/>
            </a:prstGeom>
            <a:noFill/>
            <a:scene3d>
              <a:camera prst="orthographicFront"/>
              <a:lightRig rig="threePt" dir="t"/>
            </a:scene3d>
            <a:sp3d>
              <a:bevelT prst="slope"/>
            </a:sp3d>
          </p:spPr>
          <p:txBody>
            <a:bodyPr wrap="none" rtlCol="0">
              <a:spAutoFit/>
            </a:bodyPr>
            <a:lstStyle/>
            <a:p>
              <a:r>
                <a:rPr lang="en-US" dirty="0"/>
                <a:t>4</a:t>
              </a:r>
            </a:p>
          </p:txBody>
        </p:sp>
      </p:grpSp>
      <p:sp>
        <p:nvSpPr>
          <p:cNvPr id="18" name="Rectangle 17">
            <a:hlinkClick r:id="rId4" action="ppaction://hlinksldjump"/>
          </p:cNvPr>
          <p:cNvSpPr/>
          <p:nvPr/>
        </p:nvSpPr>
        <p:spPr>
          <a:xfrm>
            <a:off x="4678261" y="5931016"/>
            <a:ext cx="2406241" cy="576527"/>
          </a:xfrm>
          <a:prstGeom prst="rect">
            <a:avLst/>
          </a:prstGeom>
          <a:solidFill>
            <a:schemeClr val="tx1">
              <a:lumMod val="65000"/>
              <a:lumOff val="35000"/>
            </a:schemeClr>
          </a:solidFill>
          <a:ln>
            <a:solidFill>
              <a:schemeClr val="tx1"/>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Back</a:t>
            </a:r>
          </a:p>
        </p:txBody>
      </p:sp>
    </p:spTree>
    <p:extLst>
      <p:ext uri="{BB962C8B-B14F-4D97-AF65-F5344CB8AC3E}">
        <p14:creationId xmlns:p14="http://schemas.microsoft.com/office/powerpoint/2010/main" val="40526446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31"/>
          <p:cNvSpPr/>
          <p:nvPr/>
        </p:nvSpPr>
        <p:spPr>
          <a:xfrm>
            <a:off x="0" y="5150840"/>
            <a:ext cx="12192000" cy="1707160"/>
          </a:xfrm>
          <a:prstGeom prst="rect">
            <a:avLst/>
          </a:prstGeom>
          <a:blipFill>
            <a:blip r:embed="rId2"/>
            <a:tile tx="0" ty="0" sx="100000" sy="100000" flip="none" algn="tl"/>
          </a:bli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p:nvSpPr>
        <p:spPr>
          <a:xfrm>
            <a:off x="0" y="0"/>
            <a:ext cx="12192000" cy="327171"/>
          </a:xfrm>
          <a:prstGeom prst="rect">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Freeform: Shape 33"/>
          <p:cNvSpPr/>
          <p:nvPr/>
        </p:nvSpPr>
        <p:spPr>
          <a:xfrm>
            <a:off x="0" y="0"/>
            <a:ext cx="860949" cy="6853806"/>
          </a:xfrm>
          <a:custGeom>
            <a:avLst/>
            <a:gdLst>
              <a:gd name="connsiteX0" fmla="*/ 847288 w 860949"/>
              <a:gd name="connsiteY0" fmla="*/ 310393 h 6853806"/>
              <a:gd name="connsiteX1" fmla="*/ 0 w 860949"/>
              <a:gd name="connsiteY1" fmla="*/ 0 h 6853806"/>
              <a:gd name="connsiteX2" fmla="*/ 0 w 860949"/>
              <a:gd name="connsiteY2" fmla="*/ 6853806 h 6853806"/>
              <a:gd name="connsiteX3" fmla="*/ 855677 w 860949"/>
              <a:gd name="connsiteY3" fmla="*/ 5150840 h 6853806"/>
              <a:gd name="connsiteX4" fmla="*/ 847288 w 860949"/>
              <a:gd name="connsiteY4" fmla="*/ 310393 h 68538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0949" h="6853806">
                <a:moveTo>
                  <a:pt x="847288" y="310393"/>
                </a:moveTo>
                <a:lnTo>
                  <a:pt x="0" y="0"/>
                </a:lnTo>
                <a:lnTo>
                  <a:pt x="0" y="6853806"/>
                </a:lnTo>
                <a:lnTo>
                  <a:pt x="855677" y="5150840"/>
                </a:lnTo>
                <a:cubicBezTo>
                  <a:pt x="861270" y="3542950"/>
                  <a:pt x="866862" y="1935061"/>
                  <a:pt x="847288" y="310393"/>
                </a:cubicBezTo>
                <a:close/>
              </a:path>
            </a:pathLst>
          </a:cu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Freeform: Shape 34"/>
          <p:cNvSpPr/>
          <p:nvPr/>
        </p:nvSpPr>
        <p:spPr>
          <a:xfrm flipH="1">
            <a:off x="11322580" y="4194"/>
            <a:ext cx="860949" cy="6853806"/>
          </a:xfrm>
          <a:custGeom>
            <a:avLst/>
            <a:gdLst>
              <a:gd name="connsiteX0" fmla="*/ 847288 w 860949"/>
              <a:gd name="connsiteY0" fmla="*/ 310393 h 6853806"/>
              <a:gd name="connsiteX1" fmla="*/ 0 w 860949"/>
              <a:gd name="connsiteY1" fmla="*/ 0 h 6853806"/>
              <a:gd name="connsiteX2" fmla="*/ 0 w 860949"/>
              <a:gd name="connsiteY2" fmla="*/ 6853806 h 6853806"/>
              <a:gd name="connsiteX3" fmla="*/ 855677 w 860949"/>
              <a:gd name="connsiteY3" fmla="*/ 5150840 h 6853806"/>
              <a:gd name="connsiteX4" fmla="*/ 847288 w 860949"/>
              <a:gd name="connsiteY4" fmla="*/ 310393 h 68538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0949" h="6853806">
                <a:moveTo>
                  <a:pt x="847288" y="310393"/>
                </a:moveTo>
                <a:lnTo>
                  <a:pt x="0" y="0"/>
                </a:lnTo>
                <a:lnTo>
                  <a:pt x="0" y="6853806"/>
                </a:lnTo>
                <a:lnTo>
                  <a:pt x="855677" y="5150840"/>
                </a:lnTo>
                <a:cubicBezTo>
                  <a:pt x="861270" y="3542950"/>
                  <a:pt x="866862" y="1935061"/>
                  <a:pt x="847288" y="310393"/>
                </a:cubicBezTo>
                <a:close/>
              </a:path>
            </a:pathLst>
          </a:cu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p:cNvSpPr/>
          <p:nvPr/>
        </p:nvSpPr>
        <p:spPr>
          <a:xfrm>
            <a:off x="860950" y="327171"/>
            <a:ext cx="10469782" cy="4823669"/>
          </a:xfrm>
          <a:prstGeom prst="rect">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p:cNvGrpSpPr/>
          <p:nvPr/>
        </p:nvGrpSpPr>
        <p:grpSpPr>
          <a:xfrm>
            <a:off x="1272330" y="448810"/>
            <a:ext cx="9647341" cy="4689356"/>
            <a:chOff x="369114" y="494950"/>
            <a:chExt cx="11356053" cy="4668474"/>
          </a:xfrm>
        </p:grpSpPr>
        <p:sp>
          <p:nvSpPr>
            <p:cNvPr id="5" name="Rectangle 4">
              <a:hlinkClick r:id="rId3" action="ppaction://hlinksldjump"/>
            </p:cNvPr>
            <p:cNvSpPr/>
            <p:nvPr/>
          </p:nvSpPr>
          <p:spPr>
            <a:xfrm>
              <a:off x="369114" y="494950"/>
              <a:ext cx="2625754" cy="4655890"/>
            </a:xfrm>
            <a:prstGeom prst="rect">
              <a:avLst/>
            </a:prstGeom>
            <a:solidFill>
              <a:schemeClr val="accent4">
                <a:lumMod val="50000"/>
              </a:schemeClr>
            </a:solidFill>
            <a:ln>
              <a:solidFill>
                <a:schemeClr val="tx1"/>
              </a:solidFill>
            </a:ln>
            <a:scene3d>
              <a:camera prst="orthographicFront"/>
              <a:lightRig rig="threePt" dir="t"/>
            </a:scene3d>
            <a:sp3d>
              <a:bevelT prst="slop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hlinkClick r:id="rId4" action="ppaction://hlinksldjump"/>
            </p:cNvPr>
            <p:cNvSpPr/>
            <p:nvPr/>
          </p:nvSpPr>
          <p:spPr>
            <a:xfrm>
              <a:off x="3267510" y="494950"/>
              <a:ext cx="2625754" cy="4655890"/>
            </a:xfrm>
            <a:prstGeom prst="rect">
              <a:avLst/>
            </a:prstGeom>
            <a:solidFill>
              <a:schemeClr val="accent4">
                <a:lumMod val="50000"/>
              </a:schemeClr>
            </a:solidFill>
            <a:ln>
              <a:solidFill>
                <a:schemeClr val="tx1"/>
              </a:solidFill>
            </a:ln>
            <a:scene3d>
              <a:camera prst="orthographicFront"/>
              <a:lightRig rig="threePt" dir="t"/>
            </a:scene3d>
            <a:sp3d>
              <a:bevelT prst="slop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hlinkClick r:id="rId3" action="ppaction://hlinksldjump"/>
            </p:cNvPr>
            <p:cNvSpPr/>
            <p:nvPr/>
          </p:nvSpPr>
          <p:spPr>
            <a:xfrm>
              <a:off x="6165906" y="494950"/>
              <a:ext cx="2625754" cy="4655890"/>
            </a:xfrm>
            <a:prstGeom prst="rect">
              <a:avLst/>
            </a:prstGeom>
            <a:solidFill>
              <a:schemeClr val="accent4">
                <a:lumMod val="50000"/>
              </a:schemeClr>
            </a:solidFill>
            <a:ln>
              <a:solidFill>
                <a:schemeClr val="tx1"/>
              </a:solidFill>
            </a:ln>
            <a:scene3d>
              <a:camera prst="orthographicFront"/>
              <a:lightRig rig="threePt" dir="t"/>
            </a:scene3d>
            <a:sp3d>
              <a:bevelT prst="slop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2508307" y="2709644"/>
              <a:ext cx="377505" cy="125835"/>
            </a:xfrm>
            <a:prstGeom prst="rect">
              <a:avLst/>
            </a:prstGeom>
            <a:solidFill>
              <a:schemeClr val="bg1">
                <a:lumMod val="50000"/>
              </a:schemeClr>
            </a:solidFill>
            <a:ln>
              <a:solidFill>
                <a:schemeClr val="tx1"/>
              </a:solidFill>
            </a:ln>
            <a:scene3d>
              <a:camera prst="orthographicFront"/>
              <a:lightRig rig="threePt" dir="t"/>
            </a:scene3d>
            <a:sp3d>
              <a:bevelT prst="slop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5403907" y="2709644"/>
              <a:ext cx="377505" cy="125835"/>
            </a:xfrm>
            <a:prstGeom prst="rect">
              <a:avLst/>
            </a:prstGeom>
            <a:solidFill>
              <a:schemeClr val="bg1">
                <a:lumMod val="50000"/>
              </a:schemeClr>
            </a:solidFill>
            <a:ln>
              <a:solidFill>
                <a:schemeClr val="tx1"/>
              </a:solidFill>
            </a:ln>
            <a:scene3d>
              <a:camera prst="orthographicFront"/>
              <a:lightRig rig="threePt" dir="t"/>
            </a:scene3d>
            <a:sp3d>
              <a:bevelT prst="slop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8291118" y="2709644"/>
              <a:ext cx="377505" cy="125835"/>
            </a:xfrm>
            <a:prstGeom prst="rect">
              <a:avLst/>
            </a:prstGeom>
            <a:solidFill>
              <a:schemeClr val="bg1">
                <a:lumMod val="50000"/>
              </a:schemeClr>
            </a:solidFill>
            <a:ln>
              <a:solidFill>
                <a:schemeClr val="tx1"/>
              </a:solidFill>
            </a:ln>
            <a:scene3d>
              <a:camera prst="orthographicFront"/>
              <a:lightRig rig="threePt" dir="t"/>
            </a:scene3d>
            <a:sp3d>
              <a:bevelT prst="slop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1589625" y="906011"/>
              <a:ext cx="301686" cy="369332"/>
            </a:xfrm>
            <a:prstGeom prst="rect">
              <a:avLst/>
            </a:prstGeom>
            <a:noFill/>
            <a:scene3d>
              <a:camera prst="orthographicFront"/>
              <a:lightRig rig="threePt" dir="t"/>
            </a:scene3d>
            <a:sp3d>
              <a:bevelT prst="slope"/>
            </a:sp3d>
          </p:spPr>
          <p:txBody>
            <a:bodyPr wrap="none" rtlCol="0">
              <a:spAutoFit/>
            </a:bodyPr>
            <a:lstStyle/>
            <a:p>
              <a:r>
                <a:rPr lang="en-US" dirty="0"/>
                <a:t>1</a:t>
              </a:r>
            </a:p>
          </p:txBody>
        </p:sp>
        <p:sp>
          <p:nvSpPr>
            <p:cNvPr id="12" name="TextBox 11"/>
            <p:cNvSpPr txBox="1"/>
            <p:nvPr/>
          </p:nvSpPr>
          <p:spPr>
            <a:xfrm>
              <a:off x="4429544" y="811419"/>
              <a:ext cx="301686" cy="369332"/>
            </a:xfrm>
            <a:prstGeom prst="rect">
              <a:avLst/>
            </a:prstGeom>
            <a:noFill/>
            <a:scene3d>
              <a:camera prst="orthographicFront"/>
              <a:lightRig rig="threePt" dir="t"/>
            </a:scene3d>
            <a:sp3d>
              <a:bevelT prst="slope"/>
            </a:sp3d>
          </p:spPr>
          <p:txBody>
            <a:bodyPr wrap="none" rtlCol="0">
              <a:spAutoFit/>
            </a:bodyPr>
            <a:lstStyle/>
            <a:p>
              <a:r>
                <a:rPr lang="en-US" dirty="0"/>
                <a:t>2</a:t>
              </a:r>
            </a:p>
          </p:txBody>
        </p:sp>
        <p:sp>
          <p:nvSpPr>
            <p:cNvPr id="13" name="TextBox 12"/>
            <p:cNvSpPr txBox="1"/>
            <p:nvPr/>
          </p:nvSpPr>
          <p:spPr>
            <a:xfrm>
              <a:off x="7409034" y="811419"/>
              <a:ext cx="301686" cy="369332"/>
            </a:xfrm>
            <a:prstGeom prst="rect">
              <a:avLst/>
            </a:prstGeom>
            <a:noFill/>
            <a:scene3d>
              <a:camera prst="orthographicFront"/>
              <a:lightRig rig="threePt" dir="t"/>
            </a:scene3d>
            <a:sp3d>
              <a:bevelT prst="slope"/>
            </a:sp3d>
          </p:spPr>
          <p:txBody>
            <a:bodyPr wrap="none" rtlCol="0">
              <a:spAutoFit/>
            </a:bodyPr>
            <a:lstStyle/>
            <a:p>
              <a:r>
                <a:rPr lang="en-US" dirty="0"/>
                <a:t>3</a:t>
              </a:r>
            </a:p>
          </p:txBody>
        </p:sp>
        <p:sp>
          <p:nvSpPr>
            <p:cNvPr id="15" name="Rectangle 14">
              <a:hlinkClick r:id="rId3" action="ppaction://hlinksldjump"/>
            </p:cNvPr>
            <p:cNvSpPr/>
            <p:nvPr/>
          </p:nvSpPr>
          <p:spPr>
            <a:xfrm>
              <a:off x="9099413" y="507534"/>
              <a:ext cx="2625754" cy="4655890"/>
            </a:xfrm>
            <a:prstGeom prst="rect">
              <a:avLst/>
            </a:prstGeom>
            <a:solidFill>
              <a:schemeClr val="accent4">
                <a:lumMod val="50000"/>
              </a:schemeClr>
            </a:solidFill>
            <a:ln>
              <a:solidFill>
                <a:schemeClr val="tx1"/>
              </a:solidFill>
            </a:ln>
            <a:scene3d>
              <a:camera prst="orthographicFront"/>
              <a:lightRig rig="threePt" dir="t"/>
            </a:scene3d>
            <a:sp3d>
              <a:bevelT prst="slop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11211885" y="2709644"/>
              <a:ext cx="377505" cy="125835"/>
            </a:xfrm>
            <a:prstGeom prst="rect">
              <a:avLst/>
            </a:prstGeom>
            <a:solidFill>
              <a:schemeClr val="bg1">
                <a:lumMod val="50000"/>
              </a:schemeClr>
            </a:solidFill>
            <a:ln>
              <a:solidFill>
                <a:schemeClr val="tx1"/>
              </a:solidFill>
            </a:ln>
            <a:scene3d>
              <a:camera prst="orthographicFront"/>
              <a:lightRig rig="threePt" dir="t"/>
            </a:scene3d>
            <a:sp3d>
              <a:bevelT prst="slop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p:cNvSpPr txBox="1"/>
            <p:nvPr/>
          </p:nvSpPr>
          <p:spPr>
            <a:xfrm>
              <a:off x="10329637" y="805127"/>
              <a:ext cx="301686" cy="369332"/>
            </a:xfrm>
            <a:prstGeom prst="rect">
              <a:avLst/>
            </a:prstGeom>
            <a:noFill/>
            <a:scene3d>
              <a:camera prst="orthographicFront"/>
              <a:lightRig rig="threePt" dir="t"/>
            </a:scene3d>
            <a:sp3d>
              <a:bevelT prst="slope"/>
            </a:sp3d>
          </p:spPr>
          <p:txBody>
            <a:bodyPr wrap="none" rtlCol="0">
              <a:spAutoFit/>
            </a:bodyPr>
            <a:lstStyle/>
            <a:p>
              <a:r>
                <a:rPr lang="en-US" dirty="0"/>
                <a:t>4</a:t>
              </a:r>
            </a:p>
          </p:txBody>
        </p:sp>
      </p:grpSp>
      <p:sp>
        <p:nvSpPr>
          <p:cNvPr id="18" name="Rectangle 17">
            <a:hlinkClick r:id="rId5" action="ppaction://hlinksldjump"/>
          </p:cNvPr>
          <p:cNvSpPr/>
          <p:nvPr/>
        </p:nvSpPr>
        <p:spPr>
          <a:xfrm>
            <a:off x="4678261" y="5931016"/>
            <a:ext cx="2406241" cy="576527"/>
          </a:xfrm>
          <a:prstGeom prst="rect">
            <a:avLst/>
          </a:prstGeom>
          <a:solidFill>
            <a:schemeClr val="tx1">
              <a:lumMod val="65000"/>
              <a:lumOff val="35000"/>
            </a:schemeClr>
          </a:solidFill>
          <a:ln>
            <a:solidFill>
              <a:schemeClr val="tx1"/>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Back</a:t>
            </a:r>
          </a:p>
        </p:txBody>
      </p:sp>
    </p:spTree>
    <p:extLst>
      <p:ext uri="{BB962C8B-B14F-4D97-AF65-F5344CB8AC3E}">
        <p14:creationId xmlns:p14="http://schemas.microsoft.com/office/powerpoint/2010/main" val="33948131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31"/>
          <p:cNvSpPr/>
          <p:nvPr/>
        </p:nvSpPr>
        <p:spPr>
          <a:xfrm>
            <a:off x="0" y="5150840"/>
            <a:ext cx="12192000" cy="1707160"/>
          </a:xfrm>
          <a:prstGeom prst="rect">
            <a:avLst/>
          </a:prstGeom>
          <a:blipFill>
            <a:blip r:embed="rId2"/>
            <a:tile tx="0" ty="0" sx="100000" sy="100000" flip="none" algn="tl"/>
          </a:bli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p:nvSpPr>
        <p:spPr>
          <a:xfrm>
            <a:off x="0" y="0"/>
            <a:ext cx="12192000" cy="327171"/>
          </a:xfrm>
          <a:prstGeom prst="rect">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Freeform: Shape 33"/>
          <p:cNvSpPr/>
          <p:nvPr/>
        </p:nvSpPr>
        <p:spPr>
          <a:xfrm>
            <a:off x="0" y="0"/>
            <a:ext cx="860949" cy="6853806"/>
          </a:xfrm>
          <a:custGeom>
            <a:avLst/>
            <a:gdLst>
              <a:gd name="connsiteX0" fmla="*/ 847288 w 860949"/>
              <a:gd name="connsiteY0" fmla="*/ 310393 h 6853806"/>
              <a:gd name="connsiteX1" fmla="*/ 0 w 860949"/>
              <a:gd name="connsiteY1" fmla="*/ 0 h 6853806"/>
              <a:gd name="connsiteX2" fmla="*/ 0 w 860949"/>
              <a:gd name="connsiteY2" fmla="*/ 6853806 h 6853806"/>
              <a:gd name="connsiteX3" fmla="*/ 855677 w 860949"/>
              <a:gd name="connsiteY3" fmla="*/ 5150840 h 6853806"/>
              <a:gd name="connsiteX4" fmla="*/ 847288 w 860949"/>
              <a:gd name="connsiteY4" fmla="*/ 310393 h 68538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0949" h="6853806">
                <a:moveTo>
                  <a:pt x="847288" y="310393"/>
                </a:moveTo>
                <a:lnTo>
                  <a:pt x="0" y="0"/>
                </a:lnTo>
                <a:lnTo>
                  <a:pt x="0" y="6853806"/>
                </a:lnTo>
                <a:lnTo>
                  <a:pt x="855677" y="5150840"/>
                </a:lnTo>
                <a:cubicBezTo>
                  <a:pt x="861270" y="3542950"/>
                  <a:pt x="866862" y="1935061"/>
                  <a:pt x="847288" y="310393"/>
                </a:cubicBezTo>
                <a:close/>
              </a:path>
            </a:pathLst>
          </a:cu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Freeform: Shape 34"/>
          <p:cNvSpPr/>
          <p:nvPr/>
        </p:nvSpPr>
        <p:spPr>
          <a:xfrm flipH="1">
            <a:off x="11322580" y="4194"/>
            <a:ext cx="860949" cy="6853806"/>
          </a:xfrm>
          <a:custGeom>
            <a:avLst/>
            <a:gdLst>
              <a:gd name="connsiteX0" fmla="*/ 847288 w 860949"/>
              <a:gd name="connsiteY0" fmla="*/ 310393 h 6853806"/>
              <a:gd name="connsiteX1" fmla="*/ 0 w 860949"/>
              <a:gd name="connsiteY1" fmla="*/ 0 h 6853806"/>
              <a:gd name="connsiteX2" fmla="*/ 0 w 860949"/>
              <a:gd name="connsiteY2" fmla="*/ 6853806 h 6853806"/>
              <a:gd name="connsiteX3" fmla="*/ 855677 w 860949"/>
              <a:gd name="connsiteY3" fmla="*/ 5150840 h 6853806"/>
              <a:gd name="connsiteX4" fmla="*/ 847288 w 860949"/>
              <a:gd name="connsiteY4" fmla="*/ 310393 h 68538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0949" h="6853806">
                <a:moveTo>
                  <a:pt x="847288" y="310393"/>
                </a:moveTo>
                <a:lnTo>
                  <a:pt x="0" y="0"/>
                </a:lnTo>
                <a:lnTo>
                  <a:pt x="0" y="6853806"/>
                </a:lnTo>
                <a:lnTo>
                  <a:pt x="855677" y="5150840"/>
                </a:lnTo>
                <a:cubicBezTo>
                  <a:pt x="861270" y="3542950"/>
                  <a:pt x="866862" y="1935061"/>
                  <a:pt x="847288" y="310393"/>
                </a:cubicBezTo>
                <a:close/>
              </a:path>
            </a:pathLst>
          </a:cu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p:cNvSpPr/>
          <p:nvPr/>
        </p:nvSpPr>
        <p:spPr>
          <a:xfrm>
            <a:off x="860950" y="327171"/>
            <a:ext cx="10469782" cy="4823669"/>
          </a:xfrm>
          <a:prstGeom prst="rect">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p:cNvGrpSpPr/>
          <p:nvPr/>
        </p:nvGrpSpPr>
        <p:grpSpPr>
          <a:xfrm>
            <a:off x="1272330" y="448810"/>
            <a:ext cx="9647341" cy="4689356"/>
            <a:chOff x="369114" y="494950"/>
            <a:chExt cx="11356053" cy="4668474"/>
          </a:xfrm>
        </p:grpSpPr>
        <p:sp>
          <p:nvSpPr>
            <p:cNvPr id="5" name="Rectangle 4">
              <a:hlinkClick r:id="rId3" action="ppaction://hlinksldjump"/>
            </p:cNvPr>
            <p:cNvSpPr/>
            <p:nvPr/>
          </p:nvSpPr>
          <p:spPr>
            <a:xfrm>
              <a:off x="369114" y="494950"/>
              <a:ext cx="2625754" cy="4655890"/>
            </a:xfrm>
            <a:prstGeom prst="rect">
              <a:avLst/>
            </a:prstGeom>
            <a:solidFill>
              <a:schemeClr val="accent4">
                <a:lumMod val="50000"/>
              </a:schemeClr>
            </a:solidFill>
            <a:ln>
              <a:solidFill>
                <a:schemeClr val="tx1"/>
              </a:solidFill>
            </a:ln>
            <a:scene3d>
              <a:camera prst="orthographicFront"/>
              <a:lightRig rig="threePt" dir="t"/>
            </a:scene3d>
            <a:sp3d>
              <a:bevelT prst="slop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hlinkClick r:id="rId3" action="ppaction://hlinksldjump"/>
            </p:cNvPr>
            <p:cNvSpPr/>
            <p:nvPr/>
          </p:nvSpPr>
          <p:spPr>
            <a:xfrm>
              <a:off x="3267510" y="494950"/>
              <a:ext cx="2625754" cy="4655890"/>
            </a:xfrm>
            <a:prstGeom prst="rect">
              <a:avLst/>
            </a:prstGeom>
            <a:solidFill>
              <a:schemeClr val="accent4">
                <a:lumMod val="50000"/>
              </a:schemeClr>
            </a:solidFill>
            <a:ln>
              <a:solidFill>
                <a:schemeClr val="tx1"/>
              </a:solidFill>
            </a:ln>
            <a:scene3d>
              <a:camera prst="orthographicFront"/>
              <a:lightRig rig="threePt" dir="t"/>
            </a:scene3d>
            <a:sp3d>
              <a:bevelT prst="slop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hlinkClick r:id="rId3" action="ppaction://hlinksldjump"/>
            </p:cNvPr>
            <p:cNvSpPr/>
            <p:nvPr/>
          </p:nvSpPr>
          <p:spPr>
            <a:xfrm>
              <a:off x="6165906" y="494950"/>
              <a:ext cx="2625754" cy="4655890"/>
            </a:xfrm>
            <a:prstGeom prst="rect">
              <a:avLst/>
            </a:prstGeom>
            <a:solidFill>
              <a:schemeClr val="accent4">
                <a:lumMod val="50000"/>
              </a:schemeClr>
            </a:solidFill>
            <a:ln>
              <a:solidFill>
                <a:schemeClr val="tx1"/>
              </a:solidFill>
            </a:ln>
            <a:scene3d>
              <a:camera prst="orthographicFront"/>
              <a:lightRig rig="threePt" dir="t"/>
            </a:scene3d>
            <a:sp3d>
              <a:bevelT prst="slop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2508307" y="2709644"/>
              <a:ext cx="377505" cy="125835"/>
            </a:xfrm>
            <a:prstGeom prst="rect">
              <a:avLst/>
            </a:prstGeom>
            <a:solidFill>
              <a:schemeClr val="bg1">
                <a:lumMod val="50000"/>
              </a:schemeClr>
            </a:solidFill>
            <a:ln>
              <a:solidFill>
                <a:schemeClr val="tx1"/>
              </a:solidFill>
            </a:ln>
            <a:scene3d>
              <a:camera prst="orthographicFront"/>
              <a:lightRig rig="threePt" dir="t"/>
            </a:scene3d>
            <a:sp3d>
              <a:bevelT prst="slop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5403907" y="2709644"/>
              <a:ext cx="377505" cy="125835"/>
            </a:xfrm>
            <a:prstGeom prst="rect">
              <a:avLst/>
            </a:prstGeom>
            <a:solidFill>
              <a:schemeClr val="bg1">
                <a:lumMod val="50000"/>
              </a:schemeClr>
            </a:solidFill>
            <a:ln>
              <a:solidFill>
                <a:schemeClr val="tx1"/>
              </a:solidFill>
            </a:ln>
            <a:scene3d>
              <a:camera prst="orthographicFront"/>
              <a:lightRig rig="threePt" dir="t"/>
            </a:scene3d>
            <a:sp3d>
              <a:bevelT prst="slop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8291118" y="2709644"/>
              <a:ext cx="377505" cy="125835"/>
            </a:xfrm>
            <a:prstGeom prst="rect">
              <a:avLst/>
            </a:prstGeom>
            <a:solidFill>
              <a:schemeClr val="bg1">
                <a:lumMod val="50000"/>
              </a:schemeClr>
            </a:solidFill>
            <a:ln>
              <a:solidFill>
                <a:schemeClr val="tx1"/>
              </a:solidFill>
            </a:ln>
            <a:scene3d>
              <a:camera prst="orthographicFront"/>
              <a:lightRig rig="threePt" dir="t"/>
            </a:scene3d>
            <a:sp3d>
              <a:bevelT prst="slop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1589625" y="906011"/>
              <a:ext cx="301686" cy="369332"/>
            </a:xfrm>
            <a:prstGeom prst="rect">
              <a:avLst/>
            </a:prstGeom>
            <a:noFill/>
            <a:scene3d>
              <a:camera prst="orthographicFront"/>
              <a:lightRig rig="threePt" dir="t"/>
            </a:scene3d>
            <a:sp3d>
              <a:bevelT prst="slope"/>
            </a:sp3d>
          </p:spPr>
          <p:txBody>
            <a:bodyPr wrap="none" rtlCol="0">
              <a:spAutoFit/>
            </a:bodyPr>
            <a:lstStyle/>
            <a:p>
              <a:r>
                <a:rPr lang="en-US" dirty="0"/>
                <a:t>1</a:t>
              </a:r>
            </a:p>
          </p:txBody>
        </p:sp>
        <p:sp>
          <p:nvSpPr>
            <p:cNvPr id="12" name="TextBox 11"/>
            <p:cNvSpPr txBox="1"/>
            <p:nvPr/>
          </p:nvSpPr>
          <p:spPr>
            <a:xfrm>
              <a:off x="4429544" y="811419"/>
              <a:ext cx="301686" cy="369332"/>
            </a:xfrm>
            <a:prstGeom prst="rect">
              <a:avLst/>
            </a:prstGeom>
            <a:noFill/>
            <a:scene3d>
              <a:camera prst="orthographicFront"/>
              <a:lightRig rig="threePt" dir="t"/>
            </a:scene3d>
            <a:sp3d>
              <a:bevelT prst="slope"/>
            </a:sp3d>
          </p:spPr>
          <p:txBody>
            <a:bodyPr wrap="none" rtlCol="0">
              <a:spAutoFit/>
            </a:bodyPr>
            <a:lstStyle/>
            <a:p>
              <a:r>
                <a:rPr lang="en-US" dirty="0"/>
                <a:t>2</a:t>
              </a:r>
            </a:p>
          </p:txBody>
        </p:sp>
        <p:sp>
          <p:nvSpPr>
            <p:cNvPr id="13" name="TextBox 12"/>
            <p:cNvSpPr txBox="1"/>
            <p:nvPr/>
          </p:nvSpPr>
          <p:spPr>
            <a:xfrm>
              <a:off x="7409034" y="811419"/>
              <a:ext cx="301686" cy="369332"/>
            </a:xfrm>
            <a:prstGeom prst="rect">
              <a:avLst/>
            </a:prstGeom>
            <a:noFill/>
            <a:scene3d>
              <a:camera prst="orthographicFront"/>
              <a:lightRig rig="threePt" dir="t"/>
            </a:scene3d>
            <a:sp3d>
              <a:bevelT prst="slope"/>
            </a:sp3d>
          </p:spPr>
          <p:txBody>
            <a:bodyPr wrap="none" rtlCol="0">
              <a:spAutoFit/>
            </a:bodyPr>
            <a:lstStyle/>
            <a:p>
              <a:r>
                <a:rPr lang="en-US" dirty="0"/>
                <a:t>3</a:t>
              </a:r>
            </a:p>
          </p:txBody>
        </p:sp>
        <p:sp>
          <p:nvSpPr>
            <p:cNvPr id="15" name="Rectangle 14">
              <a:hlinkClick r:id="rId3" action="ppaction://hlinksldjump"/>
            </p:cNvPr>
            <p:cNvSpPr/>
            <p:nvPr/>
          </p:nvSpPr>
          <p:spPr>
            <a:xfrm>
              <a:off x="9099413" y="507534"/>
              <a:ext cx="2625754" cy="4655890"/>
            </a:xfrm>
            <a:prstGeom prst="rect">
              <a:avLst/>
            </a:prstGeom>
            <a:solidFill>
              <a:schemeClr val="accent4">
                <a:lumMod val="50000"/>
              </a:schemeClr>
            </a:solidFill>
            <a:ln>
              <a:solidFill>
                <a:schemeClr val="tx1"/>
              </a:solidFill>
            </a:ln>
            <a:scene3d>
              <a:camera prst="orthographicFront"/>
              <a:lightRig rig="threePt" dir="t"/>
            </a:scene3d>
            <a:sp3d>
              <a:bevelT prst="slop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11211885" y="2709644"/>
              <a:ext cx="377505" cy="125835"/>
            </a:xfrm>
            <a:prstGeom prst="rect">
              <a:avLst/>
            </a:prstGeom>
            <a:solidFill>
              <a:schemeClr val="bg1">
                <a:lumMod val="50000"/>
              </a:schemeClr>
            </a:solidFill>
            <a:ln>
              <a:solidFill>
                <a:schemeClr val="tx1"/>
              </a:solidFill>
            </a:ln>
            <a:scene3d>
              <a:camera prst="orthographicFront"/>
              <a:lightRig rig="threePt" dir="t"/>
            </a:scene3d>
            <a:sp3d>
              <a:bevelT prst="slop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p:cNvSpPr txBox="1"/>
            <p:nvPr/>
          </p:nvSpPr>
          <p:spPr>
            <a:xfrm>
              <a:off x="10329637" y="805127"/>
              <a:ext cx="301686" cy="369332"/>
            </a:xfrm>
            <a:prstGeom prst="rect">
              <a:avLst/>
            </a:prstGeom>
            <a:noFill/>
            <a:scene3d>
              <a:camera prst="orthographicFront"/>
              <a:lightRig rig="threePt" dir="t"/>
            </a:scene3d>
            <a:sp3d>
              <a:bevelT prst="slope"/>
            </a:sp3d>
          </p:spPr>
          <p:txBody>
            <a:bodyPr wrap="none" rtlCol="0">
              <a:spAutoFit/>
            </a:bodyPr>
            <a:lstStyle/>
            <a:p>
              <a:r>
                <a:rPr lang="en-US" dirty="0"/>
                <a:t>4</a:t>
              </a:r>
            </a:p>
          </p:txBody>
        </p:sp>
      </p:grpSp>
      <p:sp>
        <p:nvSpPr>
          <p:cNvPr id="18" name="Rectangle 17">
            <a:hlinkClick r:id="rId4" action="ppaction://hlinksldjump"/>
          </p:cNvPr>
          <p:cNvSpPr/>
          <p:nvPr/>
        </p:nvSpPr>
        <p:spPr>
          <a:xfrm>
            <a:off x="4678261" y="5931016"/>
            <a:ext cx="2406241" cy="576527"/>
          </a:xfrm>
          <a:prstGeom prst="rect">
            <a:avLst/>
          </a:prstGeom>
          <a:solidFill>
            <a:schemeClr val="tx1">
              <a:lumMod val="65000"/>
              <a:lumOff val="35000"/>
            </a:schemeClr>
          </a:solidFill>
          <a:ln>
            <a:solidFill>
              <a:schemeClr val="tx1"/>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Back</a:t>
            </a:r>
          </a:p>
        </p:txBody>
      </p:sp>
    </p:spTree>
    <p:extLst>
      <p:ext uri="{BB962C8B-B14F-4D97-AF65-F5344CB8AC3E}">
        <p14:creationId xmlns:p14="http://schemas.microsoft.com/office/powerpoint/2010/main" val="375312611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tangle 27"/>
          <p:cNvSpPr/>
          <p:nvPr/>
        </p:nvSpPr>
        <p:spPr>
          <a:xfrm>
            <a:off x="0" y="5150840"/>
            <a:ext cx="12192000" cy="1707160"/>
          </a:xfrm>
          <a:prstGeom prst="rect">
            <a:avLst/>
          </a:prstGeom>
          <a:blipFill>
            <a:blip r:embed="rId2"/>
            <a:tile tx="0" ty="0" sx="100000" sy="100000" flip="none" algn="tl"/>
          </a:bli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a:off x="0" y="0"/>
            <a:ext cx="12192000" cy="327171"/>
          </a:xfrm>
          <a:prstGeom prst="rect">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Freeform: Shape 29"/>
          <p:cNvSpPr/>
          <p:nvPr/>
        </p:nvSpPr>
        <p:spPr>
          <a:xfrm>
            <a:off x="0" y="0"/>
            <a:ext cx="860949" cy="6853806"/>
          </a:xfrm>
          <a:custGeom>
            <a:avLst/>
            <a:gdLst>
              <a:gd name="connsiteX0" fmla="*/ 847288 w 860949"/>
              <a:gd name="connsiteY0" fmla="*/ 310393 h 6853806"/>
              <a:gd name="connsiteX1" fmla="*/ 0 w 860949"/>
              <a:gd name="connsiteY1" fmla="*/ 0 h 6853806"/>
              <a:gd name="connsiteX2" fmla="*/ 0 w 860949"/>
              <a:gd name="connsiteY2" fmla="*/ 6853806 h 6853806"/>
              <a:gd name="connsiteX3" fmla="*/ 855677 w 860949"/>
              <a:gd name="connsiteY3" fmla="*/ 5150840 h 6853806"/>
              <a:gd name="connsiteX4" fmla="*/ 847288 w 860949"/>
              <a:gd name="connsiteY4" fmla="*/ 310393 h 68538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0949" h="6853806">
                <a:moveTo>
                  <a:pt x="847288" y="310393"/>
                </a:moveTo>
                <a:lnTo>
                  <a:pt x="0" y="0"/>
                </a:lnTo>
                <a:lnTo>
                  <a:pt x="0" y="6853806"/>
                </a:lnTo>
                <a:lnTo>
                  <a:pt x="855677" y="5150840"/>
                </a:lnTo>
                <a:cubicBezTo>
                  <a:pt x="861270" y="3542950"/>
                  <a:pt x="866862" y="1935061"/>
                  <a:pt x="847288" y="310393"/>
                </a:cubicBezTo>
                <a:close/>
              </a:path>
            </a:pathLst>
          </a:cu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Freeform: Shape 30"/>
          <p:cNvSpPr/>
          <p:nvPr/>
        </p:nvSpPr>
        <p:spPr>
          <a:xfrm flipH="1">
            <a:off x="11322580" y="4194"/>
            <a:ext cx="860949" cy="6853806"/>
          </a:xfrm>
          <a:custGeom>
            <a:avLst/>
            <a:gdLst>
              <a:gd name="connsiteX0" fmla="*/ 847288 w 860949"/>
              <a:gd name="connsiteY0" fmla="*/ 310393 h 6853806"/>
              <a:gd name="connsiteX1" fmla="*/ 0 w 860949"/>
              <a:gd name="connsiteY1" fmla="*/ 0 h 6853806"/>
              <a:gd name="connsiteX2" fmla="*/ 0 w 860949"/>
              <a:gd name="connsiteY2" fmla="*/ 6853806 h 6853806"/>
              <a:gd name="connsiteX3" fmla="*/ 855677 w 860949"/>
              <a:gd name="connsiteY3" fmla="*/ 5150840 h 6853806"/>
              <a:gd name="connsiteX4" fmla="*/ 847288 w 860949"/>
              <a:gd name="connsiteY4" fmla="*/ 310393 h 68538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0949" h="6853806">
                <a:moveTo>
                  <a:pt x="847288" y="310393"/>
                </a:moveTo>
                <a:lnTo>
                  <a:pt x="0" y="0"/>
                </a:lnTo>
                <a:lnTo>
                  <a:pt x="0" y="6853806"/>
                </a:lnTo>
                <a:lnTo>
                  <a:pt x="855677" y="5150840"/>
                </a:lnTo>
                <a:cubicBezTo>
                  <a:pt x="861270" y="3542950"/>
                  <a:pt x="866862" y="1935061"/>
                  <a:pt x="847288" y="310393"/>
                </a:cubicBezTo>
                <a:close/>
              </a:path>
            </a:pathLst>
          </a:cu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p:nvSpPr>
        <p:spPr>
          <a:xfrm>
            <a:off x="860950" y="327171"/>
            <a:ext cx="10469782" cy="4823669"/>
          </a:xfrm>
          <a:prstGeom prst="rect">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hlinkClick r:id="rId3" action="ppaction://hlinksldjump"/>
          </p:cNvPr>
          <p:cNvSpPr/>
          <p:nvPr/>
        </p:nvSpPr>
        <p:spPr>
          <a:xfrm>
            <a:off x="4483915" y="494950"/>
            <a:ext cx="2625754" cy="4655890"/>
          </a:xfrm>
          <a:prstGeom prst="rect">
            <a:avLst/>
          </a:prstGeom>
          <a:solidFill>
            <a:schemeClr val="tx1">
              <a:lumMod val="85000"/>
              <a:lumOff val="15000"/>
            </a:schemeClr>
          </a:solidFill>
          <a:ln>
            <a:solidFill>
              <a:schemeClr val="tx1"/>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hlinkClick r:id="rId3" action="ppaction://hlinksldjump"/>
          </p:cNvPr>
          <p:cNvSpPr/>
          <p:nvPr/>
        </p:nvSpPr>
        <p:spPr>
          <a:xfrm>
            <a:off x="6620312" y="2709644"/>
            <a:ext cx="377505" cy="125835"/>
          </a:xfrm>
          <a:prstGeom prst="rect">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rot="1575109">
            <a:off x="2633209" y="673119"/>
            <a:ext cx="1140903" cy="620785"/>
          </a:xfrm>
          <a:prstGeom prst="rect">
            <a:avLst/>
          </a:prstGeom>
          <a:solidFill>
            <a:schemeClr val="bg1"/>
          </a:solidFill>
          <a:ln>
            <a:solidFill>
              <a:schemeClr val="tx1"/>
            </a:solidFill>
          </a:ln>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rgbClr val="FF0000"/>
                </a:solidFill>
              </a:rPr>
              <a:t>Exit</a:t>
            </a:r>
          </a:p>
        </p:txBody>
      </p:sp>
      <p:sp>
        <p:nvSpPr>
          <p:cNvPr id="16" name="Arrow: Right 15"/>
          <p:cNvSpPr/>
          <p:nvPr/>
        </p:nvSpPr>
        <p:spPr>
          <a:xfrm rot="1550513">
            <a:off x="3750968" y="1266160"/>
            <a:ext cx="566102" cy="279558"/>
          </a:xfrm>
          <a:prstGeom prst="rightArrow">
            <a:avLst/>
          </a:prstGeom>
          <a:solidFill>
            <a:schemeClr val="tx1">
              <a:lumMod val="50000"/>
              <a:lumOff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hlinkClick r:id="rId4" action="ppaction://hlinksldjump"/>
          </p:cNvPr>
          <p:cNvSpPr/>
          <p:nvPr/>
        </p:nvSpPr>
        <p:spPr>
          <a:xfrm>
            <a:off x="4678261" y="5931016"/>
            <a:ext cx="2406241" cy="576527"/>
          </a:xfrm>
          <a:prstGeom prst="rect">
            <a:avLst/>
          </a:prstGeom>
          <a:solidFill>
            <a:schemeClr val="tx1">
              <a:lumMod val="65000"/>
              <a:lumOff val="35000"/>
            </a:schemeClr>
          </a:solidFill>
          <a:ln>
            <a:solidFill>
              <a:schemeClr val="tx1"/>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Back</a:t>
            </a:r>
          </a:p>
        </p:txBody>
      </p:sp>
      <p:sp>
        <p:nvSpPr>
          <p:cNvPr id="18" name="Rectangle: Beveled 17"/>
          <p:cNvSpPr/>
          <p:nvPr/>
        </p:nvSpPr>
        <p:spPr>
          <a:xfrm>
            <a:off x="3275559" y="4782162"/>
            <a:ext cx="5266404" cy="1033042"/>
          </a:xfrm>
          <a:prstGeom prst="bevel">
            <a:avLst>
              <a:gd name="adj" fmla="val 5233"/>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TextBox 18"/>
          <p:cNvSpPr txBox="1"/>
          <p:nvPr/>
        </p:nvSpPr>
        <p:spPr>
          <a:xfrm>
            <a:off x="3363212" y="5291984"/>
            <a:ext cx="5101840" cy="523220"/>
          </a:xfrm>
          <a:prstGeom prst="rect">
            <a:avLst/>
          </a:prstGeom>
          <a:noFill/>
        </p:spPr>
        <p:txBody>
          <a:bodyPr wrap="square" rtlCol="0">
            <a:spAutoFit/>
          </a:bodyPr>
          <a:lstStyle/>
          <a:p>
            <a:r>
              <a:rPr lang="en-US" sz="1400" b="1" i="1" dirty="0">
                <a:latin typeface="Comic Sans MS" panose="030F0702030302020204" pitchFamily="66" charset="0"/>
              </a:rPr>
              <a:t>YOU DID IT!! And I mean it this time... Now go on leave you have earned it!</a:t>
            </a:r>
          </a:p>
        </p:txBody>
      </p:sp>
      <p:sp>
        <p:nvSpPr>
          <p:cNvPr id="20" name="Rectangle: Beveled 19"/>
          <p:cNvSpPr/>
          <p:nvPr/>
        </p:nvSpPr>
        <p:spPr>
          <a:xfrm>
            <a:off x="3363212" y="4875104"/>
            <a:ext cx="5110386" cy="348460"/>
          </a:xfrm>
          <a:prstGeom prst="bevel">
            <a:avLst>
              <a:gd name="adj" fmla="val 7581"/>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ectangle 20">
            <a:hlinkClick r:id="rId5" action="ppaction://hlinksldjump"/>
          </p:cNvPr>
          <p:cNvSpPr/>
          <p:nvPr/>
        </p:nvSpPr>
        <p:spPr>
          <a:xfrm>
            <a:off x="3437460" y="4945213"/>
            <a:ext cx="877621" cy="214180"/>
          </a:xfrm>
          <a:prstGeom prst="rect">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i="1" dirty="0">
                <a:solidFill>
                  <a:schemeClr val="tx1"/>
                </a:solidFill>
                <a:latin typeface="Consolas" panose="020B0609020204030204" pitchFamily="49" charset="0"/>
              </a:rPr>
              <a:t>Close</a:t>
            </a:r>
          </a:p>
        </p:txBody>
      </p:sp>
      <p:sp>
        <p:nvSpPr>
          <p:cNvPr id="22" name="Rectangle 21"/>
          <p:cNvSpPr/>
          <p:nvPr/>
        </p:nvSpPr>
        <p:spPr>
          <a:xfrm rot="939531">
            <a:off x="7719705" y="3209667"/>
            <a:ext cx="3570914" cy="620785"/>
          </a:xfrm>
          <a:prstGeom prst="rect">
            <a:avLst/>
          </a:prstGeom>
          <a:solidFill>
            <a:schemeClr val="bg1"/>
          </a:solidFill>
          <a:ln>
            <a:solidFill>
              <a:schemeClr val="tx1"/>
            </a:solidFill>
          </a:ln>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FF0000"/>
                </a:solidFill>
              </a:rPr>
              <a:t>This Is SOOOO Not A TRAP</a:t>
            </a:r>
          </a:p>
        </p:txBody>
      </p:sp>
      <p:sp>
        <p:nvSpPr>
          <p:cNvPr id="23" name="Arrow: Right 22"/>
          <p:cNvSpPr/>
          <p:nvPr/>
        </p:nvSpPr>
        <p:spPr>
          <a:xfrm rot="11800644">
            <a:off x="7146708" y="2847911"/>
            <a:ext cx="566102" cy="279558"/>
          </a:xfrm>
          <a:prstGeom prst="rightArrow">
            <a:avLst/>
          </a:prstGeom>
          <a:solidFill>
            <a:schemeClr val="tx1">
              <a:lumMod val="50000"/>
              <a:lumOff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843531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0" y="5150840"/>
            <a:ext cx="12192000" cy="1707160"/>
          </a:xfrm>
          <a:prstGeom prst="rect">
            <a:avLst/>
          </a:prstGeom>
          <a:blipFill>
            <a:blip r:embed="rId2"/>
            <a:tile tx="0" ty="0" sx="100000" sy="100000" flip="none" algn="tl"/>
          </a:bli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0" y="0"/>
            <a:ext cx="12192000" cy="327171"/>
          </a:xfrm>
          <a:prstGeom prst="rect">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p:cNvSpPr/>
          <p:nvPr/>
        </p:nvSpPr>
        <p:spPr>
          <a:xfrm>
            <a:off x="0" y="0"/>
            <a:ext cx="860949" cy="6853806"/>
          </a:xfrm>
          <a:custGeom>
            <a:avLst/>
            <a:gdLst>
              <a:gd name="connsiteX0" fmla="*/ 847288 w 860949"/>
              <a:gd name="connsiteY0" fmla="*/ 310393 h 6853806"/>
              <a:gd name="connsiteX1" fmla="*/ 0 w 860949"/>
              <a:gd name="connsiteY1" fmla="*/ 0 h 6853806"/>
              <a:gd name="connsiteX2" fmla="*/ 0 w 860949"/>
              <a:gd name="connsiteY2" fmla="*/ 6853806 h 6853806"/>
              <a:gd name="connsiteX3" fmla="*/ 855677 w 860949"/>
              <a:gd name="connsiteY3" fmla="*/ 5150840 h 6853806"/>
              <a:gd name="connsiteX4" fmla="*/ 847288 w 860949"/>
              <a:gd name="connsiteY4" fmla="*/ 310393 h 68538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0949" h="6853806">
                <a:moveTo>
                  <a:pt x="847288" y="310393"/>
                </a:moveTo>
                <a:lnTo>
                  <a:pt x="0" y="0"/>
                </a:lnTo>
                <a:lnTo>
                  <a:pt x="0" y="6853806"/>
                </a:lnTo>
                <a:lnTo>
                  <a:pt x="855677" y="5150840"/>
                </a:lnTo>
                <a:cubicBezTo>
                  <a:pt x="861270" y="3542950"/>
                  <a:pt x="866862" y="1935061"/>
                  <a:pt x="847288" y="310393"/>
                </a:cubicBezTo>
                <a:close/>
              </a:path>
            </a:pathLst>
          </a:cu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Shape 18"/>
          <p:cNvSpPr/>
          <p:nvPr/>
        </p:nvSpPr>
        <p:spPr>
          <a:xfrm flipH="1">
            <a:off x="11322580" y="4194"/>
            <a:ext cx="860949" cy="6853806"/>
          </a:xfrm>
          <a:custGeom>
            <a:avLst/>
            <a:gdLst>
              <a:gd name="connsiteX0" fmla="*/ 847288 w 860949"/>
              <a:gd name="connsiteY0" fmla="*/ 310393 h 6853806"/>
              <a:gd name="connsiteX1" fmla="*/ 0 w 860949"/>
              <a:gd name="connsiteY1" fmla="*/ 0 h 6853806"/>
              <a:gd name="connsiteX2" fmla="*/ 0 w 860949"/>
              <a:gd name="connsiteY2" fmla="*/ 6853806 h 6853806"/>
              <a:gd name="connsiteX3" fmla="*/ 855677 w 860949"/>
              <a:gd name="connsiteY3" fmla="*/ 5150840 h 6853806"/>
              <a:gd name="connsiteX4" fmla="*/ 847288 w 860949"/>
              <a:gd name="connsiteY4" fmla="*/ 310393 h 68538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0949" h="6853806">
                <a:moveTo>
                  <a:pt x="847288" y="310393"/>
                </a:moveTo>
                <a:lnTo>
                  <a:pt x="0" y="0"/>
                </a:lnTo>
                <a:lnTo>
                  <a:pt x="0" y="6853806"/>
                </a:lnTo>
                <a:lnTo>
                  <a:pt x="855677" y="5150840"/>
                </a:lnTo>
                <a:cubicBezTo>
                  <a:pt x="861270" y="3542950"/>
                  <a:pt x="866862" y="1935061"/>
                  <a:pt x="847288" y="310393"/>
                </a:cubicBezTo>
                <a:close/>
              </a:path>
            </a:pathLst>
          </a:cu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nvSpPr>
        <p:spPr>
          <a:xfrm>
            <a:off x="860950" y="327171"/>
            <a:ext cx="10469782" cy="4823669"/>
          </a:xfrm>
          <a:prstGeom prst="rect">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hlinkClick r:id="rId3" action="ppaction://hlinksldjump"/>
          </p:cNvPr>
          <p:cNvSpPr/>
          <p:nvPr/>
        </p:nvSpPr>
        <p:spPr>
          <a:xfrm>
            <a:off x="4483915" y="494950"/>
            <a:ext cx="2625754" cy="4655890"/>
          </a:xfrm>
          <a:prstGeom prst="rect">
            <a:avLst/>
          </a:prstGeom>
          <a:solidFill>
            <a:schemeClr val="tx1">
              <a:lumMod val="85000"/>
              <a:lumOff val="15000"/>
            </a:schemeClr>
          </a:solidFill>
          <a:ln>
            <a:solidFill>
              <a:schemeClr val="tx1"/>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hlinkClick r:id="rId3" action="ppaction://hlinksldjump"/>
          </p:cNvPr>
          <p:cNvSpPr/>
          <p:nvPr/>
        </p:nvSpPr>
        <p:spPr>
          <a:xfrm>
            <a:off x="6620312" y="2709644"/>
            <a:ext cx="377505" cy="125835"/>
          </a:xfrm>
          <a:prstGeom prst="rect">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rot="1575109">
            <a:off x="2633209" y="673119"/>
            <a:ext cx="1140903" cy="620785"/>
          </a:xfrm>
          <a:prstGeom prst="rect">
            <a:avLst/>
          </a:prstGeom>
          <a:solidFill>
            <a:schemeClr val="bg1"/>
          </a:solidFill>
          <a:ln>
            <a:solidFill>
              <a:schemeClr val="tx1"/>
            </a:solidFill>
          </a:ln>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rgbClr val="FF0000"/>
                </a:solidFill>
              </a:rPr>
              <a:t>Exit</a:t>
            </a:r>
          </a:p>
        </p:txBody>
      </p:sp>
      <p:sp>
        <p:nvSpPr>
          <p:cNvPr id="16" name="Arrow: Right 15"/>
          <p:cNvSpPr/>
          <p:nvPr/>
        </p:nvSpPr>
        <p:spPr>
          <a:xfrm rot="1550513">
            <a:off x="3750968" y="1266160"/>
            <a:ext cx="566102" cy="279558"/>
          </a:xfrm>
          <a:prstGeom prst="rightArrow">
            <a:avLst/>
          </a:prstGeom>
          <a:solidFill>
            <a:schemeClr val="tx1">
              <a:lumMod val="50000"/>
              <a:lumOff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hlinkClick r:id="rId4" action="ppaction://hlinksldjump"/>
          </p:cNvPr>
          <p:cNvSpPr/>
          <p:nvPr/>
        </p:nvSpPr>
        <p:spPr>
          <a:xfrm>
            <a:off x="4678261" y="5931016"/>
            <a:ext cx="2406241" cy="576527"/>
          </a:xfrm>
          <a:prstGeom prst="rect">
            <a:avLst/>
          </a:prstGeom>
          <a:solidFill>
            <a:schemeClr val="tx1">
              <a:lumMod val="65000"/>
              <a:lumOff val="35000"/>
            </a:schemeClr>
          </a:solidFill>
          <a:ln>
            <a:solidFill>
              <a:schemeClr val="tx1"/>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Back</a:t>
            </a:r>
          </a:p>
        </p:txBody>
      </p:sp>
      <p:sp>
        <p:nvSpPr>
          <p:cNvPr id="14" name="Rectangle 13"/>
          <p:cNvSpPr/>
          <p:nvPr/>
        </p:nvSpPr>
        <p:spPr>
          <a:xfrm rot="939531">
            <a:off x="7719705" y="3209667"/>
            <a:ext cx="3570914" cy="620785"/>
          </a:xfrm>
          <a:prstGeom prst="rect">
            <a:avLst/>
          </a:prstGeom>
          <a:solidFill>
            <a:schemeClr val="bg1"/>
          </a:solidFill>
          <a:ln>
            <a:solidFill>
              <a:schemeClr val="tx1"/>
            </a:solidFill>
          </a:ln>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FF0000"/>
                </a:solidFill>
              </a:rPr>
              <a:t>This Is SOOOO Not A TRAP</a:t>
            </a:r>
          </a:p>
        </p:txBody>
      </p:sp>
      <p:sp>
        <p:nvSpPr>
          <p:cNvPr id="22" name="Arrow: Right 21"/>
          <p:cNvSpPr/>
          <p:nvPr/>
        </p:nvSpPr>
        <p:spPr>
          <a:xfrm rot="11800644">
            <a:off x="7146708" y="2847911"/>
            <a:ext cx="566102" cy="279558"/>
          </a:xfrm>
          <a:prstGeom prst="rightArrow">
            <a:avLst/>
          </a:prstGeom>
          <a:solidFill>
            <a:schemeClr val="tx1">
              <a:lumMod val="50000"/>
              <a:lumOff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297544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5150840"/>
            <a:ext cx="12192000" cy="1707160"/>
          </a:xfrm>
          <a:prstGeom prst="rect">
            <a:avLst/>
          </a:prstGeom>
          <a:blipFill>
            <a:blip r:embed="rId2"/>
            <a:tile tx="0" ty="0" sx="100000" sy="100000" flip="none" algn="tl"/>
          </a:bli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p:nvSpPr>
        <p:spPr>
          <a:xfrm>
            <a:off x="0" y="0"/>
            <a:ext cx="12192000" cy="327171"/>
          </a:xfrm>
          <a:prstGeom prst="rect">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p:cNvSpPr/>
          <p:nvPr/>
        </p:nvSpPr>
        <p:spPr>
          <a:xfrm>
            <a:off x="0" y="0"/>
            <a:ext cx="860949" cy="6853806"/>
          </a:xfrm>
          <a:custGeom>
            <a:avLst/>
            <a:gdLst>
              <a:gd name="connsiteX0" fmla="*/ 847288 w 860949"/>
              <a:gd name="connsiteY0" fmla="*/ 310393 h 6853806"/>
              <a:gd name="connsiteX1" fmla="*/ 0 w 860949"/>
              <a:gd name="connsiteY1" fmla="*/ 0 h 6853806"/>
              <a:gd name="connsiteX2" fmla="*/ 0 w 860949"/>
              <a:gd name="connsiteY2" fmla="*/ 6853806 h 6853806"/>
              <a:gd name="connsiteX3" fmla="*/ 855677 w 860949"/>
              <a:gd name="connsiteY3" fmla="*/ 5150840 h 6853806"/>
              <a:gd name="connsiteX4" fmla="*/ 847288 w 860949"/>
              <a:gd name="connsiteY4" fmla="*/ 310393 h 68538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0949" h="6853806">
                <a:moveTo>
                  <a:pt x="847288" y="310393"/>
                </a:moveTo>
                <a:lnTo>
                  <a:pt x="0" y="0"/>
                </a:lnTo>
                <a:lnTo>
                  <a:pt x="0" y="6853806"/>
                </a:lnTo>
                <a:lnTo>
                  <a:pt x="855677" y="5150840"/>
                </a:lnTo>
                <a:cubicBezTo>
                  <a:pt x="861270" y="3542950"/>
                  <a:pt x="866862" y="1935061"/>
                  <a:pt x="847288" y="310393"/>
                </a:cubicBezTo>
                <a:close/>
              </a:path>
            </a:pathLst>
          </a:cu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p:cNvSpPr/>
          <p:nvPr/>
        </p:nvSpPr>
        <p:spPr>
          <a:xfrm flipH="1">
            <a:off x="11322580" y="4194"/>
            <a:ext cx="860949" cy="6853806"/>
          </a:xfrm>
          <a:custGeom>
            <a:avLst/>
            <a:gdLst>
              <a:gd name="connsiteX0" fmla="*/ 847288 w 860949"/>
              <a:gd name="connsiteY0" fmla="*/ 310393 h 6853806"/>
              <a:gd name="connsiteX1" fmla="*/ 0 w 860949"/>
              <a:gd name="connsiteY1" fmla="*/ 0 h 6853806"/>
              <a:gd name="connsiteX2" fmla="*/ 0 w 860949"/>
              <a:gd name="connsiteY2" fmla="*/ 6853806 h 6853806"/>
              <a:gd name="connsiteX3" fmla="*/ 855677 w 860949"/>
              <a:gd name="connsiteY3" fmla="*/ 5150840 h 6853806"/>
              <a:gd name="connsiteX4" fmla="*/ 847288 w 860949"/>
              <a:gd name="connsiteY4" fmla="*/ 310393 h 68538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0949" h="6853806">
                <a:moveTo>
                  <a:pt x="847288" y="310393"/>
                </a:moveTo>
                <a:lnTo>
                  <a:pt x="0" y="0"/>
                </a:lnTo>
                <a:lnTo>
                  <a:pt x="0" y="6853806"/>
                </a:lnTo>
                <a:lnTo>
                  <a:pt x="855677" y="5150840"/>
                </a:lnTo>
                <a:cubicBezTo>
                  <a:pt x="861270" y="3542950"/>
                  <a:pt x="866862" y="1935061"/>
                  <a:pt x="847288" y="310393"/>
                </a:cubicBezTo>
                <a:close/>
              </a:path>
            </a:pathLst>
          </a:cu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860950" y="327171"/>
            <a:ext cx="10469782" cy="4823669"/>
          </a:xfrm>
          <a:prstGeom prst="rect">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hlinkClick r:id="rId3" action="ppaction://hlinksldjump"/>
          </p:cNvPr>
          <p:cNvSpPr/>
          <p:nvPr/>
        </p:nvSpPr>
        <p:spPr>
          <a:xfrm>
            <a:off x="4678261" y="5931016"/>
            <a:ext cx="2406241" cy="576527"/>
          </a:xfrm>
          <a:prstGeom prst="rect">
            <a:avLst/>
          </a:prstGeom>
          <a:solidFill>
            <a:schemeClr val="tx1">
              <a:lumMod val="65000"/>
              <a:lumOff val="35000"/>
            </a:schemeClr>
          </a:solidFill>
          <a:ln>
            <a:solidFill>
              <a:schemeClr val="tx1"/>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Back</a:t>
            </a:r>
          </a:p>
        </p:txBody>
      </p:sp>
      <p:sp>
        <p:nvSpPr>
          <p:cNvPr id="10" name="Rectangle: Beveled 9"/>
          <p:cNvSpPr/>
          <p:nvPr/>
        </p:nvSpPr>
        <p:spPr>
          <a:xfrm>
            <a:off x="3275559" y="1806009"/>
            <a:ext cx="5266404" cy="983189"/>
          </a:xfrm>
          <a:prstGeom prst="bevel">
            <a:avLst>
              <a:gd name="adj" fmla="val 5233"/>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extBox 10"/>
          <p:cNvSpPr txBox="1"/>
          <p:nvPr/>
        </p:nvSpPr>
        <p:spPr>
          <a:xfrm>
            <a:off x="3363212" y="2315831"/>
            <a:ext cx="5101840" cy="307777"/>
          </a:xfrm>
          <a:prstGeom prst="rect">
            <a:avLst/>
          </a:prstGeom>
          <a:noFill/>
        </p:spPr>
        <p:txBody>
          <a:bodyPr wrap="square" rtlCol="0">
            <a:spAutoFit/>
          </a:bodyPr>
          <a:lstStyle/>
          <a:p>
            <a:r>
              <a:rPr lang="en-US" sz="1400" b="1" i="1" dirty="0">
                <a:latin typeface="Comic Sans MS" panose="030F0702030302020204" pitchFamily="66" charset="0"/>
              </a:rPr>
              <a:t>I think you made a wrong turn some where....oops</a:t>
            </a:r>
          </a:p>
        </p:txBody>
      </p:sp>
      <p:sp>
        <p:nvSpPr>
          <p:cNvPr id="12" name="Rectangle: Beveled 11"/>
          <p:cNvSpPr/>
          <p:nvPr/>
        </p:nvSpPr>
        <p:spPr>
          <a:xfrm>
            <a:off x="3363212" y="1898951"/>
            <a:ext cx="5110386" cy="348460"/>
          </a:xfrm>
          <a:prstGeom prst="bevel">
            <a:avLst>
              <a:gd name="adj" fmla="val 7581"/>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hlinkClick r:id="rId4" action="ppaction://hlinksldjump"/>
          </p:cNvPr>
          <p:cNvSpPr/>
          <p:nvPr/>
        </p:nvSpPr>
        <p:spPr>
          <a:xfrm>
            <a:off x="3437460" y="1969060"/>
            <a:ext cx="877621" cy="214180"/>
          </a:xfrm>
          <a:prstGeom prst="rect">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i="1" dirty="0">
                <a:solidFill>
                  <a:schemeClr val="tx1"/>
                </a:solidFill>
                <a:latin typeface="Consolas" panose="020B0609020204030204" pitchFamily="49" charset="0"/>
              </a:rPr>
              <a:t>Close</a:t>
            </a:r>
          </a:p>
        </p:txBody>
      </p:sp>
      <p:sp>
        <p:nvSpPr>
          <p:cNvPr id="17" name="Rectangle 16">
            <a:hlinkClick r:id="rId5" action="ppaction://hlinksldjump"/>
          </p:cNvPr>
          <p:cNvSpPr/>
          <p:nvPr/>
        </p:nvSpPr>
        <p:spPr>
          <a:xfrm>
            <a:off x="82493" y="428995"/>
            <a:ext cx="2406241" cy="576527"/>
          </a:xfrm>
          <a:prstGeom prst="rect">
            <a:avLst/>
          </a:prstGeom>
          <a:solidFill>
            <a:schemeClr val="tx1">
              <a:lumMod val="65000"/>
              <a:lumOff val="35000"/>
            </a:schemeClr>
          </a:solidFill>
          <a:ln>
            <a:solidFill>
              <a:schemeClr val="tx1"/>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i="1" dirty="0">
                <a:solidFill>
                  <a:srgbClr val="FF0000"/>
                </a:solidFill>
              </a:rPr>
              <a:t>Except This Ending</a:t>
            </a:r>
          </a:p>
        </p:txBody>
      </p:sp>
    </p:spTree>
    <p:extLst>
      <p:ext uri="{BB962C8B-B14F-4D97-AF65-F5344CB8AC3E}">
        <p14:creationId xmlns:p14="http://schemas.microsoft.com/office/powerpoint/2010/main" val="3689429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5150840"/>
            <a:ext cx="12192000" cy="1707160"/>
          </a:xfrm>
          <a:prstGeom prst="rect">
            <a:avLst/>
          </a:prstGeom>
          <a:blipFill>
            <a:blip r:embed="rId2"/>
            <a:tile tx="0" ty="0" sx="100000" sy="100000" flip="none" algn="tl"/>
          </a:bli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12192000" cy="327171"/>
          </a:xfrm>
          <a:prstGeom prst="rect">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Shape 8"/>
          <p:cNvSpPr/>
          <p:nvPr/>
        </p:nvSpPr>
        <p:spPr>
          <a:xfrm>
            <a:off x="0" y="0"/>
            <a:ext cx="860949" cy="6853806"/>
          </a:xfrm>
          <a:custGeom>
            <a:avLst/>
            <a:gdLst>
              <a:gd name="connsiteX0" fmla="*/ 847288 w 860949"/>
              <a:gd name="connsiteY0" fmla="*/ 310393 h 6853806"/>
              <a:gd name="connsiteX1" fmla="*/ 0 w 860949"/>
              <a:gd name="connsiteY1" fmla="*/ 0 h 6853806"/>
              <a:gd name="connsiteX2" fmla="*/ 0 w 860949"/>
              <a:gd name="connsiteY2" fmla="*/ 6853806 h 6853806"/>
              <a:gd name="connsiteX3" fmla="*/ 855677 w 860949"/>
              <a:gd name="connsiteY3" fmla="*/ 5150840 h 6853806"/>
              <a:gd name="connsiteX4" fmla="*/ 847288 w 860949"/>
              <a:gd name="connsiteY4" fmla="*/ 310393 h 68538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0949" h="6853806">
                <a:moveTo>
                  <a:pt x="847288" y="310393"/>
                </a:moveTo>
                <a:lnTo>
                  <a:pt x="0" y="0"/>
                </a:lnTo>
                <a:lnTo>
                  <a:pt x="0" y="6853806"/>
                </a:lnTo>
                <a:lnTo>
                  <a:pt x="855677" y="5150840"/>
                </a:lnTo>
                <a:cubicBezTo>
                  <a:pt x="861270" y="3542950"/>
                  <a:pt x="866862" y="1935061"/>
                  <a:pt x="847288" y="310393"/>
                </a:cubicBezTo>
                <a:close/>
              </a:path>
            </a:pathLst>
          </a:cu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p:cNvSpPr/>
          <p:nvPr/>
        </p:nvSpPr>
        <p:spPr>
          <a:xfrm flipH="1">
            <a:off x="11322580" y="4194"/>
            <a:ext cx="860949" cy="6853806"/>
          </a:xfrm>
          <a:custGeom>
            <a:avLst/>
            <a:gdLst>
              <a:gd name="connsiteX0" fmla="*/ 847288 w 860949"/>
              <a:gd name="connsiteY0" fmla="*/ 310393 h 6853806"/>
              <a:gd name="connsiteX1" fmla="*/ 0 w 860949"/>
              <a:gd name="connsiteY1" fmla="*/ 0 h 6853806"/>
              <a:gd name="connsiteX2" fmla="*/ 0 w 860949"/>
              <a:gd name="connsiteY2" fmla="*/ 6853806 h 6853806"/>
              <a:gd name="connsiteX3" fmla="*/ 855677 w 860949"/>
              <a:gd name="connsiteY3" fmla="*/ 5150840 h 6853806"/>
              <a:gd name="connsiteX4" fmla="*/ 847288 w 860949"/>
              <a:gd name="connsiteY4" fmla="*/ 310393 h 68538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0949" h="6853806">
                <a:moveTo>
                  <a:pt x="847288" y="310393"/>
                </a:moveTo>
                <a:lnTo>
                  <a:pt x="0" y="0"/>
                </a:lnTo>
                <a:lnTo>
                  <a:pt x="0" y="6853806"/>
                </a:lnTo>
                <a:lnTo>
                  <a:pt x="855677" y="5150840"/>
                </a:lnTo>
                <a:cubicBezTo>
                  <a:pt x="861270" y="3542950"/>
                  <a:pt x="866862" y="1935061"/>
                  <a:pt x="847288" y="310393"/>
                </a:cubicBezTo>
                <a:close/>
              </a:path>
            </a:pathLst>
          </a:cu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860950" y="327171"/>
            <a:ext cx="10469782" cy="4823669"/>
          </a:xfrm>
          <a:prstGeom prst="rect">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hlinkClick r:id="rId3" action="ppaction://hlinksldjump"/>
          </p:cNvPr>
          <p:cNvSpPr/>
          <p:nvPr/>
        </p:nvSpPr>
        <p:spPr>
          <a:xfrm>
            <a:off x="4678261" y="5931016"/>
            <a:ext cx="2406241" cy="576527"/>
          </a:xfrm>
          <a:prstGeom prst="rect">
            <a:avLst/>
          </a:prstGeom>
          <a:solidFill>
            <a:schemeClr val="tx1">
              <a:lumMod val="65000"/>
              <a:lumOff val="35000"/>
            </a:schemeClr>
          </a:solidFill>
          <a:ln>
            <a:solidFill>
              <a:schemeClr val="tx1"/>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Back</a:t>
            </a:r>
          </a:p>
        </p:txBody>
      </p:sp>
      <p:sp>
        <p:nvSpPr>
          <p:cNvPr id="15" name="Rectangle 14">
            <a:hlinkClick r:id="rId4" action="ppaction://hlinksldjump"/>
          </p:cNvPr>
          <p:cNvSpPr/>
          <p:nvPr/>
        </p:nvSpPr>
        <p:spPr>
          <a:xfrm>
            <a:off x="82493" y="428995"/>
            <a:ext cx="2406241" cy="576527"/>
          </a:xfrm>
          <a:prstGeom prst="rect">
            <a:avLst/>
          </a:prstGeom>
          <a:solidFill>
            <a:schemeClr val="tx1">
              <a:lumMod val="65000"/>
              <a:lumOff val="35000"/>
            </a:schemeClr>
          </a:solidFill>
          <a:ln>
            <a:solidFill>
              <a:schemeClr val="tx1"/>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i="1" dirty="0">
                <a:solidFill>
                  <a:srgbClr val="FF0000"/>
                </a:solidFill>
              </a:rPr>
              <a:t>Except This Ending</a:t>
            </a:r>
          </a:p>
        </p:txBody>
      </p:sp>
    </p:spTree>
    <p:extLst>
      <p:ext uri="{BB962C8B-B14F-4D97-AF65-F5344CB8AC3E}">
        <p14:creationId xmlns:p14="http://schemas.microsoft.com/office/powerpoint/2010/main" val="138219345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12192000" cy="6858000"/>
          </a:xfrm>
          <a:prstGeom prst="rect">
            <a:avLst/>
          </a:prstGeom>
          <a:gradFill flip="none" rotWithShape="1">
            <a:gsLst>
              <a:gs pos="0">
                <a:schemeClr val="accent6">
                  <a:lumMod val="50000"/>
                  <a:shade val="30000"/>
                  <a:satMod val="115000"/>
                </a:schemeClr>
              </a:gs>
              <a:gs pos="50000">
                <a:schemeClr val="accent6">
                  <a:lumMod val="50000"/>
                  <a:shade val="67500"/>
                  <a:satMod val="115000"/>
                </a:schemeClr>
              </a:gs>
              <a:gs pos="100000">
                <a:schemeClr val="accent6">
                  <a:lumMod val="50000"/>
                  <a:shade val="100000"/>
                  <a:satMod val="115000"/>
                </a:schemeClr>
              </a:gs>
            </a:gsLst>
            <a:lin ang="1620000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p:cNvSpPr txBox="1"/>
          <p:nvPr/>
        </p:nvSpPr>
        <p:spPr>
          <a:xfrm>
            <a:off x="2181137" y="922789"/>
            <a:ext cx="7043210" cy="707886"/>
          </a:xfrm>
          <a:prstGeom prst="rect">
            <a:avLst/>
          </a:prstGeom>
          <a:noFill/>
        </p:spPr>
        <p:txBody>
          <a:bodyPr wrap="none" rtlCol="0">
            <a:spAutoFit/>
          </a:bodyPr>
          <a:lstStyle/>
          <a:p>
            <a:r>
              <a:rPr lang="en-US" sz="4000" i="1" dirty="0">
                <a:effectLst>
                  <a:outerShdw blurRad="38100" dist="38100" dir="2700000" algn="tl">
                    <a:srgbClr val="000000">
                      <a:alpha val="43137"/>
                    </a:srgbClr>
                  </a:outerShdw>
                </a:effectLst>
              </a:rPr>
              <a:t>YOU DID IT!!! GOOD FOR YOU!!!!</a:t>
            </a:r>
          </a:p>
        </p:txBody>
      </p:sp>
      <p:sp>
        <p:nvSpPr>
          <p:cNvPr id="8" name="TextBox 7"/>
          <p:cNvSpPr txBox="1"/>
          <p:nvPr/>
        </p:nvSpPr>
        <p:spPr>
          <a:xfrm>
            <a:off x="4186140" y="1899890"/>
            <a:ext cx="3033203" cy="369332"/>
          </a:xfrm>
          <a:prstGeom prst="rect">
            <a:avLst/>
          </a:prstGeom>
          <a:noFill/>
        </p:spPr>
        <p:txBody>
          <a:bodyPr wrap="none" rtlCol="0">
            <a:spAutoFit/>
          </a:bodyPr>
          <a:lstStyle/>
          <a:p>
            <a:r>
              <a:rPr lang="en-US" i="1" dirty="0"/>
              <a:t>PS. THIS IS THE GOOD ENDING</a:t>
            </a:r>
          </a:p>
        </p:txBody>
      </p:sp>
      <p:sp>
        <p:nvSpPr>
          <p:cNvPr id="2" name="Rectangle 1">
            <a:hlinkClick r:id="rId2" action="ppaction://hlinksldjump"/>
          </p:cNvPr>
          <p:cNvSpPr/>
          <p:nvPr/>
        </p:nvSpPr>
        <p:spPr>
          <a:xfrm>
            <a:off x="3363985" y="5469621"/>
            <a:ext cx="6358855" cy="503339"/>
          </a:xfrm>
          <a:prstGeom prst="rect">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i="1" dirty="0">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rPr>
              <a:t>Leave</a:t>
            </a:r>
          </a:p>
        </p:txBody>
      </p:sp>
      <p:sp>
        <p:nvSpPr>
          <p:cNvPr id="4" name="Rectangle 3">
            <a:hlinkClick r:id="rId3"/>
            <a:extLst>
              <a:ext uri="{FF2B5EF4-FFF2-40B4-BE49-F238E27FC236}">
                <a16:creationId xmlns:a16="http://schemas.microsoft.com/office/drawing/2014/main" id="{1A4B0DED-BF17-A741-F669-E5840EDA5922}"/>
              </a:ext>
            </a:extLst>
          </p:cNvPr>
          <p:cNvSpPr/>
          <p:nvPr/>
        </p:nvSpPr>
        <p:spPr>
          <a:xfrm>
            <a:off x="2627351" y="4228407"/>
            <a:ext cx="8061960" cy="431800"/>
          </a:xfrm>
          <a:prstGeom prst="rect">
            <a:avLst/>
          </a:prstGeom>
          <a:solidFill>
            <a:srgbClr val="7F7F7F"/>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effectLst>
                  <a:outerShdw blurRad="38100" dist="38100" dir="2700000" algn="tl">
                    <a:srgbClr val="000000">
                      <a:alpha val="43137"/>
                    </a:srgbClr>
                  </a:outerShdw>
                </a:effectLst>
              </a:rPr>
              <a:t>Click here to go back to Seth’s Website and tell him how much you liked the game!</a:t>
            </a:r>
          </a:p>
        </p:txBody>
      </p:sp>
    </p:spTree>
    <p:extLst>
      <p:ext uri="{BB962C8B-B14F-4D97-AF65-F5344CB8AC3E}">
        <p14:creationId xmlns:p14="http://schemas.microsoft.com/office/powerpoint/2010/main" val="27600179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12192000" cy="6858000"/>
          </a:xfrm>
          <a:prstGeom prst="rect">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1620000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p:cNvSpPr txBox="1"/>
          <p:nvPr/>
        </p:nvSpPr>
        <p:spPr>
          <a:xfrm>
            <a:off x="1828799" y="922789"/>
            <a:ext cx="8642751" cy="707886"/>
          </a:xfrm>
          <a:prstGeom prst="rect">
            <a:avLst/>
          </a:prstGeom>
          <a:noFill/>
        </p:spPr>
        <p:txBody>
          <a:bodyPr wrap="none" rtlCol="0">
            <a:spAutoFit/>
          </a:bodyPr>
          <a:lstStyle/>
          <a:p>
            <a:r>
              <a:rPr lang="en-US" sz="4000" i="1" dirty="0">
                <a:effectLst>
                  <a:outerShdw blurRad="38100" dist="38100" dir="2700000" algn="tl">
                    <a:srgbClr val="000000">
                      <a:alpha val="43137"/>
                    </a:srgbClr>
                  </a:outerShdw>
                </a:effectLst>
              </a:rPr>
              <a:t>Oh...........That was “A way” to get out.....</a:t>
            </a:r>
          </a:p>
        </p:txBody>
      </p:sp>
      <p:sp>
        <p:nvSpPr>
          <p:cNvPr id="8" name="TextBox 7"/>
          <p:cNvSpPr txBox="1"/>
          <p:nvPr/>
        </p:nvSpPr>
        <p:spPr>
          <a:xfrm>
            <a:off x="4186140" y="1899890"/>
            <a:ext cx="2833533" cy="369332"/>
          </a:xfrm>
          <a:prstGeom prst="rect">
            <a:avLst/>
          </a:prstGeom>
          <a:noFill/>
        </p:spPr>
        <p:txBody>
          <a:bodyPr wrap="none" rtlCol="0">
            <a:spAutoFit/>
          </a:bodyPr>
          <a:lstStyle/>
          <a:p>
            <a:r>
              <a:rPr lang="en-US" i="1" dirty="0"/>
              <a:t>PS. THIS IS THE BAD ENDING</a:t>
            </a:r>
          </a:p>
        </p:txBody>
      </p:sp>
      <p:sp>
        <p:nvSpPr>
          <p:cNvPr id="2" name="Frame 1"/>
          <p:cNvSpPr/>
          <p:nvPr/>
        </p:nvSpPr>
        <p:spPr>
          <a:xfrm>
            <a:off x="0" y="0"/>
            <a:ext cx="12192000" cy="6858000"/>
          </a:xfrm>
          <a:prstGeom prst="frame">
            <a:avLst>
              <a:gd name="adj1" fmla="val 4427"/>
            </a:avLst>
          </a:prstGeom>
          <a:solidFill>
            <a:schemeClr val="tx1">
              <a:lumMod val="75000"/>
              <a:lumOff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 name="Rectangle 5">
            <a:hlinkClick r:id="rId2" action="ppaction://hlinksldjump"/>
          </p:cNvPr>
          <p:cNvSpPr/>
          <p:nvPr/>
        </p:nvSpPr>
        <p:spPr>
          <a:xfrm>
            <a:off x="3363985" y="5469621"/>
            <a:ext cx="6358855" cy="503339"/>
          </a:xfrm>
          <a:prstGeom prst="rect">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i="1" dirty="0">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rPr>
              <a:t>Leave</a:t>
            </a:r>
          </a:p>
        </p:txBody>
      </p:sp>
      <p:sp>
        <p:nvSpPr>
          <p:cNvPr id="3" name="Rectangle 2">
            <a:hlinkClick r:id="rId3"/>
            <a:extLst>
              <a:ext uri="{FF2B5EF4-FFF2-40B4-BE49-F238E27FC236}">
                <a16:creationId xmlns:a16="http://schemas.microsoft.com/office/drawing/2014/main" id="{04F244A6-0288-21AA-6124-A87B80E6E12C}"/>
              </a:ext>
            </a:extLst>
          </p:cNvPr>
          <p:cNvSpPr/>
          <p:nvPr/>
        </p:nvSpPr>
        <p:spPr>
          <a:xfrm>
            <a:off x="2627351" y="4228407"/>
            <a:ext cx="8061960" cy="431800"/>
          </a:xfrm>
          <a:prstGeom prst="rect">
            <a:avLst/>
          </a:prstGeom>
          <a:solidFill>
            <a:srgbClr val="7F7F7F"/>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effectLst>
                  <a:outerShdw blurRad="38100" dist="38100" dir="2700000" algn="tl">
                    <a:srgbClr val="000000">
                      <a:alpha val="43137"/>
                    </a:srgbClr>
                  </a:outerShdw>
                </a:effectLst>
              </a:rPr>
              <a:t>Click here to go back to Seth’s Website and tell him how much you liked the game!</a:t>
            </a:r>
          </a:p>
        </p:txBody>
      </p:sp>
    </p:spTree>
    <p:extLst>
      <p:ext uri="{BB962C8B-B14F-4D97-AF65-F5344CB8AC3E}">
        <p14:creationId xmlns:p14="http://schemas.microsoft.com/office/powerpoint/2010/main" val="19228143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14"/>
          <p:cNvGrpSpPr/>
          <p:nvPr/>
        </p:nvGrpSpPr>
        <p:grpSpPr>
          <a:xfrm>
            <a:off x="338943" y="3311419"/>
            <a:ext cx="7563487" cy="2325975"/>
            <a:chOff x="338943" y="3311419"/>
            <a:chExt cx="7563487" cy="2325975"/>
          </a:xfrm>
        </p:grpSpPr>
        <p:sp>
          <p:nvSpPr>
            <p:cNvPr id="2" name="Cube 1"/>
            <p:cNvSpPr/>
            <p:nvPr/>
          </p:nvSpPr>
          <p:spPr>
            <a:xfrm>
              <a:off x="338943" y="5002964"/>
              <a:ext cx="7563487" cy="634430"/>
            </a:xfrm>
            <a:prstGeom prst="cube">
              <a:avLst>
                <a:gd name="adj" fmla="val 33567"/>
              </a:avLst>
            </a:prstGeom>
            <a:blipFill>
              <a:blip r:embed="rId2"/>
              <a:tile tx="0" ty="0" sx="100000" sy="100000" flip="none" algn="tl"/>
            </a:blip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ube 2"/>
            <p:cNvSpPr/>
            <p:nvPr/>
          </p:nvSpPr>
          <p:spPr>
            <a:xfrm>
              <a:off x="818892" y="4569940"/>
              <a:ext cx="1427287" cy="600774"/>
            </a:xfrm>
            <a:prstGeom prst="cube">
              <a:avLst>
                <a:gd name="adj" fmla="val 27495"/>
              </a:avLst>
            </a:prstGeom>
            <a:solidFill>
              <a:srgbClr val="CC33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ube 3"/>
            <p:cNvSpPr/>
            <p:nvPr/>
          </p:nvSpPr>
          <p:spPr>
            <a:xfrm>
              <a:off x="819865" y="4136830"/>
              <a:ext cx="1427287" cy="600774"/>
            </a:xfrm>
            <a:prstGeom prst="cube">
              <a:avLst>
                <a:gd name="adj" fmla="val 27495"/>
              </a:avLst>
            </a:prstGeom>
            <a:solidFill>
              <a:srgbClr val="CC33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ube 4"/>
            <p:cNvSpPr/>
            <p:nvPr/>
          </p:nvSpPr>
          <p:spPr>
            <a:xfrm>
              <a:off x="1141993" y="3628668"/>
              <a:ext cx="1427287" cy="600774"/>
            </a:xfrm>
            <a:prstGeom prst="cube">
              <a:avLst>
                <a:gd name="adj" fmla="val 27495"/>
              </a:avLst>
            </a:prstGeom>
            <a:solidFill>
              <a:srgbClr val="CC33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ube 5"/>
            <p:cNvSpPr/>
            <p:nvPr/>
          </p:nvSpPr>
          <p:spPr>
            <a:xfrm>
              <a:off x="2589373" y="4571307"/>
              <a:ext cx="1427287" cy="600774"/>
            </a:xfrm>
            <a:prstGeom prst="cube">
              <a:avLst>
                <a:gd name="adj" fmla="val 27495"/>
              </a:avLst>
            </a:prstGeom>
            <a:solidFill>
              <a:srgbClr val="CC33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Cube 6"/>
            <p:cNvSpPr/>
            <p:nvPr/>
          </p:nvSpPr>
          <p:spPr>
            <a:xfrm>
              <a:off x="6241586" y="4545168"/>
              <a:ext cx="1427287" cy="600774"/>
            </a:xfrm>
            <a:prstGeom prst="cube">
              <a:avLst>
                <a:gd name="adj" fmla="val 27495"/>
              </a:avLst>
            </a:prstGeom>
            <a:solidFill>
              <a:srgbClr val="CC33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Cube 7"/>
            <p:cNvSpPr/>
            <p:nvPr/>
          </p:nvSpPr>
          <p:spPr>
            <a:xfrm rot="16200000">
              <a:off x="6473103" y="3705935"/>
              <a:ext cx="1401055" cy="612023"/>
            </a:xfrm>
            <a:prstGeom prst="cube">
              <a:avLst>
                <a:gd name="adj" fmla="val 27495"/>
              </a:avLst>
            </a:prstGeom>
            <a:solidFill>
              <a:srgbClr val="CC33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Cube 8"/>
            <p:cNvSpPr/>
            <p:nvPr/>
          </p:nvSpPr>
          <p:spPr>
            <a:xfrm>
              <a:off x="4064281" y="3954595"/>
              <a:ext cx="729928" cy="1244589"/>
            </a:xfrm>
            <a:prstGeom prst="cube">
              <a:avLst>
                <a:gd name="adj" fmla="val 18439"/>
              </a:avLst>
            </a:prstGeom>
            <a:solidFill>
              <a:srgbClr val="CC33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Cube 9"/>
            <p:cNvSpPr/>
            <p:nvPr/>
          </p:nvSpPr>
          <p:spPr>
            <a:xfrm>
              <a:off x="5139248" y="3892726"/>
              <a:ext cx="729928" cy="1244589"/>
            </a:xfrm>
            <a:prstGeom prst="cube">
              <a:avLst>
                <a:gd name="adj" fmla="val 18439"/>
              </a:avLst>
            </a:prstGeom>
            <a:solidFill>
              <a:srgbClr val="CC33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Cube 10"/>
            <p:cNvSpPr/>
            <p:nvPr/>
          </p:nvSpPr>
          <p:spPr>
            <a:xfrm>
              <a:off x="4253087" y="3403378"/>
              <a:ext cx="1427287" cy="600774"/>
            </a:xfrm>
            <a:prstGeom prst="cube">
              <a:avLst>
                <a:gd name="adj" fmla="val 27495"/>
              </a:avLst>
            </a:prstGeom>
            <a:solidFill>
              <a:srgbClr val="CC33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3" name="Group 12"/>
          <p:cNvGrpSpPr/>
          <p:nvPr/>
        </p:nvGrpSpPr>
        <p:grpSpPr>
          <a:xfrm>
            <a:off x="10969692" y="97248"/>
            <a:ext cx="1104652" cy="956898"/>
            <a:chOff x="10969692" y="97248"/>
            <a:chExt cx="1104652" cy="956898"/>
          </a:xfrm>
        </p:grpSpPr>
        <p:sp>
          <p:nvSpPr>
            <p:cNvPr id="12" name="Rectangle 11"/>
            <p:cNvSpPr/>
            <p:nvPr/>
          </p:nvSpPr>
          <p:spPr>
            <a:xfrm>
              <a:off x="11006035" y="130692"/>
              <a:ext cx="1068309" cy="923454"/>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10969692" y="439520"/>
              <a:ext cx="67112" cy="67113"/>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rot="16200000">
              <a:off x="11224159" y="46914"/>
              <a:ext cx="67112" cy="167780"/>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10970887" y="808250"/>
              <a:ext cx="67112" cy="67113"/>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p:nvSpPr>
          <p:spPr>
            <a:xfrm flipV="1">
              <a:off x="11465420" y="995654"/>
              <a:ext cx="51690" cy="45719"/>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nvSpPr>
          <p:spPr>
            <a:xfrm flipV="1">
              <a:off x="11534186" y="995654"/>
              <a:ext cx="51690" cy="45719"/>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p:nvSpPr>
          <p:spPr>
            <a:xfrm flipV="1">
              <a:off x="11602532" y="995654"/>
              <a:ext cx="51690" cy="45719"/>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p:nvSpPr>
          <p:spPr>
            <a:xfrm flipV="1">
              <a:off x="11670878" y="995654"/>
              <a:ext cx="51690" cy="45719"/>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p:cNvSpPr/>
            <p:nvPr/>
          </p:nvSpPr>
          <p:spPr>
            <a:xfrm rot="16200000">
              <a:off x="11933420" y="409631"/>
              <a:ext cx="216329" cy="45719"/>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rot="16200000">
              <a:off x="12007744" y="244039"/>
              <a:ext cx="67681" cy="45719"/>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26" name="Picture 25"/>
          <p:cNvPicPr>
            <a:picLocks noChangeAspect="1"/>
          </p:cNvPicPr>
          <p:nvPr/>
        </p:nvPicPr>
        <p:blipFill>
          <a:blip r:embed="rId3"/>
          <a:stretch>
            <a:fillRect/>
          </a:stretch>
        </p:blipFill>
        <p:spPr>
          <a:xfrm>
            <a:off x="5798251" y="933061"/>
            <a:ext cx="1133954" cy="987638"/>
          </a:xfrm>
          <a:prstGeom prst="rect">
            <a:avLst/>
          </a:prstGeom>
        </p:spPr>
      </p:pic>
      <p:grpSp>
        <p:nvGrpSpPr>
          <p:cNvPr id="59" name="Group 58"/>
          <p:cNvGrpSpPr/>
          <p:nvPr/>
        </p:nvGrpSpPr>
        <p:grpSpPr>
          <a:xfrm>
            <a:off x="8754213" y="826154"/>
            <a:ext cx="914402" cy="1828222"/>
            <a:chOff x="8754213" y="826154"/>
            <a:chExt cx="914402" cy="1828222"/>
          </a:xfrm>
        </p:grpSpPr>
        <p:sp>
          <p:nvSpPr>
            <p:cNvPr id="25" name="Rectangle 24"/>
            <p:cNvSpPr/>
            <p:nvPr/>
          </p:nvSpPr>
          <p:spPr>
            <a:xfrm>
              <a:off x="8754213" y="826156"/>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p:nvSpPr>
          <p:spPr>
            <a:xfrm>
              <a:off x="8754213" y="1738747"/>
              <a:ext cx="914400" cy="91440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8" name="Picture 27"/>
            <p:cNvPicPr>
              <a:picLocks noChangeAspect="1"/>
            </p:cNvPicPr>
            <p:nvPr/>
          </p:nvPicPr>
          <p:blipFill rotWithShape="1">
            <a:blip r:embed="rId4">
              <a:extLst>
                <a:ext uri="{28A0092B-C50C-407E-A947-70E740481C1C}">
                  <a14:useLocalDpi xmlns:a14="http://schemas.microsoft.com/office/drawing/2010/main" val="0"/>
                </a:ext>
              </a:extLst>
            </a:blip>
            <a:srcRect l="9424" r="22954"/>
            <a:stretch/>
          </p:blipFill>
          <p:spPr>
            <a:xfrm>
              <a:off x="8754213" y="826154"/>
              <a:ext cx="914400" cy="912593"/>
            </a:xfrm>
            <a:prstGeom prst="rect">
              <a:avLst/>
            </a:prstGeom>
            <a:ln>
              <a:solidFill>
                <a:schemeClr val="tx1"/>
              </a:solidFill>
            </a:ln>
          </p:spPr>
        </p:pic>
        <p:sp>
          <p:nvSpPr>
            <p:cNvPr id="29" name="Rectangle 28"/>
            <p:cNvSpPr/>
            <p:nvPr/>
          </p:nvSpPr>
          <p:spPr>
            <a:xfrm>
              <a:off x="8754213" y="1920700"/>
              <a:ext cx="914400" cy="485382"/>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a:off x="8754213" y="2019644"/>
              <a:ext cx="914400" cy="432974"/>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p:cNvSpPr/>
            <p:nvPr/>
          </p:nvSpPr>
          <p:spPr>
            <a:xfrm>
              <a:off x="8754213" y="2118588"/>
              <a:ext cx="914400" cy="380565"/>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p:nvSpPr>
          <p:spPr>
            <a:xfrm>
              <a:off x="8754213" y="2238317"/>
              <a:ext cx="914400" cy="31619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p:nvSpPr>
          <p:spPr>
            <a:xfrm>
              <a:off x="8754213" y="2335289"/>
              <a:ext cx="914400" cy="269269"/>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p:cNvSpPr/>
            <p:nvPr/>
          </p:nvSpPr>
          <p:spPr>
            <a:xfrm>
              <a:off x="8754213" y="2425304"/>
              <a:ext cx="914400" cy="226034"/>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p:cNvSpPr/>
            <p:nvPr/>
          </p:nvSpPr>
          <p:spPr>
            <a:xfrm rot="16200000">
              <a:off x="8443825" y="2233339"/>
              <a:ext cx="728387" cy="10761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p:cNvSpPr/>
            <p:nvPr/>
          </p:nvSpPr>
          <p:spPr>
            <a:xfrm rot="16200000">
              <a:off x="8546801" y="2233852"/>
              <a:ext cx="728387" cy="10761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p:cNvSpPr/>
            <p:nvPr/>
          </p:nvSpPr>
          <p:spPr>
            <a:xfrm rot="16200000">
              <a:off x="8655434" y="2233338"/>
              <a:ext cx="728387" cy="10761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p:cNvSpPr/>
            <p:nvPr/>
          </p:nvSpPr>
          <p:spPr>
            <a:xfrm rot="16200000">
              <a:off x="8758410" y="2233338"/>
              <a:ext cx="728387" cy="10761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p:cNvSpPr/>
            <p:nvPr/>
          </p:nvSpPr>
          <p:spPr>
            <a:xfrm rot="16200000">
              <a:off x="8866022" y="2234582"/>
              <a:ext cx="728387" cy="10761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p:cNvSpPr/>
            <p:nvPr/>
          </p:nvSpPr>
          <p:spPr>
            <a:xfrm rot="16200000">
              <a:off x="9064832" y="2236377"/>
              <a:ext cx="728387" cy="10761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p:cNvSpPr/>
            <p:nvPr/>
          </p:nvSpPr>
          <p:spPr>
            <a:xfrm rot="16200000">
              <a:off x="9250615" y="2231087"/>
              <a:ext cx="728387" cy="10761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6" name="Group 55"/>
          <p:cNvGrpSpPr/>
          <p:nvPr/>
        </p:nvGrpSpPr>
        <p:grpSpPr>
          <a:xfrm>
            <a:off x="278817" y="376712"/>
            <a:ext cx="1651357" cy="2443441"/>
            <a:chOff x="278817" y="376712"/>
            <a:chExt cx="1651357" cy="2443441"/>
          </a:xfrm>
        </p:grpSpPr>
        <p:sp>
          <p:nvSpPr>
            <p:cNvPr id="42" name="Cube 41"/>
            <p:cNvSpPr/>
            <p:nvPr/>
          </p:nvSpPr>
          <p:spPr>
            <a:xfrm>
              <a:off x="442121" y="376712"/>
              <a:ext cx="1399743" cy="2443441"/>
            </a:xfrm>
            <a:prstGeom prst="cube">
              <a:avLst>
                <a:gd name="adj" fmla="val 5214"/>
              </a:avLst>
            </a:prstGeom>
            <a:solidFill>
              <a:schemeClr val="accent4">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TextBox 42"/>
            <p:cNvSpPr txBox="1"/>
            <p:nvPr/>
          </p:nvSpPr>
          <p:spPr>
            <a:xfrm>
              <a:off x="412728" y="843860"/>
              <a:ext cx="1399742" cy="338554"/>
            </a:xfrm>
            <a:prstGeom prst="rect">
              <a:avLst/>
            </a:prstGeom>
            <a:noFill/>
          </p:spPr>
          <p:txBody>
            <a:bodyPr wrap="none" rtlCol="0">
              <a:spAutoFit/>
            </a:bodyPr>
            <a:lstStyle/>
            <a:p>
              <a:pPr algn="ctr"/>
              <a:r>
                <a:rPr lang="en-US" sz="800" dirty="0">
                  <a:effectLst>
                    <a:outerShdw blurRad="38100" dist="38100" dir="2700000" algn="tl">
                      <a:srgbClr val="000000">
                        <a:alpha val="43137"/>
                      </a:srgbClr>
                    </a:outerShdw>
                  </a:effectLst>
                  <a:latin typeface="Papyrus" panose="03070502060502030205" pitchFamily="66" charset="0"/>
                </a:rPr>
                <a:t>The Official 2011 </a:t>
              </a:r>
            </a:p>
            <a:p>
              <a:pPr algn="ctr"/>
              <a:r>
                <a:rPr lang="en-US" sz="800" dirty="0">
                  <a:effectLst>
                    <a:outerShdw blurRad="38100" dist="38100" dir="2700000" algn="tl">
                      <a:srgbClr val="000000">
                        <a:alpha val="43137"/>
                      </a:srgbClr>
                    </a:outerShdw>
                  </a:effectLst>
                  <a:latin typeface="Papyrus" panose="03070502060502030205" pitchFamily="66" charset="0"/>
                </a:rPr>
                <a:t>Head Hunters Convention</a:t>
              </a:r>
            </a:p>
          </p:txBody>
        </p:sp>
        <p:sp>
          <p:nvSpPr>
            <p:cNvPr id="44" name="Rectangle 43"/>
            <p:cNvSpPr/>
            <p:nvPr/>
          </p:nvSpPr>
          <p:spPr>
            <a:xfrm>
              <a:off x="589598" y="425620"/>
              <a:ext cx="1104790" cy="369332"/>
            </a:xfrm>
            <a:prstGeom prst="rect">
              <a:avLst/>
            </a:prstGeom>
          </p:spPr>
          <p:txBody>
            <a:bodyPr wrap="none">
              <a:spAutoFit/>
            </a:bodyPr>
            <a:lstStyle/>
            <a:p>
              <a:pPr algn="ctr"/>
              <a:r>
                <a:rPr lang="en-US" dirty="0">
                  <a:effectLst>
                    <a:outerShdw blurRad="38100" dist="38100" dir="2700000" algn="tl">
                      <a:srgbClr val="000000">
                        <a:alpha val="43137"/>
                      </a:srgbClr>
                    </a:outerShdw>
                  </a:effectLst>
                  <a:latin typeface="University Roman LET" pitchFamily="2" charset="0"/>
                </a:rPr>
                <a:t>Heads Up!</a:t>
              </a:r>
            </a:p>
          </p:txBody>
        </p:sp>
        <p:sp>
          <p:nvSpPr>
            <p:cNvPr id="45" name="Freeform: Shape 44"/>
            <p:cNvSpPr/>
            <p:nvPr/>
          </p:nvSpPr>
          <p:spPr>
            <a:xfrm>
              <a:off x="480534" y="378267"/>
              <a:ext cx="1358537" cy="2423160"/>
            </a:xfrm>
            <a:custGeom>
              <a:avLst/>
              <a:gdLst>
                <a:gd name="connsiteX0" fmla="*/ 48985 w 1358537"/>
                <a:gd name="connsiteY0" fmla="*/ 13063 h 2423160"/>
                <a:gd name="connsiteX1" fmla="*/ 0 w 1358537"/>
                <a:gd name="connsiteY1" fmla="*/ 55517 h 2423160"/>
                <a:gd name="connsiteX2" fmla="*/ 1299754 w 1358537"/>
                <a:gd name="connsiteY2" fmla="*/ 55517 h 2423160"/>
                <a:gd name="connsiteX3" fmla="*/ 1306285 w 1358537"/>
                <a:gd name="connsiteY3" fmla="*/ 2423160 h 2423160"/>
                <a:gd name="connsiteX4" fmla="*/ 1358537 w 1358537"/>
                <a:gd name="connsiteY4" fmla="*/ 2364377 h 2423160"/>
                <a:gd name="connsiteX5" fmla="*/ 1348740 w 1358537"/>
                <a:gd name="connsiteY5" fmla="*/ 0 h 2423160"/>
                <a:gd name="connsiteX6" fmla="*/ 48985 w 1358537"/>
                <a:gd name="connsiteY6" fmla="*/ 13063 h 2423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58537" h="2423160">
                  <a:moveTo>
                    <a:pt x="48985" y="13063"/>
                  </a:moveTo>
                  <a:lnTo>
                    <a:pt x="0" y="55517"/>
                  </a:lnTo>
                  <a:lnTo>
                    <a:pt x="1299754" y="55517"/>
                  </a:lnTo>
                  <a:lnTo>
                    <a:pt x="1306285" y="2423160"/>
                  </a:lnTo>
                  <a:lnTo>
                    <a:pt x="1358537" y="2364377"/>
                  </a:lnTo>
                  <a:cubicBezTo>
                    <a:pt x="1355271" y="1576251"/>
                    <a:pt x="1352006" y="788126"/>
                    <a:pt x="1348740" y="0"/>
                  </a:cubicBezTo>
                  <a:lnTo>
                    <a:pt x="48985" y="13063"/>
                  </a:lnTo>
                  <a:close/>
                </a:path>
              </a:pathLst>
            </a:cu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6" name="Picture 4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90266" y="1218733"/>
              <a:ext cx="965755" cy="1002222"/>
            </a:xfrm>
            <a:prstGeom prst="rect">
              <a:avLst/>
            </a:prstGeom>
          </p:spPr>
        </p:pic>
        <p:sp>
          <p:nvSpPr>
            <p:cNvPr id="47" name="Rectangle 46"/>
            <p:cNvSpPr/>
            <p:nvPr/>
          </p:nvSpPr>
          <p:spPr>
            <a:xfrm rot="2814964">
              <a:off x="1238534" y="1708840"/>
              <a:ext cx="415722" cy="445434"/>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p:cNvSpPr/>
            <p:nvPr/>
          </p:nvSpPr>
          <p:spPr>
            <a:xfrm rot="18785036" flipH="1">
              <a:off x="558701" y="1742571"/>
              <a:ext cx="402591" cy="425525"/>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p:cNvSpPr/>
            <p:nvPr/>
          </p:nvSpPr>
          <p:spPr>
            <a:xfrm flipH="1">
              <a:off x="933323" y="1931557"/>
              <a:ext cx="402591" cy="425525"/>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0" name="Picture 49"/>
            <p:cNvPicPr>
              <a:picLocks noChangeAspect="1"/>
            </p:cNvPicPr>
            <p:nvPr/>
          </p:nvPicPr>
          <p:blipFill rotWithShape="1">
            <a:blip r:embed="rId6">
              <a:extLst>
                <a:ext uri="{28A0092B-C50C-407E-A947-70E740481C1C}">
                  <a14:useLocalDpi xmlns:a14="http://schemas.microsoft.com/office/drawing/2010/main" val="0"/>
                </a:ext>
              </a:extLst>
            </a:blip>
            <a:srcRect l="60589" b="61062"/>
            <a:stretch/>
          </p:blipFill>
          <p:spPr>
            <a:xfrm rot="17581198">
              <a:off x="274213" y="1931077"/>
              <a:ext cx="766737" cy="757530"/>
            </a:xfrm>
            <a:prstGeom prst="rect">
              <a:avLst/>
            </a:prstGeom>
          </p:spPr>
        </p:pic>
        <p:pic>
          <p:nvPicPr>
            <p:cNvPr id="51" name="Picture 50"/>
            <p:cNvPicPr>
              <a:picLocks noChangeAspect="1"/>
            </p:cNvPicPr>
            <p:nvPr/>
          </p:nvPicPr>
          <p:blipFill rotWithShape="1">
            <a:blip r:embed="rId6">
              <a:extLst>
                <a:ext uri="{28A0092B-C50C-407E-A947-70E740481C1C}">
                  <a14:useLocalDpi xmlns:a14="http://schemas.microsoft.com/office/drawing/2010/main" val="0"/>
                </a:ext>
              </a:extLst>
            </a:blip>
            <a:srcRect l="60589" b="61062"/>
            <a:stretch/>
          </p:blipFill>
          <p:spPr>
            <a:xfrm rot="4018802" flipH="1">
              <a:off x="1168040" y="1931077"/>
              <a:ext cx="766737" cy="757530"/>
            </a:xfrm>
            <a:prstGeom prst="rect">
              <a:avLst/>
            </a:prstGeom>
          </p:spPr>
        </p:pic>
      </p:grpSp>
      <p:pic>
        <p:nvPicPr>
          <p:cNvPr id="52" name="Picture 51"/>
          <p:cNvPicPr>
            <a:picLocks noChangeAspect="1"/>
          </p:cNvPicPr>
          <p:nvPr/>
        </p:nvPicPr>
        <p:blipFill rotWithShape="1">
          <a:blip r:embed="rId7">
            <a:extLst>
              <a:ext uri="{28A0092B-C50C-407E-A947-70E740481C1C}">
                <a14:useLocalDpi xmlns:a14="http://schemas.microsoft.com/office/drawing/2010/main" val="0"/>
              </a:ext>
            </a:extLst>
          </a:blip>
          <a:srcRect l="16045" r="39450"/>
          <a:stretch/>
        </p:blipFill>
        <p:spPr>
          <a:xfrm>
            <a:off x="7791615" y="1271953"/>
            <a:ext cx="414022" cy="697704"/>
          </a:xfrm>
          <a:prstGeom prst="rect">
            <a:avLst/>
          </a:prstGeom>
        </p:spPr>
      </p:pic>
      <p:grpSp>
        <p:nvGrpSpPr>
          <p:cNvPr id="58" name="Group 57"/>
          <p:cNvGrpSpPr/>
          <p:nvPr/>
        </p:nvGrpSpPr>
        <p:grpSpPr>
          <a:xfrm>
            <a:off x="10390604" y="995654"/>
            <a:ext cx="812210" cy="4781726"/>
            <a:chOff x="8999581" y="771785"/>
            <a:chExt cx="812210" cy="4781726"/>
          </a:xfrm>
        </p:grpSpPr>
        <p:pic>
          <p:nvPicPr>
            <p:cNvPr id="53" name="Picture 52"/>
            <p:cNvPicPr>
              <a:picLocks noChangeAspect="1"/>
            </p:cNvPicPr>
            <p:nvPr/>
          </p:nvPicPr>
          <p:blipFill rotWithShape="1">
            <a:blip r:embed="rId8"/>
            <a:srcRect l="52726" r="35475"/>
            <a:stretch/>
          </p:blipFill>
          <p:spPr>
            <a:xfrm>
              <a:off x="9037980" y="819378"/>
              <a:ext cx="737341" cy="4686539"/>
            </a:xfrm>
            <a:prstGeom prst="rect">
              <a:avLst/>
            </a:prstGeom>
          </p:spPr>
        </p:pic>
        <p:sp>
          <p:nvSpPr>
            <p:cNvPr id="54" name="Rectangle 53"/>
            <p:cNvSpPr/>
            <p:nvPr/>
          </p:nvSpPr>
          <p:spPr>
            <a:xfrm>
              <a:off x="9351835" y="771785"/>
              <a:ext cx="81924" cy="4739782"/>
            </a:xfrm>
            <a:prstGeom prst="rect">
              <a:avLst/>
            </a:prstGeom>
            <a:solidFill>
              <a:schemeClr val="bg1">
                <a:lumMod val="85000"/>
              </a:schemeClr>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ame 54"/>
            <p:cNvSpPr/>
            <p:nvPr/>
          </p:nvSpPr>
          <p:spPr>
            <a:xfrm>
              <a:off x="8999581" y="771786"/>
              <a:ext cx="812210" cy="4781725"/>
            </a:xfrm>
            <a:prstGeom prst="frame">
              <a:avLst>
                <a:gd name="adj1" fmla="val 8830"/>
              </a:avLst>
            </a:prstGeom>
            <a:solidFill>
              <a:schemeClr val="bg1">
                <a:lumMod val="85000"/>
              </a:schemeClr>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grpSp>
        <p:nvGrpSpPr>
          <p:cNvPr id="14" name="Group 13"/>
          <p:cNvGrpSpPr/>
          <p:nvPr/>
        </p:nvGrpSpPr>
        <p:grpSpPr>
          <a:xfrm>
            <a:off x="2063613" y="668146"/>
            <a:ext cx="2474752" cy="2355209"/>
            <a:chOff x="1090569" y="1912690"/>
            <a:chExt cx="2474752" cy="2355209"/>
          </a:xfrm>
        </p:grpSpPr>
        <p:sp>
          <p:nvSpPr>
            <p:cNvPr id="71" name="Rectangle 70"/>
            <p:cNvSpPr/>
            <p:nvPr/>
          </p:nvSpPr>
          <p:spPr>
            <a:xfrm>
              <a:off x="1325460" y="2472655"/>
              <a:ext cx="2026311" cy="1795244"/>
            </a:xfrm>
            <a:prstGeom prst="rect">
              <a:avLst/>
            </a:prstGeom>
            <a:blipFill>
              <a:blip r:embed="rId2"/>
              <a:tile tx="0" ty="0" sx="100000" sy="100000" flip="none" algn="tl"/>
            </a:blipFill>
            <a:ln w="38100">
              <a:solidFill>
                <a:schemeClr val="tx1"/>
              </a:solidFill>
            </a:ln>
            <a:effectLst>
              <a:innerShdw blurRad="63500" dist="50800" dir="2700000">
                <a:prstClr val="black">
                  <a:alpha val="50000"/>
                </a:prstClr>
              </a:innerShdw>
            </a:effectLst>
            <a:scene3d>
              <a:camera prst="isometricOffAxis2Top"/>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TextBox 71"/>
            <p:cNvSpPr txBox="1"/>
            <p:nvPr/>
          </p:nvSpPr>
          <p:spPr>
            <a:xfrm>
              <a:off x="1782374" y="2256908"/>
              <a:ext cx="1011815" cy="369332"/>
            </a:xfrm>
            <a:prstGeom prst="rect">
              <a:avLst/>
            </a:prstGeom>
            <a:noFill/>
          </p:spPr>
          <p:txBody>
            <a:bodyPr wrap="none" rtlCol="0">
              <a:spAutoFit/>
            </a:bodyPr>
            <a:lstStyle/>
            <a:p>
              <a:r>
                <a:rPr lang="en-US" i="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ROOM I</a:t>
              </a:r>
            </a:p>
          </p:txBody>
        </p:sp>
        <p:sp>
          <p:nvSpPr>
            <p:cNvPr id="73" name="Freeform: Shape 72"/>
            <p:cNvSpPr/>
            <p:nvPr/>
          </p:nvSpPr>
          <p:spPr>
            <a:xfrm>
              <a:off x="1090569" y="1921079"/>
              <a:ext cx="755009" cy="1560352"/>
            </a:xfrm>
            <a:custGeom>
              <a:avLst/>
              <a:gdLst>
                <a:gd name="connsiteX0" fmla="*/ 755009 w 755009"/>
                <a:gd name="connsiteY0" fmla="*/ 0 h 1560352"/>
                <a:gd name="connsiteX1" fmla="*/ 755009 w 755009"/>
                <a:gd name="connsiteY1" fmla="*/ 1082180 h 1560352"/>
                <a:gd name="connsiteX2" fmla="*/ 0 w 755009"/>
                <a:gd name="connsiteY2" fmla="*/ 1560352 h 1560352"/>
                <a:gd name="connsiteX3" fmla="*/ 8389 w 755009"/>
                <a:gd name="connsiteY3" fmla="*/ 377504 h 1560352"/>
                <a:gd name="connsiteX4" fmla="*/ 755009 w 755009"/>
                <a:gd name="connsiteY4" fmla="*/ 0 h 15603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5009" h="1560352">
                  <a:moveTo>
                    <a:pt x="755009" y="0"/>
                  </a:moveTo>
                  <a:lnTo>
                    <a:pt x="755009" y="1082180"/>
                  </a:lnTo>
                  <a:lnTo>
                    <a:pt x="0" y="1560352"/>
                  </a:lnTo>
                  <a:cubicBezTo>
                    <a:pt x="2796" y="1166069"/>
                    <a:pt x="5593" y="771787"/>
                    <a:pt x="8389" y="377504"/>
                  </a:cubicBezTo>
                  <a:lnTo>
                    <a:pt x="755009" y="0"/>
                  </a:lnTo>
                  <a:close/>
                </a:path>
              </a:pathLst>
            </a:cu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Shape 73"/>
            <p:cNvSpPr/>
            <p:nvPr/>
          </p:nvSpPr>
          <p:spPr>
            <a:xfrm>
              <a:off x="1845578" y="1912690"/>
              <a:ext cx="1719743" cy="1350627"/>
            </a:xfrm>
            <a:custGeom>
              <a:avLst/>
              <a:gdLst>
                <a:gd name="connsiteX0" fmla="*/ 8389 w 1719743"/>
                <a:gd name="connsiteY0" fmla="*/ 1073791 h 1350627"/>
                <a:gd name="connsiteX1" fmla="*/ 1719743 w 1719743"/>
                <a:gd name="connsiteY1" fmla="*/ 1350627 h 1350627"/>
                <a:gd name="connsiteX2" fmla="*/ 1719743 w 1719743"/>
                <a:gd name="connsiteY2" fmla="*/ 184558 h 1350627"/>
                <a:gd name="connsiteX3" fmla="*/ 0 w 1719743"/>
                <a:gd name="connsiteY3" fmla="*/ 0 h 1350627"/>
                <a:gd name="connsiteX4" fmla="*/ 8389 w 1719743"/>
                <a:gd name="connsiteY4" fmla="*/ 1073791 h 13506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9743" h="1350627">
                  <a:moveTo>
                    <a:pt x="8389" y="1073791"/>
                  </a:moveTo>
                  <a:lnTo>
                    <a:pt x="1719743" y="1350627"/>
                  </a:lnTo>
                  <a:lnTo>
                    <a:pt x="1719743" y="184558"/>
                  </a:lnTo>
                  <a:lnTo>
                    <a:pt x="0" y="0"/>
                  </a:lnTo>
                  <a:cubicBezTo>
                    <a:pt x="2796" y="357930"/>
                    <a:pt x="5593" y="715861"/>
                    <a:pt x="8389" y="1073791"/>
                  </a:cubicBezTo>
                  <a:close/>
                </a:path>
              </a:pathLst>
            </a:cu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Freeform: Shape 74"/>
            <p:cNvSpPr/>
            <p:nvPr/>
          </p:nvSpPr>
          <p:spPr>
            <a:xfrm>
              <a:off x="2114026" y="2281806"/>
              <a:ext cx="335559" cy="796954"/>
            </a:xfrm>
            <a:custGeom>
              <a:avLst/>
              <a:gdLst>
                <a:gd name="connsiteX0" fmla="*/ 0 w 335559"/>
                <a:gd name="connsiteY0" fmla="*/ 729842 h 796954"/>
                <a:gd name="connsiteX1" fmla="*/ 0 w 335559"/>
                <a:gd name="connsiteY1" fmla="*/ 0 h 796954"/>
                <a:gd name="connsiteX2" fmla="*/ 327170 w 335559"/>
                <a:gd name="connsiteY2" fmla="*/ 50333 h 796954"/>
                <a:gd name="connsiteX3" fmla="*/ 335559 w 335559"/>
                <a:gd name="connsiteY3" fmla="*/ 796954 h 796954"/>
                <a:gd name="connsiteX4" fmla="*/ 0 w 335559"/>
                <a:gd name="connsiteY4" fmla="*/ 729842 h 7969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559" h="796954">
                  <a:moveTo>
                    <a:pt x="0" y="729842"/>
                  </a:moveTo>
                  <a:lnTo>
                    <a:pt x="0" y="0"/>
                  </a:lnTo>
                  <a:lnTo>
                    <a:pt x="327170" y="50333"/>
                  </a:lnTo>
                  <a:cubicBezTo>
                    <a:pt x="329966" y="299207"/>
                    <a:pt x="332763" y="548080"/>
                    <a:pt x="335559" y="796954"/>
                  </a:cubicBezTo>
                  <a:lnTo>
                    <a:pt x="0" y="729842"/>
                  </a:lnTo>
                  <a:close/>
                </a:path>
              </a:pathLst>
            </a:cu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Freeform: Shape 75"/>
            <p:cNvSpPr/>
            <p:nvPr/>
          </p:nvSpPr>
          <p:spPr>
            <a:xfrm>
              <a:off x="2151285" y="2347573"/>
              <a:ext cx="81004" cy="257694"/>
            </a:xfrm>
            <a:custGeom>
              <a:avLst/>
              <a:gdLst>
                <a:gd name="connsiteX0" fmla="*/ 0 w 213360"/>
                <a:gd name="connsiteY0" fmla="*/ 0 h 446116"/>
                <a:gd name="connsiteX1" fmla="*/ 210589 w 213360"/>
                <a:gd name="connsiteY1" fmla="*/ 33251 h 446116"/>
                <a:gd name="connsiteX2" fmla="*/ 213360 w 213360"/>
                <a:gd name="connsiteY2" fmla="*/ 446116 h 446116"/>
                <a:gd name="connsiteX3" fmla="*/ 5542 w 213360"/>
                <a:gd name="connsiteY3" fmla="*/ 407324 h 446116"/>
                <a:gd name="connsiteX4" fmla="*/ 0 w 213360"/>
                <a:gd name="connsiteY4" fmla="*/ 0 h 4461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3360" h="446116">
                  <a:moveTo>
                    <a:pt x="0" y="0"/>
                  </a:moveTo>
                  <a:lnTo>
                    <a:pt x="210589" y="33251"/>
                  </a:lnTo>
                  <a:cubicBezTo>
                    <a:pt x="211513" y="170873"/>
                    <a:pt x="212436" y="308494"/>
                    <a:pt x="213360" y="446116"/>
                  </a:cubicBezTo>
                  <a:lnTo>
                    <a:pt x="5542" y="407324"/>
                  </a:lnTo>
                  <a:cubicBezTo>
                    <a:pt x="3695" y="271549"/>
                    <a:pt x="1847" y="135775"/>
                    <a:pt x="0" y="0"/>
                  </a:cubicBezTo>
                  <a:close/>
                </a:path>
              </a:pathLst>
            </a:cu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Freeform: Shape 76"/>
            <p:cNvSpPr/>
            <p:nvPr/>
          </p:nvSpPr>
          <p:spPr>
            <a:xfrm>
              <a:off x="2295117" y="2383364"/>
              <a:ext cx="81004" cy="257694"/>
            </a:xfrm>
            <a:custGeom>
              <a:avLst/>
              <a:gdLst>
                <a:gd name="connsiteX0" fmla="*/ 0 w 213360"/>
                <a:gd name="connsiteY0" fmla="*/ 0 h 446116"/>
                <a:gd name="connsiteX1" fmla="*/ 210589 w 213360"/>
                <a:gd name="connsiteY1" fmla="*/ 33251 h 446116"/>
                <a:gd name="connsiteX2" fmla="*/ 213360 w 213360"/>
                <a:gd name="connsiteY2" fmla="*/ 446116 h 446116"/>
                <a:gd name="connsiteX3" fmla="*/ 5542 w 213360"/>
                <a:gd name="connsiteY3" fmla="*/ 407324 h 446116"/>
                <a:gd name="connsiteX4" fmla="*/ 0 w 213360"/>
                <a:gd name="connsiteY4" fmla="*/ 0 h 4461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3360" h="446116">
                  <a:moveTo>
                    <a:pt x="0" y="0"/>
                  </a:moveTo>
                  <a:lnTo>
                    <a:pt x="210589" y="33251"/>
                  </a:lnTo>
                  <a:cubicBezTo>
                    <a:pt x="211513" y="170873"/>
                    <a:pt x="212436" y="308494"/>
                    <a:pt x="213360" y="446116"/>
                  </a:cubicBezTo>
                  <a:lnTo>
                    <a:pt x="5542" y="407324"/>
                  </a:lnTo>
                  <a:cubicBezTo>
                    <a:pt x="3695" y="271549"/>
                    <a:pt x="1847" y="135775"/>
                    <a:pt x="0" y="0"/>
                  </a:cubicBezTo>
                  <a:close/>
                </a:path>
              </a:pathLst>
            </a:cu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Freeform: Shape 77"/>
            <p:cNvSpPr/>
            <p:nvPr/>
          </p:nvSpPr>
          <p:spPr>
            <a:xfrm>
              <a:off x="2151285" y="2736503"/>
              <a:ext cx="81004" cy="257694"/>
            </a:xfrm>
            <a:custGeom>
              <a:avLst/>
              <a:gdLst>
                <a:gd name="connsiteX0" fmla="*/ 0 w 213360"/>
                <a:gd name="connsiteY0" fmla="*/ 0 h 446116"/>
                <a:gd name="connsiteX1" fmla="*/ 210589 w 213360"/>
                <a:gd name="connsiteY1" fmla="*/ 33251 h 446116"/>
                <a:gd name="connsiteX2" fmla="*/ 213360 w 213360"/>
                <a:gd name="connsiteY2" fmla="*/ 446116 h 446116"/>
                <a:gd name="connsiteX3" fmla="*/ 5542 w 213360"/>
                <a:gd name="connsiteY3" fmla="*/ 407324 h 446116"/>
                <a:gd name="connsiteX4" fmla="*/ 0 w 213360"/>
                <a:gd name="connsiteY4" fmla="*/ 0 h 4461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3360" h="446116">
                  <a:moveTo>
                    <a:pt x="0" y="0"/>
                  </a:moveTo>
                  <a:lnTo>
                    <a:pt x="210589" y="33251"/>
                  </a:lnTo>
                  <a:cubicBezTo>
                    <a:pt x="211513" y="170873"/>
                    <a:pt x="212436" y="308494"/>
                    <a:pt x="213360" y="446116"/>
                  </a:cubicBezTo>
                  <a:lnTo>
                    <a:pt x="5542" y="407324"/>
                  </a:lnTo>
                  <a:cubicBezTo>
                    <a:pt x="3695" y="271549"/>
                    <a:pt x="1847" y="135775"/>
                    <a:pt x="0" y="0"/>
                  </a:cubicBezTo>
                  <a:close/>
                </a:path>
              </a:pathLst>
            </a:cu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Freeform: Shape 78"/>
            <p:cNvSpPr/>
            <p:nvPr/>
          </p:nvSpPr>
          <p:spPr>
            <a:xfrm>
              <a:off x="2295117" y="2766782"/>
              <a:ext cx="81004" cy="257694"/>
            </a:xfrm>
            <a:custGeom>
              <a:avLst/>
              <a:gdLst>
                <a:gd name="connsiteX0" fmla="*/ 0 w 213360"/>
                <a:gd name="connsiteY0" fmla="*/ 0 h 446116"/>
                <a:gd name="connsiteX1" fmla="*/ 210589 w 213360"/>
                <a:gd name="connsiteY1" fmla="*/ 33251 h 446116"/>
                <a:gd name="connsiteX2" fmla="*/ 213360 w 213360"/>
                <a:gd name="connsiteY2" fmla="*/ 446116 h 446116"/>
                <a:gd name="connsiteX3" fmla="*/ 5542 w 213360"/>
                <a:gd name="connsiteY3" fmla="*/ 407324 h 446116"/>
                <a:gd name="connsiteX4" fmla="*/ 0 w 213360"/>
                <a:gd name="connsiteY4" fmla="*/ 0 h 4461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3360" h="446116">
                  <a:moveTo>
                    <a:pt x="0" y="0"/>
                  </a:moveTo>
                  <a:lnTo>
                    <a:pt x="210589" y="33251"/>
                  </a:lnTo>
                  <a:cubicBezTo>
                    <a:pt x="211513" y="170873"/>
                    <a:pt x="212436" y="308494"/>
                    <a:pt x="213360" y="446116"/>
                  </a:cubicBezTo>
                  <a:lnTo>
                    <a:pt x="5542" y="407324"/>
                  </a:lnTo>
                  <a:cubicBezTo>
                    <a:pt x="3695" y="271549"/>
                    <a:pt x="1847" y="135775"/>
                    <a:pt x="0" y="0"/>
                  </a:cubicBezTo>
                  <a:close/>
                </a:path>
              </a:pathLst>
            </a:cu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0" name="Picture 79"/>
            <p:cNvPicPr>
              <a:picLocks noChangeAspect="1"/>
            </p:cNvPicPr>
            <p:nvPr/>
          </p:nvPicPr>
          <p:blipFill>
            <a:blip r:embed="rId9"/>
            <a:stretch>
              <a:fillRect/>
            </a:stretch>
          </p:blipFill>
          <p:spPr>
            <a:xfrm>
              <a:off x="1226259" y="2480914"/>
              <a:ext cx="512700" cy="320287"/>
            </a:xfrm>
            <a:prstGeom prst="rect">
              <a:avLst/>
            </a:prstGeom>
            <a:scene3d>
              <a:camera prst="isometricRightUp"/>
              <a:lightRig rig="threePt" dir="t"/>
            </a:scene3d>
          </p:spPr>
        </p:pic>
        <p:pic>
          <p:nvPicPr>
            <p:cNvPr id="81" name="Picture 80"/>
            <p:cNvPicPr>
              <a:picLocks noChangeAspect="1"/>
            </p:cNvPicPr>
            <p:nvPr/>
          </p:nvPicPr>
          <p:blipFill>
            <a:blip r:embed="rId10"/>
            <a:stretch>
              <a:fillRect/>
            </a:stretch>
          </p:blipFill>
          <p:spPr>
            <a:xfrm>
              <a:off x="2565578" y="2381016"/>
              <a:ext cx="245263" cy="385766"/>
            </a:xfrm>
            <a:prstGeom prst="rect">
              <a:avLst/>
            </a:prstGeom>
            <a:scene3d>
              <a:camera prst="isometricOffAxis2Left"/>
              <a:lightRig rig="threePt" dir="t"/>
            </a:scene3d>
          </p:spPr>
        </p:pic>
        <p:pic>
          <p:nvPicPr>
            <p:cNvPr id="82" name="Picture 81"/>
            <p:cNvPicPr>
              <a:picLocks noChangeAspect="1"/>
            </p:cNvPicPr>
            <p:nvPr/>
          </p:nvPicPr>
          <p:blipFill>
            <a:blip r:embed="rId11"/>
            <a:stretch>
              <a:fillRect/>
            </a:stretch>
          </p:blipFill>
          <p:spPr>
            <a:xfrm>
              <a:off x="1649693" y="1998359"/>
              <a:ext cx="188778" cy="1067945"/>
            </a:xfrm>
            <a:prstGeom prst="rect">
              <a:avLst/>
            </a:prstGeom>
            <a:scene3d>
              <a:camera prst="isometricOffAxis2Right"/>
              <a:lightRig rig="threePt" dir="t"/>
            </a:scene3d>
          </p:spPr>
        </p:pic>
        <p:pic>
          <p:nvPicPr>
            <p:cNvPr id="83" name="Picture 82"/>
            <p:cNvPicPr>
              <a:picLocks noChangeAspect="1"/>
            </p:cNvPicPr>
            <p:nvPr/>
          </p:nvPicPr>
          <p:blipFill>
            <a:blip r:embed="rId11"/>
            <a:stretch>
              <a:fillRect/>
            </a:stretch>
          </p:blipFill>
          <p:spPr>
            <a:xfrm>
              <a:off x="1112176" y="2331377"/>
              <a:ext cx="188778" cy="1067945"/>
            </a:xfrm>
            <a:prstGeom prst="rect">
              <a:avLst/>
            </a:prstGeom>
            <a:scene3d>
              <a:camera prst="isometricOffAxis2Right"/>
              <a:lightRig rig="threePt" dir="t"/>
            </a:scene3d>
          </p:spPr>
        </p:pic>
        <p:sp>
          <p:nvSpPr>
            <p:cNvPr id="84" name="Freeform: Shape 83"/>
            <p:cNvSpPr/>
            <p:nvPr/>
          </p:nvSpPr>
          <p:spPr>
            <a:xfrm>
              <a:off x="1106021" y="1916206"/>
              <a:ext cx="2454088" cy="420220"/>
            </a:xfrm>
            <a:custGeom>
              <a:avLst/>
              <a:gdLst>
                <a:gd name="connsiteX0" fmla="*/ 0 w 2454088"/>
                <a:gd name="connsiteY0" fmla="*/ 383241 h 420220"/>
                <a:gd name="connsiteX1" fmla="*/ 134470 w 2454088"/>
                <a:gd name="connsiteY1" fmla="*/ 420220 h 420220"/>
                <a:gd name="connsiteX2" fmla="*/ 746311 w 2454088"/>
                <a:gd name="connsiteY2" fmla="*/ 84044 h 420220"/>
                <a:gd name="connsiteX3" fmla="*/ 2373405 w 2454088"/>
                <a:gd name="connsiteY3" fmla="*/ 289112 h 420220"/>
                <a:gd name="connsiteX4" fmla="*/ 2454088 w 2454088"/>
                <a:gd name="connsiteY4" fmla="*/ 188259 h 420220"/>
                <a:gd name="connsiteX5" fmla="*/ 753035 w 2454088"/>
                <a:gd name="connsiteY5" fmla="*/ 0 h 420220"/>
                <a:gd name="connsiteX6" fmla="*/ 0 w 2454088"/>
                <a:gd name="connsiteY6" fmla="*/ 383241 h 420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54088" h="420220">
                  <a:moveTo>
                    <a:pt x="0" y="383241"/>
                  </a:moveTo>
                  <a:lnTo>
                    <a:pt x="134470" y="420220"/>
                  </a:lnTo>
                  <a:lnTo>
                    <a:pt x="746311" y="84044"/>
                  </a:lnTo>
                  <a:lnTo>
                    <a:pt x="2373405" y="289112"/>
                  </a:lnTo>
                  <a:lnTo>
                    <a:pt x="2454088" y="188259"/>
                  </a:lnTo>
                  <a:lnTo>
                    <a:pt x="753035" y="0"/>
                  </a:lnTo>
                  <a:lnTo>
                    <a:pt x="0" y="383241"/>
                  </a:lnTo>
                  <a:close/>
                </a:path>
              </a:pathLst>
            </a:custGeom>
            <a:solidFill>
              <a:srgbClr val="96969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7" name="Group 56"/>
          <p:cNvGrpSpPr/>
          <p:nvPr/>
        </p:nvGrpSpPr>
        <p:grpSpPr>
          <a:xfrm>
            <a:off x="5613959" y="2148098"/>
            <a:ext cx="1059111" cy="1018744"/>
            <a:chOff x="534227" y="273487"/>
            <a:chExt cx="1059111" cy="1018744"/>
          </a:xfrm>
        </p:grpSpPr>
        <p:pic>
          <p:nvPicPr>
            <p:cNvPr id="85" name="Picture 84"/>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534227" y="273487"/>
              <a:ext cx="1018744" cy="1018744"/>
            </a:xfrm>
            <a:prstGeom prst="rect">
              <a:avLst/>
            </a:prstGeom>
          </p:spPr>
        </p:pic>
        <p:sp>
          <p:nvSpPr>
            <p:cNvPr id="86" name="Partial Circle 85">
              <a:hlinkClick r:id="rId13" action="ppaction://hlinksldjump"/>
            </p:cNvPr>
            <p:cNvSpPr/>
            <p:nvPr/>
          </p:nvSpPr>
          <p:spPr>
            <a:xfrm rot="2649140">
              <a:off x="596471" y="351050"/>
              <a:ext cx="914400" cy="914400"/>
            </a:xfrm>
            <a:prstGeom prst="pie">
              <a:avLst>
                <a:gd name="adj1" fmla="val 0"/>
                <a:gd name="adj2" fmla="val 5347922"/>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7" name="Partial Circle 86">
              <a:hlinkClick r:id="rId14" action="ppaction://hlinksldjump"/>
            </p:cNvPr>
            <p:cNvSpPr/>
            <p:nvPr/>
          </p:nvSpPr>
          <p:spPr>
            <a:xfrm rot="2649140" flipH="1">
              <a:off x="565391" y="320000"/>
              <a:ext cx="914400" cy="914400"/>
            </a:xfrm>
            <a:prstGeom prst="pie">
              <a:avLst>
                <a:gd name="adj1" fmla="val 0"/>
                <a:gd name="adj2" fmla="val 5401506"/>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88" name="Partial Circle 87">
              <a:hlinkClick r:id="rId15" action="ppaction://hlinksldjump"/>
            </p:cNvPr>
            <p:cNvSpPr/>
            <p:nvPr/>
          </p:nvSpPr>
          <p:spPr>
            <a:xfrm rot="8049140" flipH="1" flipV="1">
              <a:off x="632814" y="325659"/>
              <a:ext cx="914400" cy="914400"/>
            </a:xfrm>
            <a:prstGeom prst="pie">
              <a:avLst>
                <a:gd name="adj1" fmla="val 0"/>
                <a:gd name="adj2" fmla="val 5401506"/>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89" name="TextBox 88">
              <a:hlinkClick r:id="rId13" action="ppaction://hlinksldjump"/>
            </p:cNvPr>
            <p:cNvSpPr txBox="1"/>
            <p:nvPr/>
          </p:nvSpPr>
          <p:spPr>
            <a:xfrm>
              <a:off x="831450" y="941249"/>
              <a:ext cx="482824" cy="261610"/>
            </a:xfrm>
            <a:prstGeom prst="rect">
              <a:avLst/>
            </a:prstGeom>
            <a:noFill/>
          </p:spPr>
          <p:txBody>
            <a:bodyPr wrap="none" rtlCol="0">
              <a:spAutoFit/>
            </a:bodyPr>
            <a:lstStyle/>
            <a:p>
              <a:r>
                <a:rPr lang="en-US" sz="1100" b="1" i="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Back</a:t>
              </a:r>
              <a:endParaRPr lang="en-US" sz="1400" b="1" i="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90" name="TextBox 89">
              <a:hlinkClick r:id="rId15" action="ppaction://hlinksldjump"/>
            </p:cNvPr>
            <p:cNvSpPr txBox="1"/>
            <p:nvPr/>
          </p:nvSpPr>
          <p:spPr>
            <a:xfrm>
              <a:off x="1096086" y="646395"/>
              <a:ext cx="497252" cy="261610"/>
            </a:xfrm>
            <a:prstGeom prst="rect">
              <a:avLst/>
            </a:prstGeom>
            <a:noFill/>
          </p:spPr>
          <p:txBody>
            <a:bodyPr wrap="none" rtlCol="0">
              <a:spAutoFit/>
            </a:bodyPr>
            <a:lstStyle/>
            <a:p>
              <a:r>
                <a:rPr lang="en-US" sz="1100" b="1" i="1" dirty="0">
                  <a:solidFill>
                    <a:srgbClr val="FF0000"/>
                  </a:solidFill>
                  <a:effectLst>
                    <a:outerShdw blurRad="38100" dist="38100" dir="2700000" algn="tl">
                      <a:srgbClr val="000000">
                        <a:alpha val="43137"/>
                      </a:srgbClr>
                    </a:outerShdw>
                  </a:effectLst>
                </a:rPr>
                <a:t>Right</a:t>
              </a:r>
            </a:p>
          </p:txBody>
        </p:sp>
        <p:sp>
          <p:nvSpPr>
            <p:cNvPr id="91" name="TextBox 90">
              <a:hlinkClick r:id="rId14" action="ppaction://hlinksldjump"/>
            </p:cNvPr>
            <p:cNvSpPr txBox="1"/>
            <p:nvPr/>
          </p:nvSpPr>
          <p:spPr>
            <a:xfrm>
              <a:off x="557645" y="646395"/>
              <a:ext cx="407484" cy="261610"/>
            </a:xfrm>
            <a:prstGeom prst="rect">
              <a:avLst/>
            </a:prstGeom>
            <a:noFill/>
          </p:spPr>
          <p:txBody>
            <a:bodyPr wrap="none" rtlCol="0">
              <a:spAutoFit/>
            </a:bodyPr>
            <a:lstStyle/>
            <a:p>
              <a:r>
                <a:rPr lang="en-US" sz="1100" b="1" i="1" dirty="0">
                  <a:solidFill>
                    <a:srgbClr val="FF0000"/>
                  </a:solidFill>
                  <a:effectLst>
                    <a:outerShdw blurRad="38100" dist="38100" dir="2700000" algn="tl">
                      <a:srgbClr val="000000">
                        <a:alpha val="43137"/>
                      </a:srgbClr>
                    </a:outerShdw>
                  </a:effectLst>
                </a:rPr>
                <a:t>Left</a:t>
              </a:r>
              <a:endParaRPr lang="en-US" sz="1400" b="1" i="1" dirty="0">
                <a:solidFill>
                  <a:srgbClr val="FF0000"/>
                </a:solidFill>
                <a:effectLst>
                  <a:outerShdw blurRad="38100" dist="38100" dir="2700000" algn="tl">
                    <a:srgbClr val="000000">
                      <a:alpha val="43137"/>
                    </a:srgbClr>
                  </a:outerShdw>
                </a:effectLst>
              </a:endParaRPr>
            </a:p>
          </p:txBody>
        </p:sp>
        <p:sp>
          <p:nvSpPr>
            <p:cNvPr id="92" name="TextBox 91"/>
            <p:cNvSpPr txBox="1"/>
            <p:nvPr/>
          </p:nvSpPr>
          <p:spPr>
            <a:xfrm>
              <a:off x="766485" y="352746"/>
              <a:ext cx="595035" cy="307777"/>
            </a:xfrm>
            <a:prstGeom prst="rect">
              <a:avLst/>
            </a:prstGeom>
            <a:noFill/>
          </p:spPr>
          <p:txBody>
            <a:bodyPr wrap="none" rtlCol="0">
              <a:spAutoFit/>
            </a:bodyPr>
            <a:lstStyle/>
            <a:p>
              <a:r>
                <a:rPr lang="en-US" sz="1400" b="1" i="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Move</a:t>
              </a:r>
            </a:p>
          </p:txBody>
        </p:sp>
      </p:grpSp>
      <p:grpSp>
        <p:nvGrpSpPr>
          <p:cNvPr id="93" name="Group 92"/>
          <p:cNvGrpSpPr/>
          <p:nvPr/>
        </p:nvGrpSpPr>
        <p:grpSpPr>
          <a:xfrm>
            <a:off x="4729933" y="449438"/>
            <a:ext cx="724776" cy="879917"/>
            <a:chOff x="7161972" y="3607050"/>
            <a:chExt cx="2089606" cy="2614455"/>
          </a:xfrm>
        </p:grpSpPr>
        <p:grpSp>
          <p:nvGrpSpPr>
            <p:cNvPr id="94" name="Group 93"/>
            <p:cNvGrpSpPr/>
            <p:nvPr/>
          </p:nvGrpSpPr>
          <p:grpSpPr>
            <a:xfrm>
              <a:off x="7161972" y="3607050"/>
              <a:ext cx="2089606" cy="2614455"/>
              <a:chOff x="6050347" y="2678749"/>
              <a:chExt cx="2304127" cy="3270893"/>
            </a:xfrm>
          </p:grpSpPr>
          <p:sp>
            <p:nvSpPr>
              <p:cNvPr id="96" name="Freeform: Shape 95"/>
              <p:cNvSpPr/>
              <p:nvPr/>
            </p:nvSpPr>
            <p:spPr>
              <a:xfrm>
                <a:off x="6090629" y="5272906"/>
                <a:ext cx="197382" cy="676736"/>
              </a:xfrm>
              <a:custGeom>
                <a:avLst/>
                <a:gdLst>
                  <a:gd name="connsiteX0" fmla="*/ 8056 w 197382"/>
                  <a:gd name="connsiteY0" fmla="*/ 676736 h 676736"/>
                  <a:gd name="connsiteX1" fmla="*/ 0 w 197382"/>
                  <a:gd name="connsiteY1" fmla="*/ 8056 h 676736"/>
                  <a:gd name="connsiteX2" fmla="*/ 32226 w 197382"/>
                  <a:gd name="connsiteY2" fmla="*/ 12084 h 676736"/>
                  <a:gd name="connsiteX3" fmla="*/ 68479 w 197382"/>
                  <a:gd name="connsiteY3" fmla="*/ 16113 h 676736"/>
                  <a:gd name="connsiteX4" fmla="*/ 120846 w 197382"/>
                  <a:gd name="connsiteY4" fmla="*/ 16113 h 676736"/>
                  <a:gd name="connsiteX5" fmla="*/ 177241 w 197382"/>
                  <a:gd name="connsiteY5" fmla="*/ 4028 h 676736"/>
                  <a:gd name="connsiteX6" fmla="*/ 189325 w 197382"/>
                  <a:gd name="connsiteY6" fmla="*/ 0 h 676736"/>
                  <a:gd name="connsiteX7" fmla="*/ 197382 w 197382"/>
                  <a:gd name="connsiteY7" fmla="*/ 197381 h 676736"/>
                  <a:gd name="connsiteX8" fmla="*/ 173212 w 197382"/>
                  <a:gd name="connsiteY8" fmla="*/ 459214 h 676736"/>
                  <a:gd name="connsiteX9" fmla="*/ 149043 w 197382"/>
                  <a:gd name="connsiteY9" fmla="*/ 672708 h 676736"/>
                  <a:gd name="connsiteX10" fmla="*/ 8056 w 197382"/>
                  <a:gd name="connsiteY10" fmla="*/ 676736 h 6767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7382" h="676736">
                    <a:moveTo>
                      <a:pt x="8056" y="676736"/>
                    </a:moveTo>
                    <a:cubicBezTo>
                      <a:pt x="5371" y="453843"/>
                      <a:pt x="2685" y="230949"/>
                      <a:pt x="0" y="8056"/>
                    </a:cubicBezTo>
                    <a:lnTo>
                      <a:pt x="32226" y="12084"/>
                    </a:lnTo>
                    <a:lnTo>
                      <a:pt x="68479" y="16113"/>
                    </a:lnTo>
                    <a:lnTo>
                      <a:pt x="120846" y="16113"/>
                    </a:lnTo>
                    <a:lnTo>
                      <a:pt x="177241" y="4028"/>
                    </a:lnTo>
                    <a:lnTo>
                      <a:pt x="189325" y="0"/>
                    </a:lnTo>
                    <a:lnTo>
                      <a:pt x="197382" y="197381"/>
                    </a:lnTo>
                    <a:lnTo>
                      <a:pt x="173212" y="459214"/>
                    </a:lnTo>
                    <a:lnTo>
                      <a:pt x="149043" y="672708"/>
                    </a:lnTo>
                    <a:lnTo>
                      <a:pt x="8056" y="676736"/>
                    </a:lnTo>
                    <a:close/>
                  </a:path>
                </a:pathLst>
              </a:custGeom>
              <a:solidFill>
                <a:srgbClr val="9966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Freeform: Shape 96"/>
              <p:cNvSpPr/>
              <p:nvPr/>
            </p:nvSpPr>
            <p:spPr>
              <a:xfrm>
                <a:off x="6308152" y="5280962"/>
                <a:ext cx="149043" cy="193353"/>
              </a:xfrm>
              <a:custGeom>
                <a:avLst/>
                <a:gdLst>
                  <a:gd name="connsiteX0" fmla="*/ 8056 w 149043"/>
                  <a:gd name="connsiteY0" fmla="*/ 193353 h 193353"/>
                  <a:gd name="connsiteX1" fmla="*/ 0 w 149043"/>
                  <a:gd name="connsiteY1" fmla="*/ 0 h 193353"/>
                  <a:gd name="connsiteX2" fmla="*/ 149043 w 149043"/>
                  <a:gd name="connsiteY2" fmla="*/ 4028 h 193353"/>
                  <a:gd name="connsiteX3" fmla="*/ 149043 w 149043"/>
                  <a:gd name="connsiteY3" fmla="*/ 189325 h 193353"/>
                  <a:gd name="connsiteX4" fmla="*/ 8056 w 149043"/>
                  <a:gd name="connsiteY4" fmla="*/ 193353 h 1933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9043" h="193353">
                    <a:moveTo>
                      <a:pt x="8056" y="193353"/>
                    </a:moveTo>
                    <a:lnTo>
                      <a:pt x="0" y="0"/>
                    </a:lnTo>
                    <a:lnTo>
                      <a:pt x="149043" y="4028"/>
                    </a:lnTo>
                    <a:lnTo>
                      <a:pt x="149043" y="189325"/>
                    </a:lnTo>
                    <a:lnTo>
                      <a:pt x="8056" y="193353"/>
                    </a:lnTo>
                    <a:close/>
                  </a:path>
                </a:pathLst>
              </a:custGeom>
              <a:solidFill>
                <a:srgbClr val="9966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Freeform: Shape 97"/>
              <p:cNvSpPr/>
              <p:nvPr/>
            </p:nvSpPr>
            <p:spPr>
              <a:xfrm>
                <a:off x="8124867" y="5284990"/>
                <a:ext cx="173212" cy="656596"/>
              </a:xfrm>
              <a:custGeom>
                <a:avLst/>
                <a:gdLst>
                  <a:gd name="connsiteX0" fmla="*/ 0 w 173212"/>
                  <a:gd name="connsiteY0" fmla="*/ 8057 h 656596"/>
                  <a:gd name="connsiteX1" fmla="*/ 0 w 173212"/>
                  <a:gd name="connsiteY1" fmla="*/ 185297 h 656596"/>
                  <a:gd name="connsiteX2" fmla="*/ 8056 w 173212"/>
                  <a:gd name="connsiteY2" fmla="*/ 515609 h 656596"/>
                  <a:gd name="connsiteX3" fmla="*/ 24169 w 173212"/>
                  <a:gd name="connsiteY3" fmla="*/ 648540 h 656596"/>
                  <a:gd name="connsiteX4" fmla="*/ 165156 w 173212"/>
                  <a:gd name="connsiteY4" fmla="*/ 656596 h 656596"/>
                  <a:gd name="connsiteX5" fmla="*/ 173212 w 173212"/>
                  <a:gd name="connsiteY5" fmla="*/ 0 h 656596"/>
                  <a:gd name="connsiteX6" fmla="*/ 0 w 173212"/>
                  <a:gd name="connsiteY6" fmla="*/ 8057 h 656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3212" h="656596">
                    <a:moveTo>
                      <a:pt x="0" y="8057"/>
                    </a:moveTo>
                    <a:lnTo>
                      <a:pt x="0" y="185297"/>
                    </a:lnTo>
                    <a:lnTo>
                      <a:pt x="8056" y="515609"/>
                    </a:lnTo>
                    <a:lnTo>
                      <a:pt x="24169" y="648540"/>
                    </a:lnTo>
                    <a:lnTo>
                      <a:pt x="165156" y="656596"/>
                    </a:lnTo>
                    <a:lnTo>
                      <a:pt x="173212" y="0"/>
                    </a:lnTo>
                    <a:lnTo>
                      <a:pt x="0" y="8057"/>
                    </a:lnTo>
                    <a:close/>
                  </a:path>
                </a:pathLst>
              </a:custGeom>
              <a:solidFill>
                <a:srgbClr val="9966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Freeform: Shape 98"/>
              <p:cNvSpPr/>
              <p:nvPr/>
            </p:nvSpPr>
            <p:spPr>
              <a:xfrm>
                <a:off x="7991937" y="5280962"/>
                <a:ext cx="132930" cy="197382"/>
              </a:xfrm>
              <a:custGeom>
                <a:avLst/>
                <a:gdLst>
                  <a:gd name="connsiteX0" fmla="*/ 0 w 132930"/>
                  <a:gd name="connsiteY0" fmla="*/ 197382 h 197382"/>
                  <a:gd name="connsiteX1" fmla="*/ 0 w 132930"/>
                  <a:gd name="connsiteY1" fmla="*/ 0 h 197382"/>
                  <a:gd name="connsiteX2" fmla="*/ 132930 w 132930"/>
                  <a:gd name="connsiteY2" fmla="*/ 4028 h 197382"/>
                  <a:gd name="connsiteX3" fmla="*/ 116817 w 132930"/>
                  <a:gd name="connsiteY3" fmla="*/ 193353 h 197382"/>
                  <a:gd name="connsiteX4" fmla="*/ 0 w 132930"/>
                  <a:gd name="connsiteY4" fmla="*/ 197382 h 1973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930" h="197382">
                    <a:moveTo>
                      <a:pt x="0" y="197382"/>
                    </a:moveTo>
                    <a:lnTo>
                      <a:pt x="0" y="0"/>
                    </a:lnTo>
                    <a:lnTo>
                      <a:pt x="132930" y="4028"/>
                    </a:lnTo>
                    <a:lnTo>
                      <a:pt x="116817" y="193353"/>
                    </a:lnTo>
                    <a:lnTo>
                      <a:pt x="0" y="197382"/>
                    </a:lnTo>
                    <a:close/>
                  </a:path>
                </a:pathLst>
              </a:custGeom>
              <a:solidFill>
                <a:srgbClr val="9966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Freeform: Shape 99"/>
              <p:cNvSpPr/>
              <p:nvPr/>
            </p:nvSpPr>
            <p:spPr>
              <a:xfrm>
                <a:off x="6050347" y="2702918"/>
                <a:ext cx="354481" cy="2586101"/>
              </a:xfrm>
              <a:custGeom>
                <a:avLst/>
                <a:gdLst>
                  <a:gd name="connsiteX0" fmla="*/ 229607 w 354481"/>
                  <a:gd name="connsiteY0" fmla="*/ 2565960 h 2586101"/>
                  <a:gd name="connsiteX1" fmla="*/ 193353 w 354481"/>
                  <a:gd name="connsiteY1" fmla="*/ 1289022 h 2586101"/>
                  <a:gd name="connsiteX2" fmla="*/ 261833 w 354481"/>
                  <a:gd name="connsiteY2" fmla="*/ 1280966 h 2586101"/>
                  <a:gd name="connsiteX3" fmla="*/ 277946 w 354481"/>
                  <a:gd name="connsiteY3" fmla="*/ 1244712 h 2586101"/>
                  <a:gd name="connsiteX4" fmla="*/ 281974 w 354481"/>
                  <a:gd name="connsiteY4" fmla="*/ 1027189 h 2586101"/>
                  <a:gd name="connsiteX5" fmla="*/ 354481 w 354481"/>
                  <a:gd name="connsiteY5" fmla="*/ 116818 h 2586101"/>
                  <a:gd name="connsiteX6" fmla="*/ 342397 w 354481"/>
                  <a:gd name="connsiteY6" fmla="*/ 32226 h 2586101"/>
                  <a:gd name="connsiteX7" fmla="*/ 306143 w 354481"/>
                  <a:gd name="connsiteY7" fmla="*/ 4028 h 2586101"/>
                  <a:gd name="connsiteX8" fmla="*/ 253776 w 354481"/>
                  <a:gd name="connsiteY8" fmla="*/ 0 h 2586101"/>
                  <a:gd name="connsiteX9" fmla="*/ 201410 w 354481"/>
                  <a:gd name="connsiteY9" fmla="*/ 32226 h 2586101"/>
                  <a:gd name="connsiteX10" fmla="*/ 177241 w 354481"/>
                  <a:gd name="connsiteY10" fmla="*/ 104733 h 2586101"/>
                  <a:gd name="connsiteX11" fmla="*/ 173212 w 354481"/>
                  <a:gd name="connsiteY11" fmla="*/ 366566 h 2586101"/>
                  <a:gd name="connsiteX12" fmla="*/ 173212 w 354481"/>
                  <a:gd name="connsiteY12" fmla="*/ 837864 h 2586101"/>
                  <a:gd name="connsiteX13" fmla="*/ 153072 w 354481"/>
                  <a:gd name="connsiteY13" fmla="*/ 1075528 h 2586101"/>
                  <a:gd name="connsiteX14" fmla="*/ 161128 w 354481"/>
                  <a:gd name="connsiteY14" fmla="*/ 1172204 h 2586101"/>
                  <a:gd name="connsiteX15" fmla="*/ 145015 w 354481"/>
                  <a:gd name="connsiteY15" fmla="*/ 1232627 h 2586101"/>
                  <a:gd name="connsiteX16" fmla="*/ 145015 w 354481"/>
                  <a:gd name="connsiteY16" fmla="*/ 1232627 h 2586101"/>
                  <a:gd name="connsiteX17" fmla="*/ 88620 w 354481"/>
                  <a:gd name="connsiteY17" fmla="*/ 1248740 h 2586101"/>
                  <a:gd name="connsiteX18" fmla="*/ 28197 w 354481"/>
                  <a:gd name="connsiteY18" fmla="*/ 1268881 h 2586101"/>
                  <a:gd name="connsiteX19" fmla="*/ 4028 w 354481"/>
                  <a:gd name="connsiteY19" fmla="*/ 1305135 h 2586101"/>
                  <a:gd name="connsiteX20" fmla="*/ 0 w 354481"/>
                  <a:gd name="connsiteY20" fmla="*/ 1450150 h 2586101"/>
                  <a:gd name="connsiteX21" fmla="*/ 8057 w 354481"/>
                  <a:gd name="connsiteY21" fmla="*/ 2549847 h 2586101"/>
                  <a:gd name="connsiteX22" fmla="*/ 40282 w 354481"/>
                  <a:gd name="connsiteY22" fmla="*/ 2569988 h 2586101"/>
                  <a:gd name="connsiteX23" fmla="*/ 96677 w 354481"/>
                  <a:gd name="connsiteY23" fmla="*/ 2586101 h 2586101"/>
                  <a:gd name="connsiteX24" fmla="*/ 124874 w 354481"/>
                  <a:gd name="connsiteY24" fmla="*/ 2582072 h 2586101"/>
                  <a:gd name="connsiteX25" fmla="*/ 229607 w 354481"/>
                  <a:gd name="connsiteY25" fmla="*/ 2565960 h 2586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54481" h="2586101">
                    <a:moveTo>
                      <a:pt x="229607" y="2565960"/>
                    </a:moveTo>
                    <a:lnTo>
                      <a:pt x="193353" y="1289022"/>
                    </a:lnTo>
                    <a:lnTo>
                      <a:pt x="261833" y="1280966"/>
                    </a:lnTo>
                    <a:lnTo>
                      <a:pt x="277946" y="1244712"/>
                    </a:lnTo>
                    <a:cubicBezTo>
                      <a:pt x="279289" y="1172204"/>
                      <a:pt x="280631" y="1099697"/>
                      <a:pt x="281974" y="1027189"/>
                    </a:cubicBezTo>
                    <a:lnTo>
                      <a:pt x="354481" y="116818"/>
                    </a:lnTo>
                    <a:lnTo>
                      <a:pt x="342397" y="32226"/>
                    </a:lnTo>
                    <a:lnTo>
                      <a:pt x="306143" y="4028"/>
                    </a:lnTo>
                    <a:lnTo>
                      <a:pt x="253776" y="0"/>
                    </a:lnTo>
                    <a:lnTo>
                      <a:pt x="201410" y="32226"/>
                    </a:lnTo>
                    <a:lnTo>
                      <a:pt x="177241" y="104733"/>
                    </a:lnTo>
                    <a:lnTo>
                      <a:pt x="173212" y="366566"/>
                    </a:lnTo>
                    <a:lnTo>
                      <a:pt x="173212" y="837864"/>
                    </a:lnTo>
                    <a:lnTo>
                      <a:pt x="153072" y="1075528"/>
                    </a:lnTo>
                    <a:lnTo>
                      <a:pt x="161128" y="1172204"/>
                    </a:lnTo>
                    <a:lnTo>
                      <a:pt x="145015" y="1232627"/>
                    </a:lnTo>
                    <a:lnTo>
                      <a:pt x="145015" y="1232627"/>
                    </a:lnTo>
                    <a:lnTo>
                      <a:pt x="88620" y="1248740"/>
                    </a:lnTo>
                    <a:lnTo>
                      <a:pt x="28197" y="1268881"/>
                    </a:lnTo>
                    <a:lnTo>
                      <a:pt x="4028" y="1305135"/>
                    </a:lnTo>
                    <a:lnTo>
                      <a:pt x="0" y="1450150"/>
                    </a:lnTo>
                    <a:cubicBezTo>
                      <a:pt x="2686" y="1816716"/>
                      <a:pt x="5371" y="2183281"/>
                      <a:pt x="8057" y="2549847"/>
                    </a:cubicBezTo>
                    <a:lnTo>
                      <a:pt x="40282" y="2569988"/>
                    </a:lnTo>
                    <a:lnTo>
                      <a:pt x="96677" y="2586101"/>
                    </a:lnTo>
                    <a:lnTo>
                      <a:pt x="124874" y="2582072"/>
                    </a:lnTo>
                    <a:lnTo>
                      <a:pt x="229607" y="2565960"/>
                    </a:lnTo>
                    <a:close/>
                  </a:path>
                </a:pathLst>
              </a:custGeom>
              <a:solidFill>
                <a:schemeClr val="accent4">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Freeform: Shape 100"/>
              <p:cNvSpPr/>
              <p:nvPr/>
            </p:nvSpPr>
            <p:spPr>
              <a:xfrm>
                <a:off x="8060416" y="2727087"/>
                <a:ext cx="294058" cy="2561932"/>
              </a:xfrm>
              <a:custGeom>
                <a:avLst/>
                <a:gdLst>
                  <a:gd name="connsiteX0" fmla="*/ 76536 w 294058"/>
                  <a:gd name="connsiteY0" fmla="*/ 2557903 h 2561932"/>
                  <a:gd name="connsiteX1" fmla="*/ 100705 w 294058"/>
                  <a:gd name="connsiteY1" fmla="*/ 1301107 h 2561932"/>
                  <a:gd name="connsiteX2" fmla="*/ 32225 w 294058"/>
                  <a:gd name="connsiteY2" fmla="*/ 1228599 h 2561932"/>
                  <a:gd name="connsiteX3" fmla="*/ 16113 w 294058"/>
                  <a:gd name="connsiteY3" fmla="*/ 1059415 h 2561932"/>
                  <a:gd name="connsiteX4" fmla="*/ 12084 w 294058"/>
                  <a:gd name="connsiteY4" fmla="*/ 708962 h 2561932"/>
                  <a:gd name="connsiteX5" fmla="*/ 0 w 294058"/>
                  <a:gd name="connsiteY5" fmla="*/ 269889 h 2561932"/>
                  <a:gd name="connsiteX6" fmla="*/ 4028 w 294058"/>
                  <a:gd name="connsiteY6" fmla="*/ 24169 h 2561932"/>
                  <a:gd name="connsiteX7" fmla="*/ 12084 w 294058"/>
                  <a:gd name="connsiteY7" fmla="*/ 8057 h 2561932"/>
                  <a:gd name="connsiteX8" fmla="*/ 173212 w 294058"/>
                  <a:gd name="connsiteY8" fmla="*/ 0 h 2561932"/>
                  <a:gd name="connsiteX9" fmla="*/ 157099 w 294058"/>
                  <a:gd name="connsiteY9" fmla="*/ 858006 h 2561932"/>
                  <a:gd name="connsiteX10" fmla="*/ 165156 w 294058"/>
                  <a:gd name="connsiteY10" fmla="*/ 1107754 h 2561932"/>
                  <a:gd name="connsiteX11" fmla="*/ 173212 w 294058"/>
                  <a:gd name="connsiteY11" fmla="*/ 1208458 h 2561932"/>
                  <a:gd name="connsiteX12" fmla="*/ 205438 w 294058"/>
                  <a:gd name="connsiteY12" fmla="*/ 1228599 h 2561932"/>
                  <a:gd name="connsiteX13" fmla="*/ 261832 w 294058"/>
                  <a:gd name="connsiteY13" fmla="*/ 1244712 h 2561932"/>
                  <a:gd name="connsiteX14" fmla="*/ 290030 w 294058"/>
                  <a:gd name="connsiteY14" fmla="*/ 1313191 h 2561932"/>
                  <a:gd name="connsiteX15" fmla="*/ 294058 w 294058"/>
                  <a:gd name="connsiteY15" fmla="*/ 1377643 h 2561932"/>
                  <a:gd name="connsiteX16" fmla="*/ 286002 w 294058"/>
                  <a:gd name="connsiteY16" fmla="*/ 2541791 h 2561932"/>
                  <a:gd name="connsiteX17" fmla="*/ 233635 w 294058"/>
                  <a:gd name="connsiteY17" fmla="*/ 2561932 h 2561932"/>
                  <a:gd name="connsiteX18" fmla="*/ 76536 w 294058"/>
                  <a:gd name="connsiteY18" fmla="*/ 2557903 h 2561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4058" h="2561932">
                    <a:moveTo>
                      <a:pt x="76536" y="2557903"/>
                    </a:moveTo>
                    <a:lnTo>
                      <a:pt x="100705" y="1301107"/>
                    </a:lnTo>
                    <a:lnTo>
                      <a:pt x="32225" y="1228599"/>
                    </a:lnTo>
                    <a:lnTo>
                      <a:pt x="16113" y="1059415"/>
                    </a:lnTo>
                    <a:lnTo>
                      <a:pt x="12084" y="708962"/>
                    </a:lnTo>
                    <a:lnTo>
                      <a:pt x="0" y="269889"/>
                    </a:lnTo>
                    <a:cubicBezTo>
                      <a:pt x="1343" y="187982"/>
                      <a:pt x="2685" y="106076"/>
                      <a:pt x="4028" y="24169"/>
                    </a:cubicBezTo>
                    <a:lnTo>
                      <a:pt x="12084" y="8057"/>
                    </a:lnTo>
                    <a:lnTo>
                      <a:pt x="173212" y="0"/>
                    </a:lnTo>
                    <a:lnTo>
                      <a:pt x="157099" y="858006"/>
                    </a:lnTo>
                    <a:lnTo>
                      <a:pt x="165156" y="1107754"/>
                    </a:lnTo>
                    <a:lnTo>
                      <a:pt x="173212" y="1208458"/>
                    </a:lnTo>
                    <a:lnTo>
                      <a:pt x="205438" y="1228599"/>
                    </a:lnTo>
                    <a:lnTo>
                      <a:pt x="261832" y="1244712"/>
                    </a:lnTo>
                    <a:lnTo>
                      <a:pt x="290030" y="1313191"/>
                    </a:lnTo>
                    <a:lnTo>
                      <a:pt x="294058" y="1377643"/>
                    </a:lnTo>
                    <a:cubicBezTo>
                      <a:pt x="291373" y="1765692"/>
                      <a:pt x="288687" y="2153742"/>
                      <a:pt x="286002" y="2541791"/>
                    </a:cubicBezTo>
                    <a:lnTo>
                      <a:pt x="233635" y="2561932"/>
                    </a:lnTo>
                    <a:lnTo>
                      <a:pt x="76536" y="2557903"/>
                    </a:lnTo>
                    <a:close/>
                  </a:path>
                </a:pathLst>
              </a:custGeom>
              <a:solidFill>
                <a:schemeClr val="accent4">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Freeform: Shape 101"/>
              <p:cNvSpPr/>
              <p:nvPr/>
            </p:nvSpPr>
            <p:spPr>
              <a:xfrm>
                <a:off x="6247729" y="2723059"/>
                <a:ext cx="201409" cy="1812687"/>
              </a:xfrm>
              <a:custGeom>
                <a:avLst/>
                <a:gdLst>
                  <a:gd name="connsiteX0" fmla="*/ 124874 w 201409"/>
                  <a:gd name="connsiteY0" fmla="*/ 0 h 1812687"/>
                  <a:gd name="connsiteX1" fmla="*/ 181268 w 201409"/>
                  <a:gd name="connsiteY1" fmla="*/ 4028 h 1812687"/>
                  <a:gd name="connsiteX2" fmla="*/ 201409 w 201409"/>
                  <a:gd name="connsiteY2" fmla="*/ 140987 h 1812687"/>
                  <a:gd name="connsiteX3" fmla="*/ 193353 w 201409"/>
                  <a:gd name="connsiteY3" fmla="*/ 1550855 h 1812687"/>
                  <a:gd name="connsiteX4" fmla="*/ 16112 w 201409"/>
                  <a:gd name="connsiteY4" fmla="*/ 1812687 h 1812687"/>
                  <a:gd name="connsiteX5" fmla="*/ 0 w 201409"/>
                  <a:gd name="connsiteY5" fmla="*/ 1264853 h 1812687"/>
                  <a:gd name="connsiteX6" fmla="*/ 60423 w 201409"/>
                  <a:gd name="connsiteY6" fmla="*/ 1264853 h 1812687"/>
                  <a:gd name="connsiteX7" fmla="*/ 84592 w 201409"/>
                  <a:gd name="connsiteY7" fmla="*/ 1224571 h 1812687"/>
                  <a:gd name="connsiteX8" fmla="*/ 84592 w 201409"/>
                  <a:gd name="connsiteY8" fmla="*/ 1011077 h 1812687"/>
                  <a:gd name="connsiteX9" fmla="*/ 124874 w 201409"/>
                  <a:gd name="connsiteY9" fmla="*/ 0 h 1812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1409" h="1812687">
                    <a:moveTo>
                      <a:pt x="124874" y="0"/>
                    </a:moveTo>
                    <a:lnTo>
                      <a:pt x="181268" y="4028"/>
                    </a:lnTo>
                    <a:lnTo>
                      <a:pt x="201409" y="140987"/>
                    </a:lnTo>
                    <a:cubicBezTo>
                      <a:pt x="198724" y="610943"/>
                      <a:pt x="196038" y="1080899"/>
                      <a:pt x="193353" y="1550855"/>
                    </a:cubicBezTo>
                    <a:lnTo>
                      <a:pt x="16112" y="1812687"/>
                    </a:lnTo>
                    <a:lnTo>
                      <a:pt x="0" y="1264853"/>
                    </a:lnTo>
                    <a:lnTo>
                      <a:pt x="60423" y="1264853"/>
                    </a:lnTo>
                    <a:lnTo>
                      <a:pt x="84592" y="1224571"/>
                    </a:lnTo>
                    <a:lnTo>
                      <a:pt x="84592" y="1011077"/>
                    </a:lnTo>
                    <a:lnTo>
                      <a:pt x="124874" y="0"/>
                    </a:lnTo>
                    <a:close/>
                  </a:path>
                </a:pathLst>
              </a:custGeom>
              <a:solidFill>
                <a:schemeClr val="accent4">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 name="Freeform: Shape 102"/>
              <p:cNvSpPr/>
              <p:nvPr/>
            </p:nvSpPr>
            <p:spPr>
              <a:xfrm>
                <a:off x="8012078" y="2727087"/>
                <a:ext cx="149043" cy="1780462"/>
              </a:xfrm>
              <a:custGeom>
                <a:avLst/>
                <a:gdLst>
                  <a:gd name="connsiteX0" fmla="*/ 136958 w 149043"/>
                  <a:gd name="connsiteY0" fmla="*/ 1780462 h 1780462"/>
                  <a:gd name="connsiteX1" fmla="*/ 12084 w 149043"/>
                  <a:gd name="connsiteY1" fmla="*/ 1570996 h 1780462"/>
                  <a:gd name="connsiteX2" fmla="*/ 0 w 149043"/>
                  <a:gd name="connsiteY2" fmla="*/ 0 h 1780462"/>
                  <a:gd name="connsiteX3" fmla="*/ 60422 w 149043"/>
                  <a:gd name="connsiteY3" fmla="*/ 16113 h 1780462"/>
                  <a:gd name="connsiteX4" fmla="*/ 64451 w 149043"/>
                  <a:gd name="connsiteY4" fmla="*/ 1059415 h 1780462"/>
                  <a:gd name="connsiteX5" fmla="*/ 80563 w 149043"/>
                  <a:gd name="connsiteY5" fmla="*/ 1232628 h 1780462"/>
                  <a:gd name="connsiteX6" fmla="*/ 149043 w 149043"/>
                  <a:gd name="connsiteY6" fmla="*/ 1293050 h 1780462"/>
                  <a:gd name="connsiteX7" fmla="*/ 136958 w 149043"/>
                  <a:gd name="connsiteY7" fmla="*/ 1780462 h 1780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9043" h="1780462">
                    <a:moveTo>
                      <a:pt x="136958" y="1780462"/>
                    </a:moveTo>
                    <a:lnTo>
                      <a:pt x="12084" y="1570996"/>
                    </a:lnTo>
                    <a:lnTo>
                      <a:pt x="0" y="0"/>
                    </a:lnTo>
                    <a:lnTo>
                      <a:pt x="60422" y="16113"/>
                    </a:lnTo>
                    <a:lnTo>
                      <a:pt x="64451" y="1059415"/>
                    </a:lnTo>
                    <a:lnTo>
                      <a:pt x="80563" y="1232628"/>
                    </a:lnTo>
                    <a:lnTo>
                      <a:pt x="149043" y="1293050"/>
                    </a:lnTo>
                    <a:lnTo>
                      <a:pt x="136958" y="1780462"/>
                    </a:lnTo>
                    <a:close/>
                  </a:path>
                </a:pathLst>
              </a:custGeom>
              <a:solidFill>
                <a:schemeClr val="accent4">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 name="Freeform: Shape 103"/>
              <p:cNvSpPr/>
              <p:nvPr/>
            </p:nvSpPr>
            <p:spPr>
              <a:xfrm>
                <a:off x="6255785" y="4217519"/>
                <a:ext cx="1893251" cy="644511"/>
              </a:xfrm>
              <a:custGeom>
                <a:avLst/>
                <a:gdLst>
                  <a:gd name="connsiteX0" fmla="*/ 189325 w 1893251"/>
                  <a:gd name="connsiteY0" fmla="*/ 36254 h 644511"/>
                  <a:gd name="connsiteX1" fmla="*/ 298086 w 1893251"/>
                  <a:gd name="connsiteY1" fmla="*/ 0 h 644511"/>
                  <a:gd name="connsiteX2" fmla="*/ 1579052 w 1893251"/>
                  <a:gd name="connsiteY2" fmla="*/ 0 h 644511"/>
                  <a:gd name="connsiteX3" fmla="*/ 1671700 w 1893251"/>
                  <a:gd name="connsiteY3" fmla="*/ 16113 h 644511"/>
                  <a:gd name="connsiteX4" fmla="*/ 1764349 w 1893251"/>
                  <a:gd name="connsiteY4" fmla="*/ 80564 h 644511"/>
                  <a:gd name="connsiteX5" fmla="*/ 1885195 w 1893251"/>
                  <a:gd name="connsiteY5" fmla="*/ 302114 h 644511"/>
                  <a:gd name="connsiteX6" fmla="*/ 1893251 w 1893251"/>
                  <a:gd name="connsiteY6" fmla="*/ 551862 h 644511"/>
                  <a:gd name="connsiteX7" fmla="*/ 1848941 w 1893251"/>
                  <a:gd name="connsiteY7" fmla="*/ 592144 h 644511"/>
                  <a:gd name="connsiteX8" fmla="*/ 1748236 w 1893251"/>
                  <a:gd name="connsiteY8" fmla="*/ 624370 h 644511"/>
                  <a:gd name="connsiteX9" fmla="*/ 157100 w 1893251"/>
                  <a:gd name="connsiteY9" fmla="*/ 644511 h 644511"/>
                  <a:gd name="connsiteX10" fmla="*/ 92648 w 1893251"/>
                  <a:gd name="connsiteY10" fmla="*/ 628398 h 644511"/>
                  <a:gd name="connsiteX11" fmla="*/ 56395 w 1893251"/>
                  <a:gd name="connsiteY11" fmla="*/ 596173 h 644511"/>
                  <a:gd name="connsiteX12" fmla="*/ 20141 w 1893251"/>
                  <a:gd name="connsiteY12" fmla="*/ 567975 h 644511"/>
                  <a:gd name="connsiteX13" fmla="*/ 0 w 1893251"/>
                  <a:gd name="connsiteY13" fmla="*/ 322255 h 644511"/>
                  <a:gd name="connsiteX14" fmla="*/ 189325 w 1893251"/>
                  <a:gd name="connsiteY14" fmla="*/ 36254 h 644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893251" h="644511">
                    <a:moveTo>
                      <a:pt x="189325" y="36254"/>
                    </a:moveTo>
                    <a:lnTo>
                      <a:pt x="298086" y="0"/>
                    </a:lnTo>
                    <a:lnTo>
                      <a:pt x="1579052" y="0"/>
                    </a:lnTo>
                    <a:lnTo>
                      <a:pt x="1671700" y="16113"/>
                    </a:lnTo>
                    <a:lnTo>
                      <a:pt x="1764349" y="80564"/>
                    </a:lnTo>
                    <a:lnTo>
                      <a:pt x="1885195" y="302114"/>
                    </a:lnTo>
                    <a:lnTo>
                      <a:pt x="1893251" y="551862"/>
                    </a:lnTo>
                    <a:lnTo>
                      <a:pt x="1848941" y="592144"/>
                    </a:lnTo>
                    <a:lnTo>
                      <a:pt x="1748236" y="624370"/>
                    </a:lnTo>
                    <a:lnTo>
                      <a:pt x="157100" y="644511"/>
                    </a:lnTo>
                    <a:lnTo>
                      <a:pt x="92648" y="628398"/>
                    </a:lnTo>
                    <a:lnTo>
                      <a:pt x="56395" y="596173"/>
                    </a:lnTo>
                    <a:lnTo>
                      <a:pt x="20141" y="567975"/>
                    </a:lnTo>
                    <a:lnTo>
                      <a:pt x="0" y="322255"/>
                    </a:lnTo>
                    <a:lnTo>
                      <a:pt x="189325" y="36254"/>
                    </a:lnTo>
                    <a:close/>
                  </a:path>
                </a:pathLst>
              </a:custGeom>
              <a:solidFill>
                <a:schemeClr val="accent4">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Freeform: Shape 104"/>
              <p:cNvSpPr/>
              <p:nvPr/>
            </p:nvSpPr>
            <p:spPr>
              <a:xfrm>
                <a:off x="6279954" y="4874115"/>
                <a:ext cx="1873110" cy="414904"/>
              </a:xfrm>
              <a:custGeom>
                <a:avLst/>
                <a:gdLst>
                  <a:gd name="connsiteX0" fmla="*/ 0 w 1873110"/>
                  <a:gd name="connsiteY0" fmla="*/ 0 h 414904"/>
                  <a:gd name="connsiteX1" fmla="*/ 1840885 w 1873110"/>
                  <a:gd name="connsiteY1" fmla="*/ 4028 h 414904"/>
                  <a:gd name="connsiteX2" fmla="*/ 1873110 w 1873110"/>
                  <a:gd name="connsiteY2" fmla="*/ 12084 h 414904"/>
                  <a:gd name="connsiteX3" fmla="*/ 1852969 w 1873110"/>
                  <a:gd name="connsiteY3" fmla="*/ 414904 h 414904"/>
                  <a:gd name="connsiteX4" fmla="*/ 4028 w 1873110"/>
                  <a:gd name="connsiteY4" fmla="*/ 394763 h 414904"/>
                  <a:gd name="connsiteX5" fmla="*/ 0 w 1873110"/>
                  <a:gd name="connsiteY5" fmla="*/ 0 h 414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73110" h="414904">
                    <a:moveTo>
                      <a:pt x="0" y="0"/>
                    </a:moveTo>
                    <a:lnTo>
                      <a:pt x="1840885" y="4028"/>
                    </a:lnTo>
                    <a:lnTo>
                      <a:pt x="1873110" y="12084"/>
                    </a:lnTo>
                    <a:lnTo>
                      <a:pt x="1852969" y="414904"/>
                    </a:lnTo>
                    <a:lnTo>
                      <a:pt x="4028" y="394763"/>
                    </a:lnTo>
                    <a:cubicBezTo>
                      <a:pt x="2685" y="263175"/>
                      <a:pt x="1343" y="131588"/>
                      <a:pt x="0" y="0"/>
                    </a:cubicBezTo>
                    <a:close/>
                  </a:path>
                </a:pathLst>
              </a:custGeom>
              <a:solidFill>
                <a:schemeClr val="accent4">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Freeform: Shape 105"/>
              <p:cNvSpPr/>
              <p:nvPr/>
            </p:nvSpPr>
            <p:spPr>
              <a:xfrm>
                <a:off x="6271897" y="4793551"/>
                <a:ext cx="145015" cy="80564"/>
              </a:xfrm>
              <a:custGeom>
                <a:avLst/>
                <a:gdLst>
                  <a:gd name="connsiteX0" fmla="*/ 145015 w 145015"/>
                  <a:gd name="connsiteY0" fmla="*/ 76535 h 80564"/>
                  <a:gd name="connsiteX1" fmla="*/ 4029 w 145015"/>
                  <a:gd name="connsiteY1" fmla="*/ 80564 h 80564"/>
                  <a:gd name="connsiteX2" fmla="*/ 0 w 145015"/>
                  <a:gd name="connsiteY2" fmla="*/ 0 h 80564"/>
                  <a:gd name="connsiteX3" fmla="*/ 72508 w 145015"/>
                  <a:gd name="connsiteY3" fmla="*/ 52366 h 80564"/>
                  <a:gd name="connsiteX4" fmla="*/ 145015 w 145015"/>
                  <a:gd name="connsiteY4" fmla="*/ 76535 h 805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015" h="80564">
                    <a:moveTo>
                      <a:pt x="145015" y="76535"/>
                    </a:moveTo>
                    <a:lnTo>
                      <a:pt x="4029" y="80564"/>
                    </a:lnTo>
                    <a:lnTo>
                      <a:pt x="0" y="0"/>
                    </a:lnTo>
                    <a:lnTo>
                      <a:pt x="72508" y="52366"/>
                    </a:lnTo>
                    <a:lnTo>
                      <a:pt x="145015" y="76535"/>
                    </a:lnTo>
                    <a:close/>
                  </a:path>
                </a:pathLst>
              </a:custGeom>
              <a:solidFill>
                <a:schemeClr val="accent4">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7" name="Freeform: Shape 106"/>
              <p:cNvSpPr/>
              <p:nvPr/>
            </p:nvSpPr>
            <p:spPr>
              <a:xfrm>
                <a:off x="6416913" y="4781466"/>
                <a:ext cx="1732123" cy="104733"/>
              </a:xfrm>
              <a:custGeom>
                <a:avLst/>
                <a:gdLst>
                  <a:gd name="connsiteX0" fmla="*/ 1732123 w 1732123"/>
                  <a:gd name="connsiteY0" fmla="*/ 104733 h 104733"/>
                  <a:gd name="connsiteX1" fmla="*/ 1732123 w 1732123"/>
                  <a:gd name="connsiteY1" fmla="*/ 0 h 104733"/>
                  <a:gd name="connsiteX2" fmla="*/ 1691841 w 1732123"/>
                  <a:gd name="connsiteY2" fmla="*/ 24169 h 104733"/>
                  <a:gd name="connsiteX3" fmla="*/ 1591136 w 1732123"/>
                  <a:gd name="connsiteY3" fmla="*/ 64451 h 104733"/>
                  <a:gd name="connsiteX4" fmla="*/ 0 w 1732123"/>
                  <a:gd name="connsiteY4" fmla="*/ 92649 h 104733"/>
                  <a:gd name="connsiteX5" fmla="*/ 1732123 w 1732123"/>
                  <a:gd name="connsiteY5" fmla="*/ 104733 h 104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32123" h="104733">
                    <a:moveTo>
                      <a:pt x="1732123" y="104733"/>
                    </a:moveTo>
                    <a:lnTo>
                      <a:pt x="1732123" y="0"/>
                    </a:lnTo>
                    <a:lnTo>
                      <a:pt x="1691841" y="24169"/>
                    </a:lnTo>
                    <a:lnTo>
                      <a:pt x="1591136" y="64451"/>
                    </a:lnTo>
                    <a:lnTo>
                      <a:pt x="0" y="92649"/>
                    </a:lnTo>
                    <a:lnTo>
                      <a:pt x="1732123" y="104733"/>
                    </a:lnTo>
                    <a:close/>
                  </a:path>
                </a:pathLst>
              </a:custGeom>
              <a:solidFill>
                <a:schemeClr val="accent4">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Freeform: Shape 107"/>
              <p:cNvSpPr/>
              <p:nvPr/>
            </p:nvSpPr>
            <p:spPr>
              <a:xfrm>
                <a:off x="6428997" y="2678749"/>
                <a:ext cx="1591137" cy="1615306"/>
              </a:xfrm>
              <a:custGeom>
                <a:avLst/>
                <a:gdLst>
                  <a:gd name="connsiteX0" fmla="*/ 0 w 1591137"/>
                  <a:gd name="connsiteY0" fmla="*/ 24169 h 1615306"/>
                  <a:gd name="connsiteX1" fmla="*/ 20141 w 1591137"/>
                  <a:gd name="connsiteY1" fmla="*/ 185297 h 1615306"/>
                  <a:gd name="connsiteX2" fmla="*/ 20141 w 1591137"/>
                  <a:gd name="connsiteY2" fmla="*/ 1579052 h 1615306"/>
                  <a:gd name="connsiteX3" fmla="*/ 140987 w 1591137"/>
                  <a:gd name="connsiteY3" fmla="*/ 1534742 h 1615306"/>
                  <a:gd name="connsiteX4" fmla="*/ 1446122 w 1591137"/>
                  <a:gd name="connsiteY4" fmla="*/ 1542798 h 1615306"/>
                  <a:gd name="connsiteX5" fmla="*/ 1498488 w 1591137"/>
                  <a:gd name="connsiteY5" fmla="*/ 1562939 h 1615306"/>
                  <a:gd name="connsiteX6" fmla="*/ 1587109 w 1591137"/>
                  <a:gd name="connsiteY6" fmla="*/ 1615306 h 1615306"/>
                  <a:gd name="connsiteX7" fmla="*/ 1591137 w 1591137"/>
                  <a:gd name="connsiteY7" fmla="*/ 44310 h 1615306"/>
                  <a:gd name="connsiteX8" fmla="*/ 1534742 w 1591137"/>
                  <a:gd name="connsiteY8" fmla="*/ 16113 h 1615306"/>
                  <a:gd name="connsiteX9" fmla="*/ 789526 w 1591137"/>
                  <a:gd name="connsiteY9" fmla="*/ 0 h 1615306"/>
                  <a:gd name="connsiteX10" fmla="*/ 362538 w 1591137"/>
                  <a:gd name="connsiteY10" fmla="*/ 8056 h 1615306"/>
                  <a:gd name="connsiteX11" fmla="*/ 60423 w 1591137"/>
                  <a:gd name="connsiteY11" fmla="*/ 12084 h 1615306"/>
                  <a:gd name="connsiteX12" fmla="*/ 0 w 1591137"/>
                  <a:gd name="connsiteY12" fmla="*/ 24169 h 1615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591137" h="1615306">
                    <a:moveTo>
                      <a:pt x="0" y="24169"/>
                    </a:moveTo>
                    <a:lnTo>
                      <a:pt x="20141" y="185297"/>
                    </a:lnTo>
                    <a:lnTo>
                      <a:pt x="20141" y="1579052"/>
                    </a:lnTo>
                    <a:lnTo>
                      <a:pt x="140987" y="1534742"/>
                    </a:lnTo>
                    <a:lnTo>
                      <a:pt x="1446122" y="1542798"/>
                    </a:lnTo>
                    <a:lnTo>
                      <a:pt x="1498488" y="1562939"/>
                    </a:lnTo>
                    <a:lnTo>
                      <a:pt x="1587109" y="1615306"/>
                    </a:lnTo>
                    <a:cubicBezTo>
                      <a:pt x="1588452" y="1091641"/>
                      <a:pt x="1589794" y="567975"/>
                      <a:pt x="1591137" y="44310"/>
                    </a:cubicBezTo>
                    <a:lnTo>
                      <a:pt x="1534742" y="16113"/>
                    </a:lnTo>
                    <a:lnTo>
                      <a:pt x="789526" y="0"/>
                    </a:lnTo>
                    <a:lnTo>
                      <a:pt x="362538" y="8056"/>
                    </a:lnTo>
                    <a:lnTo>
                      <a:pt x="60423" y="12084"/>
                    </a:lnTo>
                    <a:lnTo>
                      <a:pt x="0" y="24169"/>
                    </a:lnTo>
                    <a:close/>
                  </a:path>
                </a:pathLst>
              </a:custGeom>
              <a:solidFill>
                <a:schemeClr val="accent4">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Freeform: Shape 108"/>
              <p:cNvSpPr/>
              <p:nvPr/>
            </p:nvSpPr>
            <p:spPr>
              <a:xfrm>
                <a:off x="8016106" y="2686805"/>
                <a:ext cx="217522" cy="56395"/>
              </a:xfrm>
              <a:custGeom>
                <a:avLst/>
                <a:gdLst>
                  <a:gd name="connsiteX0" fmla="*/ 64451 w 217522"/>
                  <a:gd name="connsiteY0" fmla="*/ 56395 h 56395"/>
                  <a:gd name="connsiteX1" fmla="*/ 0 w 217522"/>
                  <a:gd name="connsiteY1" fmla="*/ 40282 h 56395"/>
                  <a:gd name="connsiteX2" fmla="*/ 20141 w 217522"/>
                  <a:gd name="connsiteY2" fmla="*/ 4028 h 56395"/>
                  <a:gd name="connsiteX3" fmla="*/ 80564 w 217522"/>
                  <a:gd name="connsiteY3" fmla="*/ 0 h 56395"/>
                  <a:gd name="connsiteX4" fmla="*/ 128902 w 217522"/>
                  <a:gd name="connsiteY4" fmla="*/ 4028 h 56395"/>
                  <a:gd name="connsiteX5" fmla="*/ 165156 w 217522"/>
                  <a:gd name="connsiteY5" fmla="*/ 12085 h 56395"/>
                  <a:gd name="connsiteX6" fmla="*/ 217522 w 217522"/>
                  <a:gd name="connsiteY6" fmla="*/ 44310 h 56395"/>
                  <a:gd name="connsiteX7" fmla="*/ 64451 w 217522"/>
                  <a:gd name="connsiteY7" fmla="*/ 56395 h 56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7522" h="56395">
                    <a:moveTo>
                      <a:pt x="64451" y="56395"/>
                    </a:moveTo>
                    <a:lnTo>
                      <a:pt x="0" y="40282"/>
                    </a:lnTo>
                    <a:lnTo>
                      <a:pt x="20141" y="4028"/>
                    </a:lnTo>
                    <a:lnTo>
                      <a:pt x="80564" y="0"/>
                    </a:lnTo>
                    <a:lnTo>
                      <a:pt x="128902" y="4028"/>
                    </a:lnTo>
                    <a:lnTo>
                      <a:pt x="165156" y="12085"/>
                    </a:lnTo>
                    <a:lnTo>
                      <a:pt x="217522" y="44310"/>
                    </a:lnTo>
                    <a:lnTo>
                      <a:pt x="64451" y="56395"/>
                    </a:lnTo>
                    <a:close/>
                  </a:path>
                </a:pathLst>
              </a:custGeom>
              <a:solidFill>
                <a:schemeClr val="accent4">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5" name="Freeform: Shape 94"/>
            <p:cNvSpPr/>
            <p:nvPr/>
          </p:nvSpPr>
          <p:spPr>
            <a:xfrm rot="20613170" flipH="1">
              <a:off x="7311752" y="3632679"/>
              <a:ext cx="197270" cy="45077"/>
            </a:xfrm>
            <a:custGeom>
              <a:avLst/>
              <a:gdLst>
                <a:gd name="connsiteX0" fmla="*/ 64451 w 217522"/>
                <a:gd name="connsiteY0" fmla="*/ 56395 h 56395"/>
                <a:gd name="connsiteX1" fmla="*/ 0 w 217522"/>
                <a:gd name="connsiteY1" fmla="*/ 40282 h 56395"/>
                <a:gd name="connsiteX2" fmla="*/ 20141 w 217522"/>
                <a:gd name="connsiteY2" fmla="*/ 4028 h 56395"/>
                <a:gd name="connsiteX3" fmla="*/ 80564 w 217522"/>
                <a:gd name="connsiteY3" fmla="*/ 0 h 56395"/>
                <a:gd name="connsiteX4" fmla="*/ 128902 w 217522"/>
                <a:gd name="connsiteY4" fmla="*/ 4028 h 56395"/>
                <a:gd name="connsiteX5" fmla="*/ 165156 w 217522"/>
                <a:gd name="connsiteY5" fmla="*/ 12085 h 56395"/>
                <a:gd name="connsiteX6" fmla="*/ 217522 w 217522"/>
                <a:gd name="connsiteY6" fmla="*/ 44310 h 56395"/>
                <a:gd name="connsiteX7" fmla="*/ 64451 w 217522"/>
                <a:gd name="connsiteY7" fmla="*/ 56395 h 56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7522" h="56395">
                  <a:moveTo>
                    <a:pt x="64451" y="56395"/>
                  </a:moveTo>
                  <a:lnTo>
                    <a:pt x="0" y="40282"/>
                  </a:lnTo>
                  <a:lnTo>
                    <a:pt x="20141" y="4028"/>
                  </a:lnTo>
                  <a:lnTo>
                    <a:pt x="80564" y="0"/>
                  </a:lnTo>
                  <a:lnTo>
                    <a:pt x="128902" y="4028"/>
                  </a:lnTo>
                  <a:lnTo>
                    <a:pt x="165156" y="12085"/>
                  </a:lnTo>
                  <a:lnTo>
                    <a:pt x="217522" y="44310"/>
                  </a:lnTo>
                  <a:lnTo>
                    <a:pt x="64451" y="56395"/>
                  </a:lnTo>
                  <a:close/>
                </a:path>
              </a:pathLst>
            </a:custGeom>
            <a:solidFill>
              <a:schemeClr val="accent4">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0" name="Group 59"/>
          <p:cNvGrpSpPr/>
          <p:nvPr/>
        </p:nvGrpSpPr>
        <p:grpSpPr>
          <a:xfrm>
            <a:off x="3058643" y="4687229"/>
            <a:ext cx="5882060" cy="1364166"/>
            <a:chOff x="3058643" y="4687229"/>
            <a:chExt cx="5882060" cy="1364166"/>
          </a:xfrm>
        </p:grpSpPr>
        <p:sp>
          <p:nvSpPr>
            <p:cNvPr id="110" name="Cube 109"/>
            <p:cNvSpPr/>
            <p:nvPr/>
          </p:nvSpPr>
          <p:spPr>
            <a:xfrm>
              <a:off x="3058643" y="4687946"/>
              <a:ext cx="5882060" cy="1363210"/>
            </a:xfrm>
            <a:prstGeom prst="cube">
              <a:avLst>
                <a:gd name="adj" fmla="val 18151"/>
              </a:avLst>
            </a:prstGeom>
            <a:solidFill>
              <a:srgbClr val="6666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Frame 110"/>
            <p:cNvSpPr/>
            <p:nvPr/>
          </p:nvSpPr>
          <p:spPr>
            <a:xfrm>
              <a:off x="3094065" y="4999837"/>
              <a:ext cx="5527483" cy="989901"/>
            </a:xfrm>
            <a:prstGeom prst="frame">
              <a:avLst/>
            </a:prstGeom>
            <a:solidFill>
              <a:srgbClr val="666633"/>
            </a:solidFill>
            <a:ln>
              <a:solidFill>
                <a:schemeClr val="tx1"/>
              </a:solidFill>
            </a:ln>
            <a:scene3d>
              <a:camera prst="orthographicFront"/>
              <a:lightRig rig="threePt" dir="t"/>
            </a:scene3d>
            <a:sp3d>
              <a:bevelT prst="slop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2" name="Rectangle 111"/>
            <p:cNvSpPr/>
            <p:nvPr/>
          </p:nvSpPr>
          <p:spPr>
            <a:xfrm>
              <a:off x="5725061" y="4952181"/>
              <a:ext cx="302004" cy="260059"/>
            </a:xfrm>
            <a:prstGeom prst="rect">
              <a:avLst/>
            </a:prstGeom>
            <a:solidFill>
              <a:srgbClr val="666633"/>
            </a:solidFill>
            <a:ln>
              <a:solidFill>
                <a:schemeClr val="tx1"/>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3" name="Oval 112"/>
            <p:cNvSpPr/>
            <p:nvPr/>
          </p:nvSpPr>
          <p:spPr>
            <a:xfrm>
              <a:off x="5832299" y="5028858"/>
              <a:ext cx="96328" cy="106703"/>
            </a:xfrm>
            <a:prstGeom prst="ellipse">
              <a:avLst/>
            </a:prstGeom>
            <a:solidFill>
              <a:schemeClr val="tx1">
                <a:lumMod val="75000"/>
                <a:lumOff val="25000"/>
              </a:schemeClr>
            </a:solidFill>
            <a:ln>
              <a:solidFill>
                <a:schemeClr val="tx1"/>
              </a:solidFill>
            </a:ln>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Freeform: Shape 113"/>
            <p:cNvSpPr/>
            <p:nvPr/>
          </p:nvSpPr>
          <p:spPr>
            <a:xfrm>
              <a:off x="3609278" y="4687229"/>
              <a:ext cx="215590" cy="1364166"/>
            </a:xfrm>
            <a:custGeom>
              <a:avLst/>
              <a:gdLst>
                <a:gd name="connsiteX0" fmla="*/ 3717 w 215590"/>
                <a:gd name="connsiteY0" fmla="*/ 1364166 h 1364166"/>
                <a:gd name="connsiteX1" fmla="*/ 0 w 215590"/>
                <a:gd name="connsiteY1" fmla="*/ 249044 h 1364166"/>
                <a:gd name="connsiteX2" fmla="*/ 163551 w 215590"/>
                <a:gd name="connsiteY2" fmla="*/ 0 h 1364166"/>
                <a:gd name="connsiteX3" fmla="*/ 215590 w 215590"/>
                <a:gd name="connsiteY3" fmla="*/ 0 h 1364166"/>
                <a:gd name="connsiteX4" fmla="*/ 66907 w 215590"/>
                <a:gd name="connsiteY4" fmla="*/ 249044 h 1364166"/>
                <a:gd name="connsiteX5" fmla="*/ 70624 w 215590"/>
                <a:gd name="connsiteY5" fmla="*/ 1364166 h 1364166"/>
                <a:gd name="connsiteX6" fmla="*/ 3717 w 215590"/>
                <a:gd name="connsiteY6" fmla="*/ 1364166 h 13641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5590" h="1364166">
                  <a:moveTo>
                    <a:pt x="3717" y="1364166"/>
                  </a:moveTo>
                  <a:lnTo>
                    <a:pt x="0" y="249044"/>
                  </a:lnTo>
                  <a:lnTo>
                    <a:pt x="163551" y="0"/>
                  </a:lnTo>
                  <a:lnTo>
                    <a:pt x="215590" y="0"/>
                  </a:lnTo>
                  <a:lnTo>
                    <a:pt x="66907" y="249044"/>
                  </a:lnTo>
                  <a:lnTo>
                    <a:pt x="70624" y="1364166"/>
                  </a:lnTo>
                  <a:lnTo>
                    <a:pt x="3717" y="1364166"/>
                  </a:lnTo>
                  <a:close/>
                </a:path>
              </a:pathLst>
            </a:custGeom>
            <a:solidFill>
              <a:schemeClr val="tx1">
                <a:lumMod val="65000"/>
                <a:lumOff val="35000"/>
              </a:schemeClr>
            </a:solidFill>
            <a:ln>
              <a:solidFill>
                <a:schemeClr val="tx1"/>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Freeform: Shape 114"/>
            <p:cNvSpPr/>
            <p:nvPr/>
          </p:nvSpPr>
          <p:spPr>
            <a:xfrm>
              <a:off x="8020325" y="4687229"/>
              <a:ext cx="215590" cy="1364166"/>
            </a:xfrm>
            <a:custGeom>
              <a:avLst/>
              <a:gdLst>
                <a:gd name="connsiteX0" fmla="*/ 3717 w 215590"/>
                <a:gd name="connsiteY0" fmla="*/ 1364166 h 1364166"/>
                <a:gd name="connsiteX1" fmla="*/ 0 w 215590"/>
                <a:gd name="connsiteY1" fmla="*/ 249044 h 1364166"/>
                <a:gd name="connsiteX2" fmla="*/ 163551 w 215590"/>
                <a:gd name="connsiteY2" fmla="*/ 0 h 1364166"/>
                <a:gd name="connsiteX3" fmla="*/ 215590 w 215590"/>
                <a:gd name="connsiteY3" fmla="*/ 0 h 1364166"/>
                <a:gd name="connsiteX4" fmla="*/ 66907 w 215590"/>
                <a:gd name="connsiteY4" fmla="*/ 249044 h 1364166"/>
                <a:gd name="connsiteX5" fmla="*/ 70624 w 215590"/>
                <a:gd name="connsiteY5" fmla="*/ 1364166 h 1364166"/>
                <a:gd name="connsiteX6" fmla="*/ 3717 w 215590"/>
                <a:gd name="connsiteY6" fmla="*/ 1364166 h 13641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5590" h="1364166">
                  <a:moveTo>
                    <a:pt x="3717" y="1364166"/>
                  </a:moveTo>
                  <a:lnTo>
                    <a:pt x="0" y="249044"/>
                  </a:lnTo>
                  <a:lnTo>
                    <a:pt x="163551" y="0"/>
                  </a:lnTo>
                  <a:lnTo>
                    <a:pt x="215590" y="0"/>
                  </a:lnTo>
                  <a:lnTo>
                    <a:pt x="66907" y="249044"/>
                  </a:lnTo>
                  <a:lnTo>
                    <a:pt x="70624" y="1364166"/>
                  </a:lnTo>
                  <a:lnTo>
                    <a:pt x="3717" y="1364166"/>
                  </a:lnTo>
                  <a:close/>
                </a:path>
              </a:pathLst>
            </a:custGeom>
            <a:solidFill>
              <a:schemeClr val="tx1">
                <a:lumMod val="65000"/>
                <a:lumOff val="35000"/>
              </a:schemeClr>
            </a:solidFill>
            <a:ln>
              <a:solidFill>
                <a:schemeClr val="tx1"/>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Freeform: Shape 115"/>
            <p:cNvSpPr/>
            <p:nvPr/>
          </p:nvSpPr>
          <p:spPr>
            <a:xfrm>
              <a:off x="3609278" y="4936273"/>
              <a:ext cx="70624" cy="0"/>
            </a:xfrm>
            <a:custGeom>
              <a:avLst/>
              <a:gdLst>
                <a:gd name="connsiteX0" fmla="*/ 0 w 70624"/>
                <a:gd name="connsiteY0" fmla="*/ 0 h 0"/>
                <a:gd name="connsiteX1" fmla="*/ 70624 w 70624"/>
                <a:gd name="connsiteY1" fmla="*/ 0 h 0"/>
              </a:gdLst>
              <a:ahLst/>
              <a:cxnLst>
                <a:cxn ang="0">
                  <a:pos x="connsiteX0" y="connsiteY0"/>
                </a:cxn>
                <a:cxn ang="0">
                  <a:pos x="connsiteX1" y="connsiteY1"/>
                </a:cxn>
              </a:cxnLst>
              <a:rect l="l" t="t" r="r" b="b"/>
              <a:pathLst>
                <a:path w="70624">
                  <a:moveTo>
                    <a:pt x="0" y="0"/>
                  </a:moveTo>
                  <a:lnTo>
                    <a:pt x="70624" y="0"/>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Freeform: Shape 116"/>
            <p:cNvSpPr/>
            <p:nvPr/>
          </p:nvSpPr>
          <p:spPr>
            <a:xfrm>
              <a:off x="8021444" y="4936273"/>
              <a:ext cx="66907" cy="0"/>
            </a:xfrm>
            <a:custGeom>
              <a:avLst/>
              <a:gdLst>
                <a:gd name="connsiteX0" fmla="*/ 0 w 66907"/>
                <a:gd name="connsiteY0" fmla="*/ 0 h 0"/>
                <a:gd name="connsiteX1" fmla="*/ 66907 w 66907"/>
                <a:gd name="connsiteY1" fmla="*/ 0 h 0"/>
              </a:gdLst>
              <a:ahLst/>
              <a:cxnLst>
                <a:cxn ang="0">
                  <a:pos x="connsiteX0" y="connsiteY0"/>
                </a:cxn>
                <a:cxn ang="0">
                  <a:pos x="connsiteX1" y="connsiteY1"/>
                </a:cxn>
              </a:cxnLst>
              <a:rect l="l" t="t" r="r" b="b"/>
              <a:pathLst>
                <a:path w="66907">
                  <a:moveTo>
                    <a:pt x="0" y="0"/>
                  </a:moveTo>
                  <a:lnTo>
                    <a:pt x="66907" y="0"/>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74668574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5641</TotalTime>
  <Words>3307</Words>
  <Application>Microsoft Office PowerPoint</Application>
  <PresentationFormat>Widescreen</PresentationFormat>
  <Paragraphs>1143</Paragraphs>
  <Slides>147</Slides>
  <Notes>0</Notes>
  <HiddenSlides>0</HiddenSlides>
  <MMClips>0</MMClips>
  <ScaleCrop>false</ScaleCrop>
  <HeadingPairs>
    <vt:vector size="6" baseType="variant">
      <vt:variant>
        <vt:lpstr>Fonts Used</vt:lpstr>
      </vt:variant>
      <vt:variant>
        <vt:i4>22</vt:i4>
      </vt:variant>
      <vt:variant>
        <vt:lpstr>Theme</vt:lpstr>
      </vt:variant>
      <vt:variant>
        <vt:i4>1</vt:i4>
      </vt:variant>
      <vt:variant>
        <vt:lpstr>Slide Titles</vt:lpstr>
      </vt:variant>
      <vt:variant>
        <vt:i4>147</vt:i4>
      </vt:variant>
    </vt:vector>
  </HeadingPairs>
  <TitlesOfParts>
    <vt:vector size="170" baseType="lpstr">
      <vt:lpstr>Academy Engraved LET</vt:lpstr>
      <vt:lpstr>Agency FB</vt:lpstr>
      <vt:lpstr>Arial</vt:lpstr>
      <vt:lpstr>Arial Black</vt:lpstr>
      <vt:lpstr>Arial Narrow</vt:lpstr>
      <vt:lpstr>Baskerville Old Face</vt:lpstr>
      <vt:lpstr>Bell MT</vt:lpstr>
      <vt:lpstr>Berlin Sans FB</vt:lpstr>
      <vt:lpstr>Bernard MT Condensed</vt:lpstr>
      <vt:lpstr>Book Antiqua</vt:lpstr>
      <vt:lpstr>Bradley Hand ITC</vt:lpstr>
      <vt:lpstr>Calibri</vt:lpstr>
      <vt:lpstr>Calibri Light</vt:lpstr>
      <vt:lpstr>Comic Sans MS</vt:lpstr>
      <vt:lpstr>Consolas</vt:lpstr>
      <vt:lpstr>Courier New</vt:lpstr>
      <vt:lpstr>Impact</vt:lpstr>
      <vt:lpstr>Monotype Corsiva</vt:lpstr>
      <vt:lpstr>Papyrus</vt:lpstr>
      <vt:lpstr>Times New Roman</vt:lpstr>
      <vt:lpstr>University Roman LET</vt:lpstr>
      <vt:lpstr>Verdana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Seth Corry</dc:creator>
  <cp:lastModifiedBy>Seth Corry</cp:lastModifiedBy>
  <cp:revision>250</cp:revision>
  <dcterms:created xsi:type="dcterms:W3CDTF">2016-12-22T01:46:03Z</dcterms:created>
  <dcterms:modified xsi:type="dcterms:W3CDTF">2025-04-17T17:08:37Z</dcterms:modified>
</cp:coreProperties>
</file>